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Lst>
  <p:notesMasterIdLst>
    <p:notesMasterId r:id="rId73"/>
  </p:notesMasterIdLst>
  <p:sldIdLst>
    <p:sldId id="256" r:id="rId5"/>
    <p:sldId id="334" r:id="rId6"/>
    <p:sldId id="394" r:id="rId7"/>
    <p:sldId id="257" r:id="rId8"/>
    <p:sldId id="258" r:id="rId9"/>
    <p:sldId id="262" r:id="rId10"/>
    <p:sldId id="335" r:id="rId11"/>
    <p:sldId id="263" r:id="rId12"/>
    <p:sldId id="265" r:id="rId13"/>
    <p:sldId id="336" r:id="rId14"/>
    <p:sldId id="266" r:id="rId15"/>
    <p:sldId id="267" r:id="rId16"/>
    <p:sldId id="427" r:id="rId17"/>
    <p:sldId id="339" r:id="rId18"/>
    <p:sldId id="338" r:id="rId19"/>
    <p:sldId id="296" r:id="rId20"/>
    <p:sldId id="383" r:id="rId21"/>
    <p:sldId id="302" r:id="rId22"/>
    <p:sldId id="298" r:id="rId23"/>
    <p:sldId id="299" r:id="rId24"/>
    <p:sldId id="301" r:id="rId25"/>
    <p:sldId id="271" r:id="rId26"/>
    <p:sldId id="303" r:id="rId27"/>
    <p:sldId id="308" r:id="rId28"/>
    <p:sldId id="310" r:id="rId29"/>
    <p:sldId id="384" r:id="rId30"/>
    <p:sldId id="311" r:id="rId31"/>
    <p:sldId id="385" r:id="rId32"/>
    <p:sldId id="386" r:id="rId33"/>
    <p:sldId id="312" r:id="rId34"/>
    <p:sldId id="513" r:id="rId35"/>
    <p:sldId id="327" r:id="rId36"/>
    <p:sldId id="319" r:id="rId37"/>
    <p:sldId id="318" r:id="rId38"/>
    <p:sldId id="331" r:id="rId39"/>
    <p:sldId id="340" r:id="rId40"/>
    <p:sldId id="325" r:id="rId41"/>
    <p:sldId id="326" r:id="rId42"/>
    <p:sldId id="320" r:id="rId43"/>
    <p:sldId id="333" r:id="rId44"/>
    <p:sldId id="484" r:id="rId45"/>
    <p:sldId id="485" r:id="rId46"/>
    <p:sldId id="422" r:id="rId47"/>
    <p:sldId id="486" r:id="rId48"/>
    <p:sldId id="487" r:id="rId49"/>
    <p:sldId id="322" r:id="rId50"/>
    <p:sldId id="491" r:id="rId51"/>
    <p:sldId id="492" r:id="rId52"/>
    <p:sldId id="493" r:id="rId53"/>
    <p:sldId id="423" r:id="rId54"/>
    <p:sldId id="488" r:id="rId55"/>
    <p:sldId id="489" r:id="rId56"/>
    <p:sldId id="490" r:id="rId57"/>
    <p:sldId id="408" r:id="rId58"/>
    <p:sldId id="409" r:id="rId59"/>
    <p:sldId id="551" r:id="rId60"/>
    <p:sldId id="428" r:id="rId61"/>
    <p:sldId id="411" r:id="rId62"/>
    <p:sldId id="412" r:id="rId63"/>
    <p:sldId id="413" r:id="rId64"/>
    <p:sldId id="414" r:id="rId65"/>
    <p:sldId id="415" r:id="rId66"/>
    <p:sldId id="416" r:id="rId67"/>
    <p:sldId id="424" r:id="rId68"/>
    <p:sldId id="425" r:id="rId69"/>
    <p:sldId id="417" r:id="rId70"/>
    <p:sldId id="482" r:id="rId71"/>
    <p:sldId id="426" r:id="rId72"/>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0093"/>
    <a:srgbClr val="FF99FF"/>
    <a:srgbClr val="FF66CC"/>
    <a:srgbClr val="FFCC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00"/>
    <p:restoredTop sz="94600"/>
  </p:normalViewPr>
  <p:slideViewPr>
    <p:cSldViewPr showGuides="1">
      <p:cViewPr varScale="1">
        <p:scale>
          <a:sx n="61" d="100"/>
          <a:sy n="61" d="100"/>
        </p:scale>
        <p:origin x="618"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6" Type="http://schemas.openxmlformats.org/officeDocument/2006/relationships/tableStyles" Target="tableStyles.xml"/><Relationship Id="rId75" Type="http://schemas.openxmlformats.org/officeDocument/2006/relationships/viewProps" Target="viewProps.xml"/><Relationship Id="rId74" Type="http://schemas.openxmlformats.org/officeDocument/2006/relationships/presProps" Target="presProps.xml"/><Relationship Id="rId73" Type="http://schemas.openxmlformats.org/officeDocument/2006/relationships/notesMaster" Target="notesMasters/notesMaster1.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Master" Target="slideMasters/slideMaster3.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5" Type="http://schemas.openxmlformats.org/officeDocument/2006/relationships/image" Target="../media/image8.wmf"/><Relationship Id="rId4" Type="http://schemas.openxmlformats.org/officeDocument/2006/relationships/image" Target="../media/image7.wmf"/><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423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233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kumimoji="1"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00" name="Rectangle 4"/>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4234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234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234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noProof="1" dirty="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36CCAD1-AE47-45D8-98A6-D432E225C684}" type="slidenum">
              <a:rPr kumimoji="0" lang="zh-CN" altLang="en-US" sz="12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993FD86-2E15-41F7-9DD2-052A584FF9C3}" type="slidenum">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993FD86-2E15-41F7-9DD2-052A584FF9C3}" type="slidenum">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993FD86-2E15-41F7-9DD2-052A584FF9C3}" type="slidenum">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457200" y="1600200"/>
            <a:ext cx="4038600"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993FD86-2E15-41F7-9DD2-052A584FF9C3}" type="slidenum">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D8D4252-7BCC-44DE-81C4-60FD27568884}" type="slidenum">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D8D4252-7BCC-44DE-81C4-60FD27568884}" type="slidenum">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D8D4252-7BCC-44DE-81C4-60FD27568884}" type="slidenum">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D8D4252-7BCC-44DE-81C4-60FD27568884}" type="slidenum">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D8D4252-7BCC-44DE-81C4-60FD27568884}" type="slidenum">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D8D4252-7BCC-44DE-81C4-60FD27568884}" type="slidenum">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D8D4252-7BCC-44DE-81C4-60FD27568884}" type="slidenum">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993FD86-2E15-41F7-9DD2-052A584FF9C3}" type="slidenum">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D8D4252-7BCC-44DE-81C4-60FD27568884}" type="slidenum">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D8D4252-7BCC-44DE-81C4-60FD27568884}" type="slidenum">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D8D4252-7BCC-44DE-81C4-60FD27568884}" type="slidenum">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D8D4252-7BCC-44DE-81C4-60FD27568884}" type="slidenum">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457200" y="1600200"/>
            <a:ext cx="4038600"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D8D4252-7BCC-44DE-81C4-60FD27568884}" type="slidenum">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F12D3A1-ED76-4E0F-A7BE-40CDC40649BC}" type="slidenum">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F12D3A1-ED76-4E0F-A7BE-40CDC40649BC}" type="slidenum">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F12D3A1-ED76-4E0F-A7BE-40CDC40649BC}" type="slidenum">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F12D3A1-ED76-4E0F-A7BE-40CDC40649BC}" type="slidenum">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F12D3A1-ED76-4E0F-A7BE-40CDC40649BC}" type="slidenum">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993FD86-2E15-41F7-9DD2-052A584FF9C3}" type="slidenum">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F12D3A1-ED76-4E0F-A7BE-40CDC40649BC}" type="slidenum">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F12D3A1-ED76-4E0F-A7BE-40CDC40649BC}" type="slidenum">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F12D3A1-ED76-4E0F-A7BE-40CDC40649BC}" type="slidenum">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F12D3A1-ED76-4E0F-A7BE-40CDC40649BC}" type="slidenum">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F12D3A1-ED76-4E0F-A7BE-40CDC40649BC}" type="slidenum">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F12D3A1-ED76-4E0F-A7BE-40CDC40649BC}" type="slidenum">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457200" y="1600200"/>
            <a:ext cx="4038600"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F12D3A1-ED76-4E0F-A7BE-40CDC40649BC}" type="slidenum">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993FD86-2E15-41F7-9DD2-052A584FF9C3}" type="slidenum">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993FD86-2E15-41F7-9DD2-052A584FF9C3}" type="slidenum">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993FD86-2E15-41F7-9DD2-052A584FF9C3}" type="slidenum">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993FD86-2E15-41F7-9DD2-052A584FF9C3}" type="slidenum">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993FD86-2E15-41F7-9DD2-052A584FF9C3}" type="slidenum">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993FD86-2E15-41F7-9DD2-052A584FF9C3}" type="slidenum">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1.jpe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4" Type="http://schemas.openxmlformats.org/officeDocument/2006/relationships/theme" Target="../theme/theme3.xml"/><Relationship Id="rId13" Type="http://schemas.openxmlformats.org/officeDocument/2006/relationships/image" Target="../media/image1.jpe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7" descr="模版002"/>
          <p:cNvPicPr>
            <a:picLocks noChangeAspect="1"/>
          </p:cNvPicPr>
          <p:nvPr userDrawn="1"/>
        </p:nvPicPr>
        <p:blipFill>
          <a:blip r:embed="rId13"/>
          <a:stretch>
            <a:fillRect/>
          </a:stretch>
        </p:blipFill>
        <p:spPr>
          <a:xfrm>
            <a:off x="0" y="0"/>
            <a:ext cx="9144000" cy="6858000"/>
          </a:xfrm>
          <a:prstGeom prst="rect">
            <a:avLst/>
          </a:prstGeom>
          <a:noFill/>
          <a:ln w="9525">
            <a:noFill/>
          </a:ln>
        </p:spPr>
      </p:pic>
      <p:sp>
        <p:nvSpPr>
          <p:cNvPr id="1027" name="Rectangle 2"/>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8" name="Rectangle 3"/>
          <p:cNvSpPr>
            <a:spLocks noGrp="1"/>
          </p:cNvSpPr>
          <p:nvPr>
            <p:ph type="body"/>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12996"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2997"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2998"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noProof="1" dirty="0"/>
            </a:lvl1pPr>
          </a:lstStyle>
          <a:p>
            <a:pPr marL="0" marR="0" lvl="0" indent="0" algn="r" defTabSz="914400" rtl="0" eaLnBrk="1" fontAlgn="base" latinLnBrk="0" hangingPunct="1">
              <a:lnSpc>
                <a:spcPct val="100000"/>
              </a:lnSpc>
              <a:spcBef>
                <a:spcPct val="0"/>
              </a:spcBef>
              <a:spcAft>
                <a:spcPct val="0"/>
              </a:spcAft>
              <a:buClrTx/>
              <a:buSzTx/>
              <a:buFontTx/>
              <a:buNone/>
              <a:defRPr/>
            </a:pPr>
            <a:fld id="{E993FD86-2E15-41F7-9DD2-052A584FF9C3}" type="slidenum">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2050" name="Picture 7" descr="模版002"/>
          <p:cNvPicPr>
            <a:picLocks noChangeAspect="1"/>
          </p:cNvPicPr>
          <p:nvPr userDrawn="1"/>
        </p:nvPicPr>
        <p:blipFill>
          <a:blip r:embed="rId13"/>
          <a:stretch>
            <a:fillRect/>
          </a:stretch>
        </p:blipFill>
        <p:spPr>
          <a:xfrm>
            <a:off x="0" y="0"/>
            <a:ext cx="9144000" cy="6858000"/>
          </a:xfrm>
          <a:prstGeom prst="rect">
            <a:avLst/>
          </a:prstGeom>
          <a:noFill/>
          <a:ln w="9525">
            <a:noFill/>
          </a:ln>
        </p:spPr>
      </p:pic>
      <p:sp>
        <p:nvSpPr>
          <p:cNvPr id="2051" name="Rectangle 2"/>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2052" name="Rectangle 3"/>
          <p:cNvSpPr>
            <a:spLocks noGrp="1"/>
          </p:cNvSpPr>
          <p:nvPr>
            <p:ph type="body"/>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12996"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2997"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2998"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noProof="1" dirty="0"/>
            </a:lvl1pPr>
          </a:lstStyle>
          <a:p>
            <a:pPr marL="0" marR="0" lvl="0" indent="0" algn="r" defTabSz="914400" rtl="0" eaLnBrk="1" fontAlgn="base" latinLnBrk="0" hangingPunct="1">
              <a:lnSpc>
                <a:spcPct val="100000"/>
              </a:lnSpc>
              <a:spcBef>
                <a:spcPct val="0"/>
              </a:spcBef>
              <a:spcAft>
                <a:spcPct val="0"/>
              </a:spcAft>
              <a:buClrTx/>
              <a:buSzTx/>
              <a:buFontTx/>
              <a:buNone/>
              <a:defRPr/>
            </a:pPr>
            <a:fld id="{BD8D4252-7BCC-44DE-81C4-60FD27568884}" type="slidenum">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3074" name="Picture 7" descr="模版002"/>
          <p:cNvPicPr>
            <a:picLocks noChangeAspect="1"/>
          </p:cNvPicPr>
          <p:nvPr userDrawn="1"/>
        </p:nvPicPr>
        <p:blipFill>
          <a:blip r:embed="rId13"/>
          <a:stretch>
            <a:fillRect/>
          </a:stretch>
        </p:blipFill>
        <p:spPr>
          <a:xfrm>
            <a:off x="0" y="0"/>
            <a:ext cx="9144000" cy="6858000"/>
          </a:xfrm>
          <a:prstGeom prst="rect">
            <a:avLst/>
          </a:prstGeom>
          <a:noFill/>
          <a:ln w="9525">
            <a:noFill/>
          </a:ln>
        </p:spPr>
      </p:pic>
      <p:sp>
        <p:nvSpPr>
          <p:cNvPr id="3075" name="Rectangle 2"/>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3076" name="Rectangle 3"/>
          <p:cNvSpPr>
            <a:spLocks noGrp="1"/>
          </p:cNvSpPr>
          <p:nvPr>
            <p:ph type="body"/>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12996"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2997"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2998"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noProof="1" dirty="0"/>
            </a:lvl1pPr>
          </a:lstStyle>
          <a:p>
            <a:pPr marL="0" marR="0" lvl="0" indent="0" algn="r" defTabSz="914400" rtl="0" eaLnBrk="1" fontAlgn="base" latinLnBrk="0" hangingPunct="1">
              <a:lnSpc>
                <a:spcPct val="100000"/>
              </a:lnSpc>
              <a:spcBef>
                <a:spcPct val="0"/>
              </a:spcBef>
              <a:spcAft>
                <a:spcPct val="0"/>
              </a:spcAft>
              <a:buClrTx/>
              <a:buSzTx/>
              <a:buFontTx/>
              <a:buNone/>
              <a:defRPr/>
            </a:pPr>
            <a:fld id="{BF12D3A1-ED76-4E0F-A7BE-40CDC40649BC}" type="slidenum">
              <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10.wmf"/><Relationship Id="rId3" Type="http://schemas.openxmlformats.org/officeDocument/2006/relationships/oleObject" Target="../embeddings/oleObject9.bin"/><Relationship Id="rId2" Type="http://schemas.openxmlformats.org/officeDocument/2006/relationships/image" Target="../media/image9.wmf"/><Relationship Id="rId1"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vmlDrawing" Target="../drawings/vmlDrawing4.vml"/><Relationship Id="rId7"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oleObject" Target="../embeddings/oleObject12.bin"/><Relationship Id="rId4" Type="http://schemas.openxmlformats.org/officeDocument/2006/relationships/image" Target="../media/image12.wmf"/><Relationship Id="rId3" Type="http://schemas.openxmlformats.org/officeDocument/2006/relationships/oleObject" Target="../embeddings/oleObject11.bin"/><Relationship Id="rId2" Type="http://schemas.openxmlformats.org/officeDocument/2006/relationships/image" Target="../media/image11.wmf"/><Relationship Id="rId1" Type="http://schemas.openxmlformats.org/officeDocument/2006/relationships/oleObject" Target="../embeddings/oleObject10.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2.xml"/><Relationship Id="rId6" Type="http://schemas.openxmlformats.org/officeDocument/2006/relationships/image" Target="../media/image16.wmf"/><Relationship Id="rId5" Type="http://schemas.openxmlformats.org/officeDocument/2006/relationships/oleObject" Target="../embeddings/oleObject15.bin"/><Relationship Id="rId4" Type="http://schemas.openxmlformats.org/officeDocument/2006/relationships/image" Target="../media/image15.wmf"/><Relationship Id="rId3" Type="http://schemas.openxmlformats.org/officeDocument/2006/relationships/oleObject" Target="../embeddings/oleObject14.bin"/><Relationship Id="rId2" Type="http://schemas.openxmlformats.org/officeDocument/2006/relationships/image" Target="../media/image14.wmf"/><Relationship Id="rId1" Type="http://schemas.openxmlformats.org/officeDocument/2006/relationships/oleObject" Target="../embeddings/oleObject13.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vmlDrawing" Target="../drawings/vmlDrawing6.vml"/><Relationship Id="rId7" Type="http://schemas.openxmlformats.org/officeDocument/2006/relationships/slideLayout" Target="../slideLayouts/slideLayout26.xml"/><Relationship Id="rId6" Type="http://schemas.openxmlformats.org/officeDocument/2006/relationships/image" Target="../media/image16.wmf"/><Relationship Id="rId5" Type="http://schemas.openxmlformats.org/officeDocument/2006/relationships/oleObject" Target="../embeddings/oleObject18.bin"/><Relationship Id="rId4" Type="http://schemas.openxmlformats.org/officeDocument/2006/relationships/image" Target="../media/image15.wmf"/><Relationship Id="rId3" Type="http://schemas.openxmlformats.org/officeDocument/2006/relationships/oleObject" Target="../embeddings/oleObject17.bin"/><Relationship Id="rId2" Type="http://schemas.openxmlformats.org/officeDocument/2006/relationships/image" Target="../media/image14.wmf"/><Relationship Id="rId1" Type="http://schemas.openxmlformats.org/officeDocument/2006/relationships/oleObject" Target="../embeddings/oleObject16.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3.wmf"/><Relationship Id="rId3" Type="http://schemas.openxmlformats.org/officeDocument/2006/relationships/oleObject" Target="../embeddings/oleObject2.bin"/><Relationship Id="rId2" Type="http://schemas.openxmlformats.org/officeDocument/2006/relationships/image" Target="../media/image2.wmf"/><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7.bin"/><Relationship Id="rId8" Type="http://schemas.openxmlformats.org/officeDocument/2006/relationships/image" Target="../media/image7.wmf"/><Relationship Id="rId7" Type="http://schemas.openxmlformats.org/officeDocument/2006/relationships/oleObject" Target="../embeddings/oleObject6.bin"/><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 Id="rId3" Type="http://schemas.openxmlformats.org/officeDocument/2006/relationships/oleObject" Target="../embeddings/oleObject4.bin"/><Relationship Id="rId2" Type="http://schemas.openxmlformats.org/officeDocument/2006/relationships/image" Target="../media/image4.wmf"/><Relationship Id="rId12" Type="http://schemas.openxmlformats.org/officeDocument/2006/relationships/vmlDrawing" Target="../drawings/vmlDrawing2.vml"/><Relationship Id="rId11" Type="http://schemas.openxmlformats.org/officeDocument/2006/relationships/slideLayout" Target="../slideLayouts/slideLayout2.xml"/><Relationship Id="rId10" Type="http://schemas.openxmlformats.org/officeDocument/2006/relationships/image" Target="../media/image8.wmf"/><Relationship Id="rId1"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2051" name="Rectangle 2"/>
          <p:cNvSpPr>
            <a:spLocks noGrp="1" noChangeArrowheads="1"/>
          </p:cNvSpPr>
          <p:nvPr>
            <p:ph type="ctrTitle"/>
          </p:nvPr>
        </p:nvSpPr>
        <p:spPr bwMode="auto">
          <a:xfrm>
            <a:off x="684210" y="620710"/>
            <a:ext cx="7772400" cy="1470024"/>
          </a:xfrm>
          <a:effectLst/>
          <a:scene3d>
            <a:camera prst="orthographicFront"/>
            <a:lightRig rig="balanced" dir="t"/>
          </a:scene3d>
          <a:sp3d prstMaterial="plastic"/>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6600" b="1" i="0" u="none" strike="noStrike" kern="0" cap="none" spc="0" normalizeH="0" baseline="0" noProof="0" smtClean="0">
                <a:ln w="22225">
                  <a:solidFill>
                    <a:schemeClr val="accent2"/>
                  </a:solidFill>
                  <a:prstDash val="solid"/>
                </a:ln>
                <a:solidFill>
                  <a:schemeClr val="accent2">
                    <a:lumMod val="40000"/>
                    <a:lumOff val="60000"/>
                  </a:schemeClr>
                </a:solidFill>
                <a:effectLst/>
                <a:uLnTx/>
                <a:uFillTx/>
                <a:latin typeface="隶书" panose="02010509060101010101" pitchFamily="49" charset="-122"/>
                <a:ea typeface="隶书" panose="02010509060101010101" pitchFamily="49" charset="-122"/>
                <a:cs typeface="+mj-cs"/>
              </a:rPr>
              <a:t>第</a:t>
            </a:r>
            <a:r>
              <a:rPr kumimoji="1" lang="en-US" altLang="zh-CN" sz="6600" b="1" i="0" u="none" strike="noStrike" kern="0" cap="none" spc="0" normalizeH="0" baseline="0" noProof="0" smtClean="0">
                <a:ln w="22225">
                  <a:solidFill>
                    <a:schemeClr val="accent2"/>
                  </a:solidFill>
                  <a:prstDash val="solid"/>
                </a:ln>
                <a:solidFill>
                  <a:schemeClr val="accent2">
                    <a:lumMod val="40000"/>
                    <a:lumOff val="60000"/>
                  </a:schemeClr>
                </a:solidFill>
                <a:effectLst/>
                <a:uLnTx/>
                <a:uFillTx/>
                <a:latin typeface="隶书" panose="02010509060101010101" pitchFamily="49" charset="-122"/>
                <a:ea typeface="隶书" panose="02010509060101010101" pitchFamily="49" charset="-122"/>
                <a:cs typeface="+mj-cs"/>
              </a:rPr>
              <a:t>9</a:t>
            </a:r>
            <a:r>
              <a:rPr kumimoji="1" lang="zh-CN" altLang="en-US" sz="6600" b="1" i="0" u="none" strike="noStrike" kern="0" cap="none" spc="0" normalizeH="0" baseline="0" noProof="0" smtClean="0">
                <a:ln w="22225">
                  <a:solidFill>
                    <a:schemeClr val="accent2"/>
                  </a:solidFill>
                  <a:prstDash val="solid"/>
                </a:ln>
                <a:solidFill>
                  <a:schemeClr val="accent2">
                    <a:lumMod val="40000"/>
                    <a:lumOff val="60000"/>
                  </a:schemeClr>
                </a:solidFill>
                <a:effectLst/>
                <a:uLnTx/>
                <a:uFillTx/>
                <a:latin typeface="隶书" panose="02010509060101010101" pitchFamily="49" charset="-122"/>
                <a:ea typeface="隶书" panose="02010509060101010101" pitchFamily="49" charset="-122"/>
                <a:cs typeface="+mj-cs"/>
              </a:rPr>
              <a:t>章 查找</a:t>
            </a:r>
            <a:endParaRPr kumimoji="1" lang="zh-CN" altLang="en-US" sz="6600" b="1" i="0" u="none" strike="noStrike" kern="0" cap="none" spc="0" normalizeH="0" baseline="0" noProof="0" smtClean="0">
              <a:ln w="22225">
                <a:solidFill>
                  <a:schemeClr val="accent2"/>
                </a:solidFill>
                <a:prstDash val="solid"/>
              </a:ln>
              <a:solidFill>
                <a:schemeClr val="accent2">
                  <a:lumMod val="40000"/>
                  <a:lumOff val="60000"/>
                </a:schemeClr>
              </a:solidFill>
              <a:effectLst/>
              <a:uLnTx/>
              <a:uFillTx/>
              <a:latin typeface="隶书" panose="02010509060101010101" pitchFamily="49" charset="-122"/>
              <a:ea typeface="隶书" panose="02010509060101010101" pitchFamily="49" charset="-122"/>
              <a:cs typeface="+mj-cs"/>
            </a:endParaRPr>
          </a:p>
        </p:txBody>
      </p:sp>
      <p:sp>
        <p:nvSpPr>
          <p:cNvPr id="2052" name="Rectangle 7"/>
          <p:cNvSpPr>
            <a:spLocks noGrp="1" noChangeArrowheads="1"/>
          </p:cNvSpPr>
          <p:nvPr>
            <p:ph type="subTitle" idx="1"/>
          </p:nvPr>
        </p:nvSpPr>
        <p:spPr>
          <a:xfrm>
            <a:off x="2073275" y="3390900"/>
            <a:ext cx="5545138" cy="1152525"/>
          </a:xfrm>
        </p:spPr>
        <p:txBody>
          <a:bodyPr vert="horz" wrap="square" lIns="91440" tIns="45720" rIns="91440" bIns="45720" numCol="1" anchor="t" anchorCtr="0" compatLnSpc="1"/>
          <a:lstStyle/>
          <a:p>
            <a:pPr marL="0" marR="0" lvl="0" indent="0" algn="ctr" defTabSz="914400" rtl="0" eaLnBrk="0" fontAlgn="base" latinLnBrk="0" hangingPunct="0">
              <a:lnSpc>
                <a:spcPct val="80000"/>
              </a:lnSpc>
              <a:spcBef>
                <a:spcPct val="20000"/>
              </a:spcBef>
              <a:spcAft>
                <a:spcPct val="0"/>
              </a:spcAft>
              <a:buClrTx/>
              <a:buSzTx/>
              <a:buFontTx/>
              <a:buNone/>
              <a:defRPr/>
            </a:pPr>
            <a:r>
              <a:rPr kumimoji="1" lang="zh-CN" altLang="en-US" sz="3600" b="1" i="0" u="none" strike="noStrike" kern="0" cap="none" spc="0" normalizeH="0" baseline="0" noProof="0" smtClean="0">
                <a:ln>
                  <a:noFill/>
                </a:ln>
                <a:solidFill>
                  <a:srgbClr val="D60093"/>
                </a:solidFill>
                <a:effectLst>
                  <a:outerShdw blurRad="38100" dist="38100" dir="2700000" algn="tl">
                    <a:srgbClr val="C0C0C0"/>
                  </a:outerShdw>
                </a:effectLst>
                <a:uLnTx/>
                <a:uFillTx/>
                <a:latin typeface="+mn-lt"/>
                <a:ea typeface="华文隶书" panose="02010800040101010101" pitchFamily="2" charset="-122"/>
                <a:cs typeface="+mn-cs"/>
              </a:rPr>
              <a:t>扬州大学</a:t>
            </a:r>
            <a:endParaRPr kumimoji="1" lang="zh-CN" altLang="en-US" sz="3600" b="1" i="0" u="none" strike="noStrike" kern="0" cap="none" spc="0" normalizeH="0" baseline="0" noProof="0" smtClean="0">
              <a:ln>
                <a:noFill/>
              </a:ln>
              <a:solidFill>
                <a:srgbClr val="D60093"/>
              </a:solidFill>
              <a:effectLst>
                <a:outerShdw blurRad="38100" dist="38100" dir="2700000" algn="tl">
                  <a:srgbClr val="C0C0C0"/>
                </a:outerShdw>
              </a:effectLst>
              <a:uLnTx/>
              <a:uFillTx/>
              <a:latin typeface="+mn-lt"/>
              <a:ea typeface="华文隶书" panose="02010800040101010101" pitchFamily="2" charset="-122"/>
              <a:cs typeface="+mn-cs"/>
            </a:endParaRPr>
          </a:p>
          <a:p>
            <a:pPr marL="0" marR="0" lvl="0" indent="0" algn="ctr" defTabSz="914400" rtl="0" eaLnBrk="0" fontAlgn="base" latinLnBrk="0" hangingPunct="0">
              <a:lnSpc>
                <a:spcPct val="80000"/>
              </a:lnSpc>
              <a:spcBef>
                <a:spcPct val="20000"/>
              </a:spcBef>
              <a:spcAft>
                <a:spcPct val="0"/>
              </a:spcAft>
              <a:buClrTx/>
              <a:buSzTx/>
              <a:buFontTx/>
              <a:buNone/>
              <a:defRPr/>
            </a:pPr>
            <a:r>
              <a:rPr kumimoji="1" lang="zh-CN" altLang="en-US" sz="3600" b="1" i="0" u="none" strike="noStrike" kern="0" cap="none" spc="0" normalizeH="0" baseline="0" noProof="0" smtClean="0">
                <a:ln>
                  <a:noFill/>
                </a:ln>
                <a:solidFill>
                  <a:srgbClr val="D60093"/>
                </a:solidFill>
                <a:effectLst>
                  <a:outerShdw blurRad="38100" dist="38100" dir="2700000" algn="tl">
                    <a:srgbClr val="C0C0C0"/>
                  </a:outerShdw>
                </a:effectLst>
                <a:uLnTx/>
                <a:uFillTx/>
                <a:latin typeface="+mn-lt"/>
                <a:ea typeface="华文隶书" panose="02010800040101010101" pitchFamily="2" charset="-122"/>
                <a:cs typeface="+mn-cs"/>
              </a:rPr>
              <a:t>信息工程 </a:t>
            </a:r>
            <a:r>
              <a:rPr kumimoji="1" lang="en-US" altLang="zh-CN" sz="3600" b="1" i="0" u="none" strike="noStrike" kern="0" cap="none" spc="0" normalizeH="0" baseline="0" noProof="0" smtClean="0">
                <a:ln>
                  <a:noFill/>
                </a:ln>
                <a:solidFill>
                  <a:srgbClr val="D60093"/>
                </a:solidFill>
                <a:effectLst>
                  <a:outerShdw blurRad="38100" dist="38100" dir="2700000" algn="tl">
                    <a:srgbClr val="C0C0C0"/>
                  </a:outerShdw>
                </a:effectLst>
                <a:uLnTx/>
                <a:uFillTx/>
                <a:latin typeface="+mn-lt"/>
                <a:ea typeface="华文隶书" panose="02010800040101010101" pitchFamily="2" charset="-122"/>
                <a:cs typeface="+mn-cs"/>
              </a:rPr>
              <a:t>(</a:t>
            </a:r>
            <a:r>
              <a:rPr kumimoji="1" lang="zh-CN" altLang="en-US" sz="3600" b="1" i="0" u="none" strike="noStrike" kern="0" cap="none" spc="0" normalizeH="0" baseline="0" noProof="0" smtClean="0">
                <a:ln>
                  <a:noFill/>
                </a:ln>
                <a:solidFill>
                  <a:srgbClr val="D60093"/>
                </a:solidFill>
                <a:effectLst>
                  <a:outerShdw blurRad="38100" dist="38100" dir="2700000" algn="tl">
                    <a:srgbClr val="C0C0C0"/>
                  </a:outerShdw>
                </a:effectLst>
                <a:uLnTx/>
                <a:uFillTx/>
                <a:latin typeface="+mn-lt"/>
                <a:ea typeface="华文隶书" panose="02010800040101010101" pitchFamily="2" charset="-122"/>
                <a:cs typeface="+mn-cs"/>
              </a:rPr>
              <a:t>人工智能</a:t>
            </a:r>
            <a:r>
              <a:rPr kumimoji="1" lang="en-US" altLang="zh-CN" sz="3600" b="1" i="0" u="none" strike="noStrike" kern="0" cap="none" spc="0" normalizeH="0" baseline="0" noProof="0" smtClean="0">
                <a:ln>
                  <a:noFill/>
                </a:ln>
                <a:solidFill>
                  <a:srgbClr val="D60093"/>
                </a:solidFill>
                <a:effectLst>
                  <a:outerShdw blurRad="38100" dist="38100" dir="2700000" algn="tl">
                    <a:srgbClr val="C0C0C0"/>
                  </a:outerShdw>
                </a:effectLst>
                <a:uLnTx/>
                <a:uFillTx/>
                <a:latin typeface="+mn-lt"/>
                <a:ea typeface="华文隶书" panose="02010800040101010101" pitchFamily="2" charset="-122"/>
                <a:cs typeface="+mn-cs"/>
              </a:rPr>
              <a:t>)</a:t>
            </a:r>
            <a:r>
              <a:rPr kumimoji="1" lang="zh-CN" altLang="en-US" sz="3600" b="1" i="0" u="none" strike="noStrike" kern="0" cap="none" spc="0" normalizeH="0" baseline="0" noProof="0" smtClean="0">
                <a:ln>
                  <a:noFill/>
                </a:ln>
                <a:solidFill>
                  <a:srgbClr val="D60093"/>
                </a:solidFill>
                <a:effectLst>
                  <a:outerShdw blurRad="38100" dist="38100" dir="2700000" algn="tl">
                    <a:srgbClr val="C0C0C0"/>
                  </a:outerShdw>
                </a:effectLst>
                <a:uLnTx/>
                <a:uFillTx/>
                <a:latin typeface="+mn-lt"/>
                <a:ea typeface="华文隶书" panose="02010800040101010101" pitchFamily="2" charset="-122"/>
                <a:cs typeface="+mn-cs"/>
              </a:rPr>
              <a:t>学院</a:t>
            </a:r>
            <a:endParaRPr kumimoji="1" lang="zh-CN" altLang="en-US" sz="3600" b="1" i="0" u="none" strike="noStrike" kern="0" cap="none" spc="0" normalizeH="0" baseline="0" noProof="0" smtClean="0">
              <a:ln>
                <a:noFill/>
              </a:ln>
              <a:solidFill>
                <a:srgbClr val="D60093"/>
              </a:solidFill>
              <a:effectLst>
                <a:outerShdw blurRad="38100" dist="38100" dir="2700000" algn="tl">
                  <a:srgbClr val="C0C0C0"/>
                </a:outerShdw>
              </a:effectLst>
              <a:uLnTx/>
              <a:uFillTx/>
              <a:latin typeface="+mn-lt"/>
              <a:ea typeface="华文隶书" panose="02010800040101010101" pitchFamily="2" charset="-122"/>
              <a:cs typeface="+mn-cs"/>
            </a:endParaRPr>
          </a:p>
          <a:p>
            <a:pPr marL="0" marR="0" lvl="0" indent="0" algn="l" defTabSz="914400" rtl="0" eaLnBrk="1" fontAlgn="base" latinLnBrk="0" hangingPunct="1">
              <a:lnSpc>
                <a:spcPct val="80000"/>
              </a:lnSpc>
              <a:spcBef>
                <a:spcPct val="20000"/>
              </a:spcBef>
              <a:spcAft>
                <a:spcPct val="0"/>
              </a:spcAft>
              <a:buClrTx/>
              <a:buSzTx/>
              <a:buFontTx/>
              <a:buNone/>
              <a:defRPr/>
            </a:pPr>
            <a:endParaRPr kumimoji="1" lang="zh-CN" altLang="en-US" sz="3600" b="1" i="0" u="none" strike="noStrike" kern="0" cap="none" spc="0" normalizeH="0" baseline="0" noProof="0" smtClean="0">
              <a:ln>
                <a:noFill/>
              </a:ln>
              <a:solidFill>
                <a:srgbClr val="D60093"/>
              </a:solidFill>
              <a:effectLst>
                <a:outerShdw blurRad="38100" dist="38100" dir="2700000" algn="tl">
                  <a:srgbClr val="C0C0C0"/>
                </a:outerShdw>
              </a:effectLst>
              <a:uLnTx/>
              <a:uFillTx/>
              <a:latin typeface="+mn-lt"/>
              <a:ea typeface="华文隶书" panose="02010800040101010101" pitchFamily="2" charset="-122"/>
              <a:cs typeface="+mn-cs"/>
            </a:endParaRPr>
          </a:p>
        </p:txBody>
      </p:sp>
      <p:sp>
        <p:nvSpPr>
          <p:cNvPr id="5125" name="AutoShape 8"/>
          <p:cNvSpPr/>
          <p:nvPr/>
        </p:nvSpPr>
        <p:spPr>
          <a:xfrm>
            <a:off x="2722563" y="4903788"/>
            <a:ext cx="4248150" cy="792162"/>
          </a:xfrm>
          <a:prstGeom prst="ellipseRibbon">
            <a:avLst>
              <a:gd name="adj1" fmla="val 25000"/>
              <a:gd name="adj2" fmla="val 50000"/>
              <a:gd name="adj3" fmla="val 12500"/>
            </a:avLst>
          </a:prstGeom>
          <a:solidFill>
            <a:schemeClr val="accent1"/>
          </a:solidFill>
          <a:ln w="9525" cap="flat" cmpd="sng">
            <a:solidFill>
              <a:schemeClr val="tx1"/>
            </a:solidFill>
            <a:prstDash val="solid"/>
            <a:headEnd type="none" w="med" len="med"/>
            <a:tailEnd type="none" w="med" len="med"/>
          </a:ln>
        </p:spPr>
        <p:txBody>
          <a:bodyPr wrap="none" anchor="ctr" anchorCtr="0"/>
          <a:p>
            <a:pPr algn="ctr" eaLnBrk="1" hangingPunct="1"/>
            <a:r>
              <a:rPr lang="zh-CN" altLang="en-US" sz="2000" dirty="0">
                <a:latin typeface="Arial" panose="020B0604020202020204" pitchFamily="34" charset="0"/>
                <a:ea typeface="华文新魏" panose="02010800040101010101" pitchFamily="2" charset="-122"/>
              </a:rPr>
              <a:t>陈宏建</a:t>
            </a:r>
            <a:endParaRPr lang="zh-CN" altLang="en-US" sz="2000" dirty="0">
              <a:latin typeface="Arial" panose="020B0604020202020204" pitchFamily="34" charset="0"/>
              <a:ea typeface="华文新魏" panose="020108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14339" name="Rectangle 2"/>
          <p:cNvSpPr>
            <a:spLocks noGrp="1"/>
          </p:cNvSpPr>
          <p:nvPr>
            <p:ph type="title"/>
          </p:nvPr>
        </p:nvSpPr>
        <p:spPr/>
        <p:txBody>
          <a:bodyPr vert="horz" wrap="square" lIns="91440" tIns="45720" rIns="91440" bIns="45720" anchor="ctr" anchorCtr="0"/>
          <a:p>
            <a:pPr eaLnBrk="1" hangingPunct="1"/>
            <a:r>
              <a:rPr lang="zh-CN" altLang="en-US" dirty="0"/>
              <a:t>示例</a:t>
            </a:r>
            <a:endParaRPr lang="zh-CN" altLang="en-US" dirty="0"/>
          </a:p>
        </p:txBody>
      </p:sp>
      <p:sp>
        <p:nvSpPr>
          <p:cNvPr id="91164" name="Text Box 28"/>
          <p:cNvSpPr txBox="1"/>
          <p:nvPr/>
        </p:nvSpPr>
        <p:spPr>
          <a:xfrm>
            <a:off x="1273175" y="1143000"/>
            <a:ext cx="5432425" cy="806450"/>
          </a:xfrm>
          <a:prstGeom prst="rect">
            <a:avLst/>
          </a:prstGeom>
          <a:solidFill>
            <a:srgbClr val="FFFFFF"/>
          </a:solidFill>
          <a:ln w="9525">
            <a:noFill/>
          </a:ln>
        </p:spPr>
        <p:txBody>
          <a:bodyPr/>
          <a:p>
            <a:pPr algn="just"/>
            <a:r>
              <a:rPr lang="en-US" altLang="zh-CN" sz="2000" dirty="0">
                <a:latin typeface="Times New Roman" panose="02020603050405020304" pitchFamily="18" charset="0"/>
              </a:rPr>
              <a:t>03    10    15    19    25    28    40    55    83</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                               ↑                              ↑</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low                          mid                         high</a:t>
            </a:r>
            <a:endParaRPr lang="en-US" altLang="zh-CN" sz="2000" dirty="0">
              <a:latin typeface="Times New Roman" panose="02020603050405020304" pitchFamily="18" charset="0"/>
            </a:endParaRPr>
          </a:p>
        </p:txBody>
      </p:sp>
      <p:sp>
        <p:nvSpPr>
          <p:cNvPr id="91165" name="Text Box 29"/>
          <p:cNvSpPr txBox="1"/>
          <p:nvPr/>
        </p:nvSpPr>
        <p:spPr>
          <a:xfrm>
            <a:off x="1295400" y="2316163"/>
            <a:ext cx="5638800" cy="808037"/>
          </a:xfrm>
          <a:prstGeom prst="rect">
            <a:avLst/>
          </a:prstGeom>
          <a:solidFill>
            <a:srgbClr val="FFFFFF"/>
          </a:solidFill>
          <a:ln w="9525">
            <a:noFill/>
          </a:ln>
        </p:spPr>
        <p:txBody>
          <a:bodyPr/>
          <a:p>
            <a:pPr algn="just"/>
            <a:r>
              <a:rPr lang="en-US" altLang="zh-CN" sz="2000" dirty="0">
                <a:latin typeface="Times New Roman" panose="02020603050405020304" pitchFamily="18" charset="0"/>
              </a:rPr>
              <a:t>03    10    15    19    25    28    40    55    83</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       ↑              ↑</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low   mid        high</a:t>
            </a:r>
            <a:endParaRPr lang="en-US" altLang="zh-CN" sz="2000" dirty="0">
              <a:latin typeface="Times New Roman" panose="02020603050405020304" pitchFamily="18" charset="0"/>
            </a:endParaRPr>
          </a:p>
          <a:p>
            <a:pPr algn="just"/>
            <a:endParaRPr lang="en-US" altLang="zh-CN" sz="2000" dirty="0">
              <a:latin typeface="Times New Roman" panose="02020603050405020304" pitchFamily="18" charset="0"/>
            </a:endParaRPr>
          </a:p>
        </p:txBody>
      </p:sp>
      <p:sp>
        <p:nvSpPr>
          <p:cNvPr id="91166" name="Text Box 30"/>
          <p:cNvSpPr txBox="1"/>
          <p:nvPr/>
        </p:nvSpPr>
        <p:spPr>
          <a:xfrm>
            <a:off x="1301750" y="3514725"/>
            <a:ext cx="5099050" cy="752475"/>
          </a:xfrm>
          <a:prstGeom prst="rect">
            <a:avLst/>
          </a:prstGeom>
          <a:solidFill>
            <a:srgbClr val="FFFFFF"/>
          </a:solidFill>
          <a:ln w="9525">
            <a:noFill/>
          </a:ln>
        </p:spPr>
        <p:txBody>
          <a:bodyPr/>
          <a:p>
            <a:pPr algn="just"/>
            <a:r>
              <a:rPr lang="en-US" altLang="zh-CN" sz="2000" dirty="0">
                <a:latin typeface="Times New Roman" panose="02020603050405020304" pitchFamily="18" charset="0"/>
              </a:rPr>
              <a:t>03    10    15    19    25    28    40    55    83</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                ↑↑     ↑</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            low mid high</a:t>
            </a:r>
            <a:endParaRPr lang="en-US" altLang="zh-CN" sz="2000" dirty="0">
              <a:latin typeface="Times New Roman" panose="02020603050405020304" pitchFamily="18" charset="0"/>
            </a:endParaRPr>
          </a:p>
        </p:txBody>
      </p:sp>
      <p:sp>
        <p:nvSpPr>
          <p:cNvPr id="91167" name="Text Box 31"/>
          <p:cNvSpPr txBox="1"/>
          <p:nvPr/>
        </p:nvSpPr>
        <p:spPr>
          <a:xfrm>
            <a:off x="1320800" y="4770438"/>
            <a:ext cx="5461000" cy="792162"/>
          </a:xfrm>
          <a:prstGeom prst="rect">
            <a:avLst/>
          </a:prstGeom>
          <a:solidFill>
            <a:srgbClr val="FFFFFF"/>
          </a:solidFill>
          <a:ln w="9525">
            <a:noFill/>
          </a:ln>
        </p:spPr>
        <p:txBody>
          <a:bodyPr/>
          <a:p>
            <a:pPr algn="just"/>
            <a:r>
              <a:rPr lang="en-US" altLang="zh-CN" sz="2000" dirty="0">
                <a:latin typeface="Times New Roman" panose="02020603050405020304" pitchFamily="18" charset="0"/>
              </a:rPr>
              <a:t>03    10    15    19    25    28    40    55    83</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                low mid high</a:t>
            </a:r>
            <a:endParaRPr lang="en-US" altLang="zh-CN" sz="20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1164"/>
                                        </p:tgtEl>
                                        <p:attrNameLst>
                                          <p:attrName>style.visibility</p:attrName>
                                        </p:attrNameLst>
                                      </p:cBhvr>
                                      <p:to>
                                        <p:strVal val="visible"/>
                                      </p:to>
                                    </p:set>
                                    <p:anim calcmode="lin" valueType="num">
                                      <p:cBhvr additive="base">
                                        <p:cTn id="7" dur="500" fill="hold"/>
                                        <p:tgtEl>
                                          <p:spTgt spid="91164"/>
                                        </p:tgtEl>
                                        <p:attrNameLst>
                                          <p:attrName>ppt_x</p:attrName>
                                        </p:attrNameLst>
                                      </p:cBhvr>
                                      <p:tavLst>
                                        <p:tav tm="0">
                                          <p:val>
                                            <p:strVal val="0-#ppt_w/2"/>
                                          </p:val>
                                        </p:tav>
                                        <p:tav tm="100000">
                                          <p:val>
                                            <p:strVal val="#ppt_x"/>
                                          </p:val>
                                        </p:tav>
                                      </p:tavLst>
                                    </p:anim>
                                    <p:anim calcmode="lin" valueType="num">
                                      <p:cBhvr additive="base">
                                        <p:cTn id="8" dur="500" fill="hold"/>
                                        <p:tgtEl>
                                          <p:spTgt spid="911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1165"/>
                                        </p:tgtEl>
                                        <p:attrNameLst>
                                          <p:attrName>style.visibility</p:attrName>
                                        </p:attrNameLst>
                                      </p:cBhvr>
                                      <p:to>
                                        <p:strVal val="visible"/>
                                      </p:to>
                                    </p:set>
                                    <p:anim calcmode="lin" valueType="num">
                                      <p:cBhvr additive="base">
                                        <p:cTn id="13" dur="500" fill="hold"/>
                                        <p:tgtEl>
                                          <p:spTgt spid="91165"/>
                                        </p:tgtEl>
                                        <p:attrNameLst>
                                          <p:attrName>ppt_x</p:attrName>
                                        </p:attrNameLst>
                                      </p:cBhvr>
                                      <p:tavLst>
                                        <p:tav tm="0">
                                          <p:val>
                                            <p:strVal val="0-#ppt_w/2"/>
                                          </p:val>
                                        </p:tav>
                                        <p:tav tm="100000">
                                          <p:val>
                                            <p:strVal val="#ppt_x"/>
                                          </p:val>
                                        </p:tav>
                                      </p:tavLst>
                                    </p:anim>
                                    <p:anim calcmode="lin" valueType="num">
                                      <p:cBhvr additive="base">
                                        <p:cTn id="14" dur="500" fill="hold"/>
                                        <p:tgtEl>
                                          <p:spTgt spid="9116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1166"/>
                                        </p:tgtEl>
                                        <p:attrNameLst>
                                          <p:attrName>style.visibility</p:attrName>
                                        </p:attrNameLst>
                                      </p:cBhvr>
                                      <p:to>
                                        <p:strVal val="visible"/>
                                      </p:to>
                                    </p:set>
                                    <p:anim calcmode="lin" valueType="num">
                                      <p:cBhvr additive="base">
                                        <p:cTn id="19" dur="500" fill="hold"/>
                                        <p:tgtEl>
                                          <p:spTgt spid="91166"/>
                                        </p:tgtEl>
                                        <p:attrNameLst>
                                          <p:attrName>ppt_x</p:attrName>
                                        </p:attrNameLst>
                                      </p:cBhvr>
                                      <p:tavLst>
                                        <p:tav tm="0">
                                          <p:val>
                                            <p:strVal val="0-#ppt_w/2"/>
                                          </p:val>
                                        </p:tav>
                                        <p:tav tm="100000">
                                          <p:val>
                                            <p:strVal val="#ppt_x"/>
                                          </p:val>
                                        </p:tav>
                                      </p:tavLst>
                                    </p:anim>
                                    <p:anim calcmode="lin" valueType="num">
                                      <p:cBhvr additive="base">
                                        <p:cTn id="20" dur="500" fill="hold"/>
                                        <p:tgtEl>
                                          <p:spTgt spid="9116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1167"/>
                                        </p:tgtEl>
                                        <p:attrNameLst>
                                          <p:attrName>style.visibility</p:attrName>
                                        </p:attrNameLst>
                                      </p:cBhvr>
                                      <p:to>
                                        <p:strVal val="visible"/>
                                      </p:to>
                                    </p:set>
                                    <p:anim calcmode="lin" valueType="num">
                                      <p:cBhvr additive="base">
                                        <p:cTn id="25" dur="500" fill="hold"/>
                                        <p:tgtEl>
                                          <p:spTgt spid="91167"/>
                                        </p:tgtEl>
                                        <p:attrNameLst>
                                          <p:attrName>ppt_x</p:attrName>
                                        </p:attrNameLst>
                                      </p:cBhvr>
                                      <p:tavLst>
                                        <p:tav tm="0">
                                          <p:val>
                                            <p:strVal val="0-#ppt_w/2"/>
                                          </p:val>
                                        </p:tav>
                                        <p:tav tm="100000">
                                          <p:val>
                                            <p:strVal val="#ppt_x"/>
                                          </p:val>
                                        </p:tav>
                                      </p:tavLst>
                                    </p:anim>
                                    <p:anim calcmode="lin" valueType="num">
                                      <p:cBhvr additive="base">
                                        <p:cTn id="26" dur="500" fill="hold"/>
                                        <p:tgtEl>
                                          <p:spTgt spid="911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64" grpId="0" animBg="1"/>
      <p:bldP spid="91165" grpId="0" animBg="1"/>
      <p:bldP spid="91166" grpId="0" animBg="1"/>
      <p:bldP spid="9116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15363" name="Rectangle 2"/>
          <p:cNvSpPr>
            <a:spLocks noGrp="1"/>
          </p:cNvSpPr>
          <p:nvPr>
            <p:ph type="title"/>
          </p:nvPr>
        </p:nvSpPr>
        <p:spPr/>
        <p:txBody>
          <a:bodyPr vert="horz" wrap="square" lIns="91440" tIns="45720" rIns="91440" bIns="45720" anchor="ctr" anchorCtr="0"/>
          <a:p>
            <a:pPr eaLnBrk="1" hangingPunct="1"/>
            <a:r>
              <a:rPr lang="zh-CN" altLang="en-US" dirty="0"/>
              <a:t>折半查找非递归算法</a:t>
            </a:r>
            <a:endParaRPr lang="zh-CN" altLang="en-US" dirty="0"/>
          </a:p>
        </p:txBody>
      </p:sp>
      <p:sp>
        <p:nvSpPr>
          <p:cNvPr id="15364" name="Rectangle 5"/>
          <p:cNvSpPr/>
          <p:nvPr/>
        </p:nvSpPr>
        <p:spPr>
          <a:xfrm>
            <a:off x="107950" y="1556703"/>
            <a:ext cx="8229600" cy="4107815"/>
          </a:xfrm>
          <a:prstGeom prst="rect">
            <a:avLst/>
          </a:prstGeom>
          <a:noFill/>
          <a:ln w="9525">
            <a:noFill/>
          </a:ln>
        </p:spPr>
        <p:txBody>
          <a:bodyPr>
            <a:spAutoFit/>
          </a:bodyPr>
          <a:p>
            <a:pPr indent="809625" algn="just" eaLnBrk="1" hangingPunct="1"/>
            <a:r>
              <a:rPr lang="en-US" altLang="zh-CN" sz="2000" b="1" dirty="0">
                <a:latin typeface="Courier New" panose="02070309020205020404" pitchFamily="49" charset="0"/>
              </a:rPr>
              <a:t>int SearchBin1(SeqList r,</a:t>
            </a:r>
            <a:r>
              <a:rPr lang="en-US" altLang="zh-CN" sz="2000" b="1" dirty="0">
                <a:latin typeface="Courier New" panose="02070309020205020404" pitchFamily="49" charset="0"/>
              </a:rPr>
              <a:t>int k)</a:t>
            </a:r>
            <a:endParaRPr lang="en-US" altLang="zh-CN" sz="2000" b="1" dirty="0">
              <a:latin typeface="Times New Roman" panose="02020603050405020304" pitchFamily="18" charset="0"/>
            </a:endParaRPr>
          </a:p>
          <a:p>
            <a:pPr indent="809625" algn="just" eaLnBrk="1" hangingPunct="1"/>
            <a:r>
              <a:rPr lang="en-US" altLang="zh-CN" sz="2000" b="1" dirty="0">
                <a:latin typeface="Times New Roman" panose="02020603050405020304" pitchFamily="18" charset="0"/>
              </a:rPr>
              <a:t>{</a:t>
            </a:r>
            <a:r>
              <a:rPr lang="en-US" altLang="zh-CN" sz="2000" b="1" dirty="0">
                <a:latin typeface="宋体" panose="02010600030101010101" pitchFamily="2" charset="-122"/>
              </a:rPr>
              <a:t>∥</a:t>
            </a:r>
            <a:r>
              <a:rPr lang="zh-CN" altLang="en-US" sz="2000" b="1" dirty="0">
                <a:latin typeface="宋体" panose="02010600030101010101" pitchFamily="2" charset="-122"/>
              </a:rPr>
              <a:t>在有序表</a:t>
            </a:r>
            <a:r>
              <a:rPr lang="en-US" altLang="zh-CN" sz="2000" b="1" dirty="0">
                <a:latin typeface="宋体" panose="02010600030101010101" pitchFamily="2" charset="-122"/>
              </a:rPr>
              <a:t>r[1..n]</a:t>
            </a:r>
            <a:r>
              <a:rPr lang="zh-CN" altLang="en-US" sz="2000" b="1" dirty="0">
                <a:latin typeface="宋体" panose="02010600030101010101" pitchFamily="2" charset="-122"/>
              </a:rPr>
              <a:t>中折半查找关键字为</a:t>
            </a:r>
            <a:r>
              <a:rPr lang="en-US" altLang="zh-CN" sz="2000" b="1" dirty="0">
                <a:latin typeface="宋体" panose="02010600030101010101" pitchFamily="2" charset="-122"/>
              </a:rPr>
              <a:t>k</a:t>
            </a:r>
            <a:r>
              <a:rPr lang="zh-CN" altLang="en-US" sz="2000" b="1" dirty="0">
                <a:latin typeface="宋体" panose="02010600030101010101" pitchFamily="2" charset="-122"/>
              </a:rPr>
              <a:t>的元素，成功返回结   </a:t>
            </a:r>
            <a:endParaRPr lang="zh-CN" altLang="en-US" sz="2000" b="1" dirty="0">
              <a:latin typeface="宋体" panose="02010600030101010101" pitchFamily="2" charset="-122"/>
            </a:endParaRPr>
          </a:p>
          <a:p>
            <a:pPr indent="809625" algn="just" eaLnBrk="1" hangingPunct="1"/>
            <a:r>
              <a:rPr lang="en-US" altLang="zh-CN" sz="2000" b="1" dirty="0">
                <a:latin typeface="宋体" panose="02010600030101010101" pitchFamily="2" charset="-122"/>
              </a:rPr>
              <a:t>//</a:t>
            </a:r>
            <a:r>
              <a:rPr lang="zh-CN" altLang="en-US" sz="2000" b="1" dirty="0">
                <a:latin typeface="宋体" panose="02010600030101010101" pitchFamily="2" charset="-122"/>
              </a:rPr>
              <a:t>点位置，失败返回</a:t>
            </a:r>
            <a:r>
              <a:rPr lang="en-US" altLang="zh-CN" sz="2000" b="1" dirty="0">
                <a:latin typeface="宋体" panose="02010600030101010101" pitchFamily="2" charset="-122"/>
              </a:rPr>
              <a:t>0</a:t>
            </a:r>
            <a:endParaRPr lang="en-US" altLang="zh-CN" sz="2000" b="1" dirty="0">
              <a:latin typeface="宋体" panose="02010600030101010101" pitchFamily="2" charset="-122"/>
            </a:endParaRPr>
          </a:p>
          <a:p>
            <a:pPr indent="809625" algn="just" eaLnBrk="1" hangingPunct="1"/>
            <a:r>
              <a:rPr lang="en-US" altLang="zh-CN" sz="2000" b="1" dirty="0">
                <a:latin typeface="宋体" panose="02010600030101010101" pitchFamily="2" charset="-122"/>
              </a:rPr>
              <a:t> </a:t>
            </a:r>
            <a:r>
              <a:rPr lang="en-US" altLang="zh-CN" sz="2000" b="1" dirty="0">
                <a:latin typeface="Courier New" panose="02070309020205020404" pitchFamily="49" charset="0"/>
              </a:rPr>
              <a:t>low=1;    high=n;</a:t>
            </a:r>
            <a:endParaRPr lang="en-US" altLang="zh-CN" sz="2000" b="1" dirty="0">
              <a:latin typeface="Times New Roman" panose="02020603050405020304" pitchFamily="18" charset="0"/>
            </a:endParaRPr>
          </a:p>
          <a:p>
            <a:pPr indent="809625" algn="just" eaLnBrk="1" hangingPunct="1"/>
            <a:r>
              <a:rPr lang="en-US" altLang="zh-CN" sz="2000" b="1" dirty="0">
                <a:latin typeface="Courier New" panose="02070309020205020404" pitchFamily="49" charset="0"/>
              </a:rPr>
              <a:t> </a:t>
            </a:r>
            <a:r>
              <a:rPr lang="en-US" altLang="zh-CN" sz="2000" b="1" dirty="0">
                <a:latin typeface="Courier New" panose="02070309020205020404" pitchFamily="49" charset="0"/>
              </a:rPr>
              <a:t>while(low&lt;=high)</a:t>
            </a:r>
            <a:endParaRPr lang="en-US" altLang="zh-CN" sz="2000" b="1" dirty="0">
              <a:latin typeface="Times New Roman" panose="02020603050405020304" pitchFamily="18" charset="0"/>
            </a:endParaRPr>
          </a:p>
          <a:p>
            <a:pPr indent="809625" algn="just"/>
            <a:r>
              <a:rPr lang="en-US" altLang="zh-CN" sz="2000" b="1" dirty="0">
                <a:latin typeface="Courier New" panose="02070309020205020404" pitchFamily="49" charset="0"/>
              </a:rPr>
              <a:t>  {mid=(low+high)/2;</a:t>
            </a:r>
            <a:endParaRPr lang="en-US" altLang="zh-CN" sz="2000" b="1" dirty="0">
              <a:latin typeface="Times New Roman" panose="02020603050405020304" pitchFamily="18" charset="0"/>
            </a:endParaRPr>
          </a:p>
          <a:p>
            <a:pPr indent="809625" algn="just"/>
            <a:r>
              <a:rPr lang="en-US" altLang="zh-CN" sz="2000" b="1" dirty="0">
                <a:latin typeface="Courier New" panose="02070309020205020404" pitchFamily="49" charset="0"/>
              </a:rPr>
              <a:t>   if(k==r[mid].key) </a:t>
            </a:r>
            <a:r>
              <a:rPr lang="en-US" altLang="zh-CN" sz="2000" b="1" dirty="0">
                <a:latin typeface="Courier New" panose="02070309020205020404" pitchFamily="49" charset="0"/>
              </a:rPr>
              <a:t>return mid;</a:t>
            </a:r>
            <a:r>
              <a:rPr lang="en-US" altLang="zh-CN" sz="2000" b="1" dirty="0">
                <a:latin typeface="宋体" panose="02010600030101010101" pitchFamily="2" charset="-122"/>
              </a:rPr>
              <a:t>  ∥</a:t>
            </a:r>
            <a:r>
              <a:rPr lang="zh-CN" altLang="en-US" sz="2000" b="1" dirty="0">
                <a:latin typeface="宋体" panose="02010600030101010101" pitchFamily="2" charset="-122"/>
              </a:rPr>
              <a:t>找到待查元素</a:t>
            </a:r>
            <a:endParaRPr lang="zh-CN" altLang="en-US" sz="2000" b="1" dirty="0">
              <a:latin typeface="Times New Roman" panose="02020603050405020304" pitchFamily="18" charset="0"/>
            </a:endParaRPr>
          </a:p>
          <a:p>
            <a:pPr indent="809625" algn="just"/>
            <a:r>
              <a:rPr lang="en-US" altLang="zh-CN" sz="2000" b="1" dirty="0">
                <a:latin typeface="Courier New" panose="02070309020205020404" pitchFamily="49" charset="0"/>
              </a:rPr>
              <a:t>   else</a:t>
            </a:r>
            <a:r>
              <a:rPr lang="en-US" altLang="zh-CN" sz="2000" b="1" dirty="0">
                <a:latin typeface="Courier New" panose="02070309020205020404" pitchFamily="49" charset="0"/>
              </a:rPr>
              <a:t> if</a:t>
            </a:r>
            <a:r>
              <a:rPr lang="en-US" altLang="zh-CN" sz="2000" b="1" dirty="0">
                <a:latin typeface="Courier New" panose="02070309020205020404" pitchFamily="49" charset="0"/>
              </a:rPr>
              <a:t>(k&gt;r[mid].key) low=mid+1;</a:t>
            </a:r>
            <a:endParaRPr lang="en-US" altLang="zh-CN" sz="2000" b="1" dirty="0">
              <a:latin typeface="Courier New" panose="02070309020205020404" pitchFamily="49" charset="0"/>
            </a:endParaRPr>
          </a:p>
          <a:p>
            <a:pPr indent="809625" algn="just"/>
            <a:r>
              <a:rPr lang="en-US" altLang="zh-CN" sz="2000" b="1" dirty="0">
                <a:latin typeface="Courier New" panose="02070309020205020404" pitchFamily="49" charset="0"/>
              </a:rPr>
              <a:t>       </a:t>
            </a:r>
            <a:r>
              <a:rPr lang="en-US" altLang="zh-CN" sz="2000" b="1" dirty="0">
                <a:latin typeface="宋体" panose="02010600030101010101" pitchFamily="2" charset="-122"/>
              </a:rPr>
              <a:t>  ∥</a:t>
            </a:r>
            <a:r>
              <a:rPr lang="zh-CN" altLang="en-US" sz="2000" b="1" dirty="0">
                <a:latin typeface="宋体" panose="02010600030101010101" pitchFamily="2" charset="-122"/>
              </a:rPr>
              <a:t>继续在后半区间查找</a:t>
            </a:r>
            <a:endParaRPr lang="zh-CN" altLang="en-US" sz="2000" b="1" dirty="0">
              <a:latin typeface="Times New Roman" panose="02020603050405020304" pitchFamily="18" charset="0"/>
            </a:endParaRPr>
          </a:p>
          <a:p>
            <a:pPr indent="809625" algn="just"/>
            <a:r>
              <a:rPr lang="zh-CN" altLang="en-US" sz="2000" b="1" dirty="0">
                <a:latin typeface="宋体" panose="02010600030101010101" pitchFamily="2" charset="-122"/>
              </a:rPr>
              <a:t>         </a:t>
            </a:r>
            <a:r>
              <a:rPr lang="en-US" altLang="zh-CN" sz="2000" b="1" dirty="0">
                <a:latin typeface="Courier New" panose="02070309020205020404" pitchFamily="49" charset="0"/>
              </a:rPr>
              <a:t>else high=mid-1; </a:t>
            </a:r>
            <a:r>
              <a:rPr lang="en-US" altLang="zh-CN" sz="2000" b="1" dirty="0">
                <a:latin typeface="宋体" panose="02010600030101010101" pitchFamily="2" charset="-122"/>
              </a:rPr>
              <a:t>    ∥</a:t>
            </a:r>
            <a:r>
              <a:rPr lang="zh-CN" altLang="en-US" sz="2000" b="1" dirty="0">
                <a:latin typeface="宋体" panose="02010600030101010101" pitchFamily="2" charset="-122"/>
              </a:rPr>
              <a:t>继续在前半区间查找</a:t>
            </a:r>
            <a:endParaRPr lang="zh-CN" altLang="en-US" sz="2000" b="1" dirty="0">
              <a:latin typeface="Times New Roman" panose="02020603050405020304" pitchFamily="18" charset="0"/>
            </a:endParaRPr>
          </a:p>
          <a:p>
            <a:pPr indent="809625" algn="just"/>
            <a:r>
              <a:rPr lang="zh-CN" altLang="en-US" sz="2000" b="1" dirty="0">
                <a:latin typeface="宋体" panose="02010600030101010101" pitchFamily="2" charset="-122"/>
              </a:rPr>
              <a:t>           </a:t>
            </a:r>
            <a:r>
              <a:rPr lang="en-US" altLang="zh-CN" sz="2000" b="1" dirty="0">
                <a:latin typeface="宋体" panose="02010600030101010101" pitchFamily="2" charset="-122"/>
              </a:rPr>
              <a:t>}</a:t>
            </a:r>
            <a:endParaRPr lang="en-US" altLang="zh-CN" sz="2000" b="1" dirty="0">
              <a:latin typeface="Times New Roman" panose="02020603050405020304" pitchFamily="18" charset="0"/>
            </a:endParaRPr>
          </a:p>
          <a:p>
            <a:pPr indent="809625" algn="just"/>
            <a:r>
              <a:rPr lang="en-US" altLang="zh-CN" sz="2000" b="1" dirty="0">
                <a:latin typeface="Courier New" panose="02070309020205020404" pitchFamily="49" charset="0"/>
              </a:rPr>
              <a:t>  return 0;</a:t>
            </a:r>
            <a:endParaRPr lang="en-US" altLang="zh-CN" sz="2000" b="1" dirty="0">
              <a:latin typeface="Times New Roman" panose="02020603050405020304" pitchFamily="18" charset="0"/>
            </a:endParaRPr>
          </a:p>
          <a:p>
            <a:pPr indent="809625"/>
            <a:r>
              <a:rPr lang="en-US" altLang="zh-CN" sz="2000" b="1" dirty="0">
                <a:latin typeface="宋体" panose="02010600030101010101" pitchFamily="2" charset="-122"/>
              </a:rPr>
              <a:t>}∥</a:t>
            </a:r>
            <a:r>
              <a:rPr lang="en-US" altLang="zh-CN" sz="2000" b="1" dirty="0">
                <a:latin typeface="Courier New" panose="02070309020205020404" pitchFamily="49" charset="0"/>
              </a:rPr>
              <a:t>SearchBin1</a:t>
            </a:r>
            <a:r>
              <a:rPr lang="en-US" altLang="zh-CN" sz="2100" b="1" dirty="0">
                <a:latin typeface="Times New Roman" panose="02020603050405020304" pitchFamily="18" charset="0"/>
              </a:rPr>
              <a:t> </a:t>
            </a:r>
            <a:endParaRPr lang="en-US" altLang="zh-CN" sz="4400" b="1" dirty="0">
              <a:latin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16387" name="Rectangle 2"/>
          <p:cNvSpPr>
            <a:spLocks noGrp="1"/>
          </p:cNvSpPr>
          <p:nvPr>
            <p:ph type="title"/>
          </p:nvPr>
        </p:nvSpPr>
        <p:spPr/>
        <p:txBody>
          <a:bodyPr vert="horz" wrap="square" lIns="91440" tIns="45720" rIns="91440" bIns="45720" anchor="ctr" anchorCtr="0"/>
          <a:p>
            <a:pPr eaLnBrk="1" hangingPunct="1"/>
            <a:r>
              <a:rPr lang="zh-CN" altLang="en-US" dirty="0"/>
              <a:t>折半查找递归算法</a:t>
            </a:r>
            <a:endParaRPr lang="zh-CN" altLang="en-US" dirty="0"/>
          </a:p>
        </p:txBody>
      </p:sp>
      <p:sp>
        <p:nvSpPr>
          <p:cNvPr id="16388" name="Rectangle 37"/>
          <p:cNvSpPr/>
          <p:nvPr/>
        </p:nvSpPr>
        <p:spPr>
          <a:xfrm>
            <a:off x="-180975" y="1196975"/>
            <a:ext cx="8153400" cy="4107815"/>
          </a:xfrm>
          <a:prstGeom prst="rect">
            <a:avLst/>
          </a:prstGeom>
          <a:noFill/>
          <a:ln w="9525">
            <a:noFill/>
          </a:ln>
        </p:spPr>
        <p:txBody>
          <a:bodyPr>
            <a:spAutoFit/>
          </a:bodyPr>
          <a:p>
            <a:pPr indent="535305" algn="just" eaLnBrk="1" hangingPunct="1"/>
            <a:r>
              <a:rPr lang="en-US" altLang="zh-CN" sz="2000" b="1" dirty="0">
                <a:latin typeface="Courier New" panose="02070309020205020404" pitchFamily="49" charset="0"/>
              </a:rPr>
              <a:t>int SearchBin2(SeqList r,</a:t>
            </a:r>
            <a:r>
              <a:rPr lang="en-US" altLang="zh-CN" sz="2000" b="1" dirty="0">
                <a:latin typeface="Courier New" panose="02070309020205020404" pitchFamily="49" charset="0"/>
              </a:rPr>
              <a:t>int k,</a:t>
            </a:r>
            <a:r>
              <a:rPr lang="en-US" altLang="zh-CN" sz="2000" b="1" dirty="0">
                <a:latin typeface="Courier New" panose="02070309020205020404" pitchFamily="49" charset="0"/>
              </a:rPr>
              <a:t>int low,</a:t>
            </a:r>
            <a:r>
              <a:rPr lang="en-US" altLang="zh-CN" sz="2000" b="1" dirty="0">
                <a:latin typeface="Courier New" panose="02070309020205020404" pitchFamily="49" charset="0"/>
              </a:rPr>
              <a:t>int high)</a:t>
            </a:r>
            <a:endParaRPr lang="en-US" altLang="zh-CN" sz="2000" b="1" dirty="0">
              <a:latin typeface="Times New Roman" panose="02020603050405020304" pitchFamily="18" charset="0"/>
            </a:endParaRPr>
          </a:p>
          <a:p>
            <a:pPr indent="535305" algn="just"/>
            <a:r>
              <a:rPr lang="en-US" altLang="zh-CN" sz="2000" b="1" dirty="0">
                <a:latin typeface="Times New Roman" panose="02020603050405020304" pitchFamily="18" charset="0"/>
              </a:rPr>
              <a:t>{</a:t>
            </a:r>
            <a:r>
              <a:rPr lang="en-US" altLang="zh-CN" sz="2000" b="1" dirty="0">
                <a:latin typeface="宋体" panose="02010600030101010101" pitchFamily="2" charset="-122"/>
              </a:rPr>
              <a:t>∥</a:t>
            </a:r>
            <a:r>
              <a:rPr lang="zh-CN" altLang="en-US" sz="2000" b="1" dirty="0">
                <a:latin typeface="宋体" panose="02010600030101010101" pitchFamily="2" charset="-122"/>
              </a:rPr>
              <a:t>在有序表</a:t>
            </a:r>
            <a:r>
              <a:rPr lang="en-US" altLang="zh-CN" sz="2000" b="1" dirty="0">
                <a:latin typeface="Times New Roman" panose="02020603050405020304" pitchFamily="18" charset="0"/>
              </a:rPr>
              <a:t>r[1..n]</a:t>
            </a:r>
            <a:r>
              <a:rPr lang="zh-CN" altLang="en-US" sz="2000" b="1" dirty="0">
                <a:latin typeface="宋体" panose="02010600030101010101" pitchFamily="2" charset="-122"/>
              </a:rPr>
              <a:t>中递归折半查找关键字为</a:t>
            </a:r>
            <a:r>
              <a:rPr lang="en-US" altLang="zh-CN" sz="2000" b="1" dirty="0">
                <a:latin typeface="宋体" panose="02010600030101010101" pitchFamily="2" charset="-122"/>
              </a:rPr>
              <a:t>k</a:t>
            </a:r>
            <a:r>
              <a:rPr lang="zh-CN" altLang="en-US" sz="2000" b="1" dirty="0">
                <a:latin typeface="宋体" panose="02010600030101010101" pitchFamily="2" charset="-122"/>
              </a:rPr>
              <a:t>的结点，成功返回结</a:t>
            </a:r>
            <a:endParaRPr lang="zh-CN" altLang="en-US" sz="2000" b="1" dirty="0">
              <a:latin typeface="宋体" panose="02010600030101010101" pitchFamily="2" charset="-122"/>
            </a:endParaRPr>
          </a:p>
          <a:p>
            <a:pPr indent="535305" algn="just"/>
            <a:r>
              <a:rPr lang="en-US" altLang="zh-CN" sz="2000" b="1" dirty="0">
                <a:latin typeface="宋体" panose="02010600030101010101" pitchFamily="2" charset="-122"/>
              </a:rPr>
              <a:t>//</a:t>
            </a:r>
            <a:r>
              <a:rPr lang="zh-CN" altLang="en-US" sz="2000" b="1" dirty="0">
                <a:latin typeface="宋体" panose="02010600030101010101" pitchFamily="2" charset="-122"/>
              </a:rPr>
              <a:t>点位置，失败返回</a:t>
            </a:r>
            <a:r>
              <a:rPr lang="en-US" altLang="zh-CN" sz="2000" b="1" dirty="0">
                <a:latin typeface="宋体" panose="02010600030101010101" pitchFamily="2" charset="-122"/>
              </a:rPr>
              <a:t>0</a:t>
            </a:r>
            <a:endParaRPr lang="en-US" altLang="zh-CN" sz="2000" b="1" dirty="0">
              <a:latin typeface="Times New Roman" panose="02020603050405020304" pitchFamily="18" charset="0"/>
            </a:endParaRPr>
          </a:p>
          <a:p>
            <a:pPr indent="535305" algn="just"/>
            <a:r>
              <a:rPr lang="en-US" altLang="zh-CN" sz="2000" b="1" dirty="0">
                <a:latin typeface="Courier New" panose="02070309020205020404" pitchFamily="49" charset="0"/>
              </a:rPr>
              <a:t>  if(low&gt;high) </a:t>
            </a:r>
            <a:r>
              <a:rPr lang="en-US" altLang="zh-CN" sz="2000" b="1" dirty="0">
                <a:latin typeface="Courier New" panose="02070309020205020404" pitchFamily="49" charset="0"/>
              </a:rPr>
              <a:t>return 0;</a:t>
            </a:r>
            <a:endParaRPr lang="en-US" altLang="zh-CN" sz="2000" b="1" dirty="0">
              <a:latin typeface="Times New Roman" panose="02020603050405020304" pitchFamily="18" charset="0"/>
            </a:endParaRPr>
          </a:p>
          <a:p>
            <a:pPr indent="535305" algn="just"/>
            <a:r>
              <a:rPr lang="en-US" altLang="zh-CN" sz="2000" b="1" dirty="0">
                <a:latin typeface="Courier New" panose="02070309020205020404" pitchFamily="49" charset="0"/>
              </a:rPr>
              <a:t>     mid=(low+high)/2;</a:t>
            </a:r>
            <a:endParaRPr lang="en-US" altLang="zh-CN" sz="2000" b="1" dirty="0">
              <a:latin typeface="Times New Roman" panose="02020603050405020304" pitchFamily="18" charset="0"/>
            </a:endParaRPr>
          </a:p>
          <a:p>
            <a:pPr indent="535305" algn="just"/>
            <a:r>
              <a:rPr lang="en-US" altLang="zh-CN" sz="2000" b="1" dirty="0">
                <a:latin typeface="Courier New" panose="02070309020205020404" pitchFamily="49" charset="0"/>
              </a:rPr>
              <a:t>  if(k==r[mid].key) </a:t>
            </a:r>
            <a:r>
              <a:rPr lang="en-US" altLang="zh-CN" sz="2000" b="1" dirty="0">
                <a:latin typeface="Courier New" panose="02070309020205020404" pitchFamily="49" charset="0"/>
              </a:rPr>
              <a:t>return mid;</a:t>
            </a:r>
            <a:r>
              <a:rPr lang="en-US" altLang="zh-CN" sz="2000" b="1" dirty="0">
                <a:latin typeface="宋体" panose="02010600030101010101" pitchFamily="2" charset="-122"/>
              </a:rPr>
              <a:t>       ∥</a:t>
            </a:r>
            <a:r>
              <a:rPr lang="zh-CN" altLang="en-US" sz="2000" b="1" dirty="0">
                <a:latin typeface="宋体" panose="02010600030101010101" pitchFamily="2" charset="-122"/>
              </a:rPr>
              <a:t>找到待查元素</a:t>
            </a:r>
            <a:endParaRPr lang="zh-CN" altLang="en-US" sz="2000" b="1" dirty="0">
              <a:latin typeface="Times New Roman" panose="02020603050405020304" pitchFamily="18" charset="0"/>
            </a:endParaRPr>
          </a:p>
          <a:p>
            <a:pPr indent="535305" algn="just"/>
            <a:r>
              <a:rPr lang="en-US" altLang="zh-CN" sz="2000" b="1" dirty="0">
                <a:latin typeface="Courier New" panose="02070309020205020404" pitchFamily="49" charset="0"/>
              </a:rPr>
              <a:t>  else if(k&gt;r[mid].key) </a:t>
            </a:r>
            <a:endParaRPr lang="en-US" altLang="zh-CN" sz="2000" b="1" dirty="0">
              <a:latin typeface="Times New Roman" panose="02020603050405020304" pitchFamily="18" charset="0"/>
            </a:endParaRPr>
          </a:p>
          <a:p>
            <a:pPr indent="535305" algn="just"/>
            <a:r>
              <a:rPr lang="en-US" altLang="zh-CN" sz="2000" b="1" dirty="0">
                <a:latin typeface="Courier New" panose="02070309020205020404" pitchFamily="49" charset="0"/>
              </a:rPr>
              <a:t>          return</a:t>
            </a:r>
            <a:r>
              <a:rPr lang="en-US" altLang="zh-CN" sz="2000" b="1" dirty="0">
                <a:latin typeface="Courier New" panose="02070309020205020404" pitchFamily="49" charset="0"/>
              </a:rPr>
              <a:t> SearchBin2(r,k,mid+1,high);  </a:t>
            </a:r>
            <a:endParaRPr lang="en-US" altLang="zh-CN" sz="2000" b="1" dirty="0">
              <a:latin typeface="Courier New" panose="02070309020205020404" pitchFamily="49" charset="0"/>
            </a:endParaRPr>
          </a:p>
          <a:p>
            <a:pPr indent="535305" algn="just"/>
            <a:r>
              <a:rPr lang="en-US" altLang="zh-CN" sz="2000" b="1" dirty="0">
                <a:latin typeface="Courier New" panose="02070309020205020404" pitchFamily="49" charset="0"/>
              </a:rPr>
              <a:t>           </a:t>
            </a:r>
            <a:r>
              <a:rPr lang="en-US" altLang="zh-CN" sz="2000" b="1" dirty="0">
                <a:latin typeface="宋体" panose="02010600030101010101" pitchFamily="2" charset="-122"/>
              </a:rPr>
              <a:t>∥</a:t>
            </a:r>
            <a:r>
              <a:rPr lang="zh-CN" altLang="en-US" sz="2000" b="1" dirty="0">
                <a:latin typeface="宋体" panose="02010600030101010101" pitchFamily="2" charset="-122"/>
              </a:rPr>
              <a:t>继续在后半区间查找</a:t>
            </a:r>
            <a:endParaRPr lang="zh-CN" altLang="en-US" sz="2000" b="1" dirty="0">
              <a:latin typeface="Times New Roman" panose="02020603050405020304" pitchFamily="18" charset="0"/>
            </a:endParaRPr>
          </a:p>
          <a:p>
            <a:pPr indent="535305" algn="just"/>
            <a:r>
              <a:rPr lang="zh-CN" altLang="en-US" sz="2000" b="1" dirty="0">
                <a:latin typeface="Courier New" panose="02070309020205020404" pitchFamily="49" charset="0"/>
              </a:rPr>
              <a:t>       </a:t>
            </a:r>
            <a:r>
              <a:rPr lang="en-US" altLang="zh-CN" sz="2000" b="1" dirty="0">
                <a:latin typeface="Courier New" panose="02070309020205020404" pitchFamily="49" charset="0"/>
              </a:rPr>
              <a:t>else </a:t>
            </a:r>
            <a:endParaRPr lang="en-US" altLang="zh-CN" sz="2000" b="1" dirty="0">
              <a:latin typeface="Times New Roman" panose="02020603050405020304" pitchFamily="18" charset="0"/>
            </a:endParaRPr>
          </a:p>
          <a:p>
            <a:pPr indent="535305" algn="just"/>
            <a:r>
              <a:rPr lang="en-US" altLang="zh-CN" sz="2000" b="1" dirty="0">
                <a:latin typeface="Courier New" panose="02070309020205020404" pitchFamily="49" charset="0"/>
              </a:rPr>
              <a:t>          return</a:t>
            </a:r>
            <a:r>
              <a:rPr lang="en-US" altLang="zh-CN" sz="2000" b="1" dirty="0">
                <a:latin typeface="Courier New" panose="02070309020205020404" pitchFamily="49" charset="0"/>
              </a:rPr>
              <a:t> SearchBin2(r,k,low,mid-1);</a:t>
            </a:r>
            <a:endParaRPr lang="en-US" altLang="zh-CN" sz="2000" b="1" dirty="0">
              <a:latin typeface="Courier New" panose="02070309020205020404" pitchFamily="49" charset="0"/>
            </a:endParaRPr>
          </a:p>
          <a:p>
            <a:pPr indent="535305" algn="just"/>
            <a:r>
              <a:rPr lang="en-US" altLang="zh-CN" sz="2000" b="1" dirty="0">
                <a:latin typeface="Courier New" panose="02070309020205020404" pitchFamily="49" charset="0"/>
              </a:rPr>
              <a:t>       </a:t>
            </a:r>
            <a:r>
              <a:rPr lang="en-US" altLang="zh-CN" sz="2000" b="1" dirty="0">
                <a:latin typeface="宋体" panose="02010600030101010101" pitchFamily="2" charset="-122"/>
              </a:rPr>
              <a:t>    ∥</a:t>
            </a:r>
            <a:r>
              <a:rPr lang="zh-CN" altLang="en-US" sz="2000" b="1" dirty="0">
                <a:latin typeface="宋体" panose="02010600030101010101" pitchFamily="2" charset="-122"/>
              </a:rPr>
              <a:t>继续在前半区间查找</a:t>
            </a:r>
            <a:endParaRPr lang="zh-CN" altLang="en-US" sz="2000" b="1" dirty="0">
              <a:latin typeface="Times New Roman" panose="02020603050405020304" pitchFamily="18" charset="0"/>
            </a:endParaRPr>
          </a:p>
          <a:p>
            <a:pPr indent="535305"/>
            <a:r>
              <a:rPr lang="en-US" altLang="zh-CN" sz="2000" b="1" dirty="0">
                <a:latin typeface="宋体" panose="02010600030101010101" pitchFamily="2" charset="-122"/>
              </a:rPr>
              <a:t>}∥</a:t>
            </a:r>
            <a:r>
              <a:rPr lang="en-US" altLang="zh-CN" sz="2000" b="1" dirty="0">
                <a:latin typeface="Courier New" panose="02070309020205020404" pitchFamily="49" charset="0"/>
              </a:rPr>
              <a:t>SearchBin2</a:t>
            </a:r>
            <a:r>
              <a:rPr lang="en-US" altLang="zh-CN" sz="2100" b="1" dirty="0">
                <a:latin typeface="Times New Roman" panose="02020603050405020304" pitchFamily="18" charset="0"/>
              </a:rPr>
              <a:t> </a:t>
            </a:r>
            <a:endParaRPr lang="en-US" altLang="zh-CN" sz="4400" b="1" dirty="0">
              <a:latin typeface="Times New Roman" panose="02020603050405020304" pitchFamily="18" charset="0"/>
            </a:endParaRPr>
          </a:p>
        </p:txBody>
      </p:sp>
      <p:sp>
        <p:nvSpPr>
          <p:cNvPr id="16389" name="Rectangle 38"/>
          <p:cNvSpPr/>
          <p:nvPr/>
        </p:nvSpPr>
        <p:spPr>
          <a:xfrm>
            <a:off x="528638" y="5300663"/>
            <a:ext cx="7570787" cy="1236662"/>
          </a:xfrm>
          <a:prstGeom prst="rect">
            <a:avLst/>
          </a:prstGeom>
          <a:noFill/>
          <a:ln w="9525">
            <a:noFill/>
          </a:ln>
        </p:spPr>
        <p:txBody>
          <a:bodyPr wrap="none">
            <a:spAutoFit/>
          </a:bodyPr>
          <a:p>
            <a:pPr eaLnBrk="1" hangingPunct="1">
              <a:lnSpc>
                <a:spcPct val="90000"/>
              </a:lnSpc>
              <a:spcBef>
                <a:spcPct val="20000"/>
              </a:spcBef>
              <a:buClr>
                <a:schemeClr val="accent2"/>
              </a:buClr>
              <a:buFont typeface="Wingdings" panose="05000000000000000000" pitchFamily="2" charset="2"/>
            </a:pPr>
            <a:r>
              <a:rPr lang="zh-CN" altLang="en-US" sz="2400" b="1" dirty="0">
                <a:solidFill>
                  <a:srgbClr val="D60093"/>
                </a:solidFill>
                <a:latin typeface="Times New Roman" panose="02020603050405020304" pitchFamily="18" charset="0"/>
              </a:rPr>
              <a:t>算法的两个要求：  </a:t>
            </a:r>
            <a:r>
              <a:rPr lang="zh-CN" altLang="en-US" sz="2400" dirty="0">
                <a:latin typeface="Times New Roman" panose="02020603050405020304" pitchFamily="18" charset="0"/>
              </a:rPr>
              <a:t>有序表    顺序表？？</a:t>
            </a:r>
            <a:endParaRPr lang="zh-CN" altLang="en-US" sz="2400" dirty="0">
              <a:latin typeface="Times New Roman" panose="02020603050405020304" pitchFamily="18" charset="0"/>
            </a:endParaRPr>
          </a:p>
          <a:p>
            <a:pPr eaLnBrk="1" hangingPunct="1">
              <a:lnSpc>
                <a:spcPct val="90000"/>
              </a:lnSpc>
              <a:spcBef>
                <a:spcPct val="20000"/>
              </a:spcBef>
              <a:buClr>
                <a:schemeClr val="accent2"/>
              </a:buClr>
              <a:buFont typeface="Wingdings" panose="05000000000000000000" pitchFamily="2" charset="2"/>
            </a:pPr>
            <a:r>
              <a:rPr lang="zh-CN" altLang="en-US" sz="2400" b="1" dirty="0">
                <a:solidFill>
                  <a:srgbClr val="D60093"/>
                </a:solidFill>
                <a:latin typeface="Times New Roman" panose="02020603050405020304" pitchFamily="18" charset="0"/>
              </a:rPr>
              <a:t>循环中止的两个条件：</a:t>
            </a:r>
            <a:r>
              <a:rPr lang="zh-CN" altLang="en-US" sz="2400" dirty="0">
                <a:latin typeface="Times New Roman" panose="02020603050405020304" pitchFamily="18" charset="0"/>
              </a:rPr>
              <a:t>下界和上界位置的交换</a:t>
            </a:r>
            <a:endParaRPr lang="zh-CN" altLang="en-US" sz="2400" dirty="0">
              <a:latin typeface="Times New Roman" panose="02020603050405020304" pitchFamily="18" charset="0"/>
            </a:endParaRPr>
          </a:p>
          <a:p>
            <a:pPr eaLnBrk="1" hangingPunct="1">
              <a:lnSpc>
                <a:spcPct val="90000"/>
              </a:lnSpc>
              <a:spcBef>
                <a:spcPct val="20000"/>
              </a:spcBef>
              <a:buClr>
                <a:schemeClr val="accent2"/>
              </a:buClr>
              <a:buFont typeface="Wingdings" panose="05000000000000000000" pitchFamily="2" charset="2"/>
            </a:pPr>
            <a:r>
              <a:rPr lang="zh-CN" altLang="en-US" sz="2400" dirty="0">
                <a:latin typeface="Times New Roman" panose="02020603050405020304" pitchFamily="18" charset="0"/>
              </a:rPr>
              <a:t>                                        给定值和某个记录的关键字相等</a:t>
            </a:r>
            <a:endParaRPr lang="zh-CN" altLang="en-US" sz="2400" dirty="0">
              <a:latin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灯片编号占位符 5"/>
          <p:cNvSpPr txBox="1">
            <a:spLocks noGrp="1"/>
          </p:cNvSpPr>
          <p:nvPr/>
        </p:nvSpPr>
        <p:spPr>
          <a:xfrm>
            <a:off x="6553200" y="6245225"/>
            <a:ext cx="2133600" cy="476250"/>
          </a:xfrm>
          <a:prstGeom prst="rect">
            <a:avLst/>
          </a:prstGeom>
          <a:noFill/>
          <a:ln w="9525">
            <a:noFill/>
          </a:ln>
        </p:spPr>
        <p:txBody>
          <a:bodyPr/>
          <a:p>
            <a:pPr algn="r" eaLnBrk="1" hangingPunct="1"/>
            <a:fld id="{9A0DB2DC-4C9A-4742-B13C-FB6460FD3503}" type="slidenum">
              <a:rPr lang="zh-CN" altLang="en-US" sz="1400" dirty="0">
                <a:latin typeface="Arial" panose="020B0604020202020204" pitchFamily="34" charset="0"/>
              </a:rPr>
            </a:fld>
            <a:endParaRPr lang="zh-CN" altLang="en-US" sz="1400" dirty="0">
              <a:latin typeface="Arial" panose="020B0604020202020204" pitchFamily="34" charset="0"/>
            </a:endParaRPr>
          </a:p>
        </p:txBody>
      </p:sp>
      <p:sp>
        <p:nvSpPr>
          <p:cNvPr id="17411" name="Rectangle 8"/>
          <p:cNvSpPr/>
          <p:nvPr/>
        </p:nvSpPr>
        <p:spPr>
          <a:xfrm>
            <a:off x="250825" y="1371600"/>
            <a:ext cx="8229600" cy="533400"/>
          </a:xfrm>
          <a:prstGeom prst="rect">
            <a:avLst/>
          </a:prstGeom>
          <a:noFill/>
          <a:ln w="9525">
            <a:noFill/>
          </a:ln>
        </p:spPr>
        <p:txBody>
          <a:bodyPr>
            <a:spAutoFit/>
          </a:bodyPr>
          <a:p>
            <a:pPr eaLnBrk="1" hangingPunct="1">
              <a:buFont typeface="Wingdings" panose="05000000000000000000" pitchFamily="2" charset="2"/>
              <a:buChar char="v"/>
            </a:pPr>
            <a:r>
              <a:rPr lang="zh-CN" altLang="en-US" sz="2800" dirty="0">
                <a:latin typeface="宋体" panose="02010600030101010101" pitchFamily="2" charset="-122"/>
              </a:rPr>
              <a:t>折半查找过程可用一个称为</a:t>
            </a:r>
            <a:r>
              <a:rPr lang="zh-CN" altLang="en-US" sz="2800" b="1" dirty="0">
                <a:solidFill>
                  <a:srgbClr val="D60093"/>
                </a:solidFill>
                <a:latin typeface="幼圆" panose="02010509060101010101" pitchFamily="49" charset="-122"/>
                <a:ea typeface="幼圆" panose="02010509060101010101" pitchFamily="49" charset="-122"/>
              </a:rPr>
              <a:t>判定树</a:t>
            </a:r>
            <a:r>
              <a:rPr lang="zh-CN" altLang="en-US" sz="2800" dirty="0">
                <a:latin typeface="宋体" panose="02010600030101010101" pitchFamily="2" charset="-122"/>
              </a:rPr>
              <a:t>的二叉树描述</a:t>
            </a:r>
            <a:r>
              <a:rPr lang="zh-CN" altLang="en-US" sz="2900" dirty="0">
                <a:latin typeface="Times New Roman" panose="02020603050405020304" pitchFamily="18" charset="0"/>
              </a:rPr>
              <a:t> </a:t>
            </a:r>
            <a:endParaRPr lang="zh-CN" altLang="en-US" sz="5400" dirty="0">
              <a:latin typeface="Times New Roman" panose="02020603050405020304" pitchFamily="18" charset="0"/>
            </a:endParaRPr>
          </a:p>
        </p:txBody>
      </p:sp>
      <p:sp>
        <p:nvSpPr>
          <p:cNvPr id="17412" name="Rectangle 7"/>
          <p:cNvSpPr/>
          <p:nvPr/>
        </p:nvSpPr>
        <p:spPr>
          <a:xfrm>
            <a:off x="468313" y="260350"/>
            <a:ext cx="8229600" cy="1143000"/>
          </a:xfrm>
          <a:prstGeom prst="rect">
            <a:avLst/>
          </a:prstGeom>
          <a:noFill/>
          <a:ln w="9525">
            <a:noFill/>
          </a:ln>
        </p:spPr>
        <p:txBody>
          <a:bodyPr anchor="ctr" anchorCtr="0"/>
          <a:p>
            <a:pPr algn="ctr" eaLnBrk="1" hangingPunct="1"/>
            <a:r>
              <a:rPr lang="zh-CN" altLang="en-US" sz="4400" dirty="0">
                <a:solidFill>
                  <a:schemeClr val="tx2"/>
                </a:solidFill>
                <a:latin typeface="宋体" panose="02010600030101010101" pitchFamily="2" charset="-122"/>
              </a:rPr>
              <a:t>折半查找的性能</a:t>
            </a:r>
            <a:endParaRPr lang="zh-CN" altLang="en-US" sz="4400" dirty="0">
              <a:solidFill>
                <a:schemeClr val="tx2"/>
              </a:solidFill>
              <a:latin typeface="Arial" panose="020B0604020202020204" pitchFamily="34" charset="0"/>
            </a:endParaRPr>
          </a:p>
        </p:txBody>
      </p:sp>
      <p:sp>
        <p:nvSpPr>
          <p:cNvPr id="72712" name="Rectangle 9"/>
          <p:cNvSpPr/>
          <p:nvPr/>
        </p:nvSpPr>
        <p:spPr>
          <a:xfrm>
            <a:off x="250825" y="1936750"/>
            <a:ext cx="8424863" cy="1814513"/>
          </a:xfrm>
          <a:prstGeom prst="rect">
            <a:avLst/>
          </a:prstGeom>
          <a:noFill/>
          <a:ln w="9525">
            <a:noFill/>
          </a:ln>
        </p:spPr>
        <p:txBody>
          <a:bodyPr>
            <a:spAutoFit/>
          </a:bodyPr>
          <a:p>
            <a:pPr eaLnBrk="1" hangingPunct="1">
              <a:buFont typeface="Wingdings" panose="05000000000000000000" pitchFamily="2" charset="2"/>
              <a:buChar char="v"/>
            </a:pPr>
            <a:r>
              <a:rPr lang="zh-CN" altLang="en-US" sz="2800" dirty="0">
                <a:latin typeface="Times New Roman" panose="02020603050405020304" pitchFamily="18" charset="0"/>
              </a:rPr>
              <a:t>判定树中每一结点对应表中一个元素，但结点的值不是关键字的值，而是元素在表中的位置。根结点对应当前区间的中间记录，左子树对应前半子表，右子树对应后半子表。</a:t>
            </a:r>
            <a:r>
              <a:rPr lang="zh-CN" altLang="en-US" sz="2900" dirty="0">
                <a:latin typeface="Times New Roman" panose="02020603050405020304" pitchFamily="18" charset="0"/>
              </a:rPr>
              <a:t> </a:t>
            </a:r>
            <a:endParaRPr lang="zh-CN" altLang="en-US" sz="5400" dirty="0">
              <a:latin typeface="Times New Roman" panose="02020603050405020304" pitchFamily="18" charset="0"/>
            </a:endParaRPr>
          </a:p>
        </p:txBody>
      </p:sp>
      <p:grpSp>
        <p:nvGrpSpPr>
          <p:cNvPr id="93233" name="Group 49"/>
          <p:cNvGrpSpPr/>
          <p:nvPr/>
        </p:nvGrpSpPr>
        <p:grpSpPr>
          <a:xfrm>
            <a:off x="3370263" y="3644900"/>
            <a:ext cx="3073400" cy="2743200"/>
            <a:chOff x="1152" y="2400"/>
            <a:chExt cx="1936" cy="1728"/>
          </a:xfrm>
        </p:grpSpPr>
        <p:grpSp>
          <p:nvGrpSpPr>
            <p:cNvPr id="17415" name="Group 48"/>
            <p:cNvGrpSpPr/>
            <p:nvPr/>
          </p:nvGrpSpPr>
          <p:grpSpPr>
            <a:xfrm>
              <a:off x="1152" y="2400"/>
              <a:ext cx="1936" cy="1427"/>
              <a:chOff x="2160" y="2701"/>
              <a:chExt cx="1936" cy="1427"/>
            </a:xfrm>
          </p:grpSpPr>
          <p:sp>
            <p:nvSpPr>
              <p:cNvPr id="17417" name="Freeform 12"/>
              <p:cNvSpPr/>
              <p:nvPr/>
            </p:nvSpPr>
            <p:spPr>
              <a:xfrm>
                <a:off x="2661" y="2922"/>
                <a:ext cx="204" cy="170"/>
              </a:xfrm>
              <a:custGeom>
                <a:avLst/>
                <a:gdLst/>
                <a:ahLst/>
                <a:cxnLst>
                  <a:cxn ang="0">
                    <a:pos x="204" y="0"/>
                  </a:cxn>
                  <a:cxn ang="0">
                    <a:pos x="0" y="170"/>
                  </a:cxn>
                </a:cxnLst>
                <a:pathLst>
                  <a:path w="342" h="266">
                    <a:moveTo>
                      <a:pt x="342" y="0"/>
                    </a:moveTo>
                    <a:lnTo>
                      <a:pt x="0" y="266"/>
                    </a:lnTo>
                  </a:path>
                </a:pathLst>
              </a:custGeom>
              <a:solidFill>
                <a:srgbClr val="FFCC0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17418" name="Freeform 13"/>
              <p:cNvSpPr/>
              <p:nvPr/>
            </p:nvSpPr>
            <p:spPr>
              <a:xfrm>
                <a:off x="2347" y="3236"/>
                <a:ext cx="153" cy="202"/>
              </a:xfrm>
              <a:custGeom>
                <a:avLst/>
                <a:gdLst/>
                <a:ahLst/>
                <a:cxnLst>
                  <a:cxn ang="0">
                    <a:pos x="153" y="0"/>
                  </a:cxn>
                  <a:cxn ang="0">
                    <a:pos x="0" y="202"/>
                  </a:cxn>
                </a:cxnLst>
                <a:pathLst>
                  <a:path w="255" h="315">
                    <a:moveTo>
                      <a:pt x="255" y="0"/>
                    </a:moveTo>
                    <a:lnTo>
                      <a:pt x="0" y="315"/>
                    </a:lnTo>
                  </a:path>
                </a:pathLst>
              </a:custGeom>
              <a:solidFill>
                <a:srgbClr val="FFCC0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17419" name="Freeform 14"/>
              <p:cNvSpPr/>
              <p:nvPr/>
            </p:nvSpPr>
            <p:spPr>
              <a:xfrm>
                <a:off x="2634" y="3217"/>
                <a:ext cx="170" cy="211"/>
              </a:xfrm>
              <a:custGeom>
                <a:avLst/>
                <a:gdLst/>
                <a:ahLst/>
                <a:cxnLst>
                  <a:cxn ang="0">
                    <a:pos x="0" y="0"/>
                  </a:cxn>
                  <a:cxn ang="0">
                    <a:pos x="170" y="211"/>
                  </a:cxn>
                </a:cxnLst>
                <a:pathLst>
                  <a:path w="285" h="330">
                    <a:moveTo>
                      <a:pt x="0" y="0"/>
                    </a:moveTo>
                    <a:lnTo>
                      <a:pt x="285" y="330"/>
                    </a:lnTo>
                  </a:path>
                </a:pathLst>
              </a:custGeom>
              <a:solidFill>
                <a:srgbClr val="FFCC0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17420" name="Freeform 15"/>
              <p:cNvSpPr/>
              <p:nvPr/>
            </p:nvSpPr>
            <p:spPr>
              <a:xfrm>
                <a:off x="2912" y="3572"/>
                <a:ext cx="179" cy="297"/>
              </a:xfrm>
              <a:custGeom>
                <a:avLst/>
                <a:gdLst/>
                <a:ahLst/>
                <a:cxnLst>
                  <a:cxn ang="0">
                    <a:pos x="0" y="0"/>
                  </a:cxn>
                  <a:cxn ang="0">
                    <a:pos x="179" y="297"/>
                  </a:cxn>
                </a:cxnLst>
                <a:pathLst>
                  <a:path w="300" h="465">
                    <a:moveTo>
                      <a:pt x="0" y="0"/>
                    </a:moveTo>
                    <a:lnTo>
                      <a:pt x="300" y="465"/>
                    </a:lnTo>
                  </a:path>
                </a:pathLst>
              </a:custGeom>
              <a:solidFill>
                <a:srgbClr val="FFCC0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17421" name="Freeform 16"/>
              <p:cNvSpPr/>
              <p:nvPr/>
            </p:nvSpPr>
            <p:spPr>
              <a:xfrm>
                <a:off x="3145" y="3236"/>
                <a:ext cx="152" cy="182"/>
              </a:xfrm>
              <a:custGeom>
                <a:avLst/>
                <a:gdLst/>
                <a:ahLst/>
                <a:cxnLst>
                  <a:cxn ang="0">
                    <a:pos x="152" y="0"/>
                  </a:cxn>
                  <a:cxn ang="0">
                    <a:pos x="0" y="182"/>
                  </a:cxn>
                </a:cxnLst>
                <a:pathLst>
                  <a:path w="255" h="285">
                    <a:moveTo>
                      <a:pt x="255" y="0"/>
                    </a:moveTo>
                    <a:lnTo>
                      <a:pt x="0" y="285"/>
                    </a:lnTo>
                  </a:path>
                </a:pathLst>
              </a:custGeom>
              <a:solidFill>
                <a:srgbClr val="FFCC0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17422" name="Freeform 17"/>
              <p:cNvSpPr/>
              <p:nvPr/>
            </p:nvSpPr>
            <p:spPr>
              <a:xfrm>
                <a:off x="3387" y="3207"/>
                <a:ext cx="251" cy="231"/>
              </a:xfrm>
              <a:custGeom>
                <a:avLst/>
                <a:gdLst/>
                <a:ahLst/>
                <a:cxnLst>
                  <a:cxn ang="0">
                    <a:pos x="0" y="0"/>
                  </a:cxn>
                  <a:cxn ang="0">
                    <a:pos x="251" y="231"/>
                  </a:cxn>
                </a:cxnLst>
                <a:pathLst>
                  <a:path w="420" h="360">
                    <a:moveTo>
                      <a:pt x="0" y="0"/>
                    </a:moveTo>
                    <a:lnTo>
                      <a:pt x="420" y="360"/>
                    </a:lnTo>
                  </a:path>
                </a:pathLst>
              </a:custGeom>
              <a:solidFill>
                <a:srgbClr val="FFCC0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17423" name="Freeform 18"/>
              <p:cNvSpPr/>
              <p:nvPr/>
            </p:nvSpPr>
            <p:spPr>
              <a:xfrm>
                <a:off x="3746" y="3591"/>
                <a:ext cx="179" cy="297"/>
              </a:xfrm>
              <a:custGeom>
                <a:avLst/>
                <a:gdLst/>
                <a:ahLst/>
                <a:cxnLst>
                  <a:cxn ang="0">
                    <a:pos x="0" y="0"/>
                  </a:cxn>
                  <a:cxn ang="0">
                    <a:pos x="179" y="297"/>
                  </a:cxn>
                </a:cxnLst>
                <a:pathLst>
                  <a:path w="300" h="465">
                    <a:moveTo>
                      <a:pt x="0" y="0"/>
                    </a:moveTo>
                    <a:lnTo>
                      <a:pt x="300" y="465"/>
                    </a:lnTo>
                  </a:path>
                </a:pathLst>
              </a:custGeom>
              <a:solidFill>
                <a:srgbClr val="FFCC0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17424" name="Freeform 19"/>
              <p:cNvSpPr/>
              <p:nvPr/>
            </p:nvSpPr>
            <p:spPr>
              <a:xfrm>
                <a:off x="3030" y="2911"/>
                <a:ext cx="223" cy="162"/>
              </a:xfrm>
              <a:custGeom>
                <a:avLst/>
                <a:gdLst/>
                <a:ahLst/>
                <a:cxnLst>
                  <a:cxn ang="0">
                    <a:pos x="223" y="162"/>
                  </a:cxn>
                  <a:cxn ang="0">
                    <a:pos x="0" y="0"/>
                  </a:cxn>
                </a:cxnLst>
                <a:pathLst>
                  <a:path w="372" h="253">
                    <a:moveTo>
                      <a:pt x="372" y="253"/>
                    </a:moveTo>
                    <a:lnTo>
                      <a:pt x="0" y="0"/>
                    </a:lnTo>
                  </a:path>
                </a:pathLst>
              </a:custGeom>
              <a:solidFill>
                <a:srgbClr val="FFCC0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17425" name="Oval 21"/>
              <p:cNvSpPr/>
              <p:nvPr/>
            </p:nvSpPr>
            <p:spPr>
              <a:xfrm>
                <a:off x="2837" y="2759"/>
                <a:ext cx="188" cy="199"/>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7426" name="Text Box 22"/>
              <p:cNvSpPr txBox="1"/>
              <p:nvPr/>
            </p:nvSpPr>
            <p:spPr>
              <a:xfrm>
                <a:off x="2826" y="2701"/>
                <a:ext cx="249" cy="324"/>
              </a:xfrm>
              <a:prstGeom prst="rect">
                <a:avLst/>
              </a:prstGeom>
              <a:noFill/>
              <a:ln w="9525">
                <a:noFill/>
              </a:ln>
            </p:spPr>
            <p:txBody>
              <a:bodyPr/>
              <a:p>
                <a:pPr algn="just"/>
                <a:r>
                  <a:rPr lang="en-US" altLang="zh-CN" sz="2400" dirty="0">
                    <a:latin typeface="Times New Roman" panose="02020603050405020304" pitchFamily="18" charset="0"/>
                  </a:rPr>
                  <a:t>5</a:t>
                </a:r>
                <a:endParaRPr lang="en-US" altLang="zh-CN" sz="2400" dirty="0">
                  <a:latin typeface="Times New Roman" panose="02020603050405020304" pitchFamily="18" charset="0"/>
                </a:endParaRPr>
              </a:p>
            </p:txBody>
          </p:sp>
          <p:sp>
            <p:nvSpPr>
              <p:cNvPr id="17427" name="Oval 24"/>
              <p:cNvSpPr/>
              <p:nvPr/>
            </p:nvSpPr>
            <p:spPr>
              <a:xfrm>
                <a:off x="2480" y="3045"/>
                <a:ext cx="188" cy="199"/>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7428" name="Text Box 25"/>
              <p:cNvSpPr txBox="1"/>
              <p:nvPr/>
            </p:nvSpPr>
            <p:spPr>
              <a:xfrm>
                <a:off x="2453" y="2987"/>
                <a:ext cx="249" cy="324"/>
              </a:xfrm>
              <a:prstGeom prst="rect">
                <a:avLst/>
              </a:prstGeom>
              <a:noFill/>
              <a:ln w="9525">
                <a:noFill/>
              </a:ln>
            </p:spPr>
            <p:txBody>
              <a:bodyPr/>
              <a:p>
                <a:pPr algn="just"/>
                <a:r>
                  <a:rPr lang="en-US" altLang="zh-CN" sz="2400" dirty="0">
                    <a:latin typeface="Times New Roman" panose="02020603050405020304" pitchFamily="18" charset="0"/>
                  </a:rPr>
                  <a:t>2</a:t>
                </a:r>
                <a:endParaRPr lang="en-US" altLang="zh-CN" sz="2400" dirty="0">
                  <a:latin typeface="Times New Roman" panose="02020603050405020304" pitchFamily="18" charset="0"/>
                </a:endParaRPr>
              </a:p>
            </p:txBody>
          </p:sp>
          <p:sp>
            <p:nvSpPr>
              <p:cNvPr id="17429" name="Oval 27"/>
              <p:cNvSpPr/>
              <p:nvPr/>
            </p:nvSpPr>
            <p:spPr>
              <a:xfrm>
                <a:off x="3226" y="3045"/>
                <a:ext cx="188" cy="199"/>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7430" name="Text Box 28"/>
              <p:cNvSpPr txBox="1"/>
              <p:nvPr/>
            </p:nvSpPr>
            <p:spPr>
              <a:xfrm>
                <a:off x="3208" y="2987"/>
                <a:ext cx="248" cy="324"/>
              </a:xfrm>
              <a:prstGeom prst="rect">
                <a:avLst/>
              </a:prstGeom>
              <a:noFill/>
              <a:ln w="9525">
                <a:noFill/>
              </a:ln>
            </p:spPr>
            <p:txBody>
              <a:bodyPr/>
              <a:p>
                <a:pPr algn="just"/>
                <a:r>
                  <a:rPr lang="en-US" altLang="zh-CN" sz="2400" dirty="0">
                    <a:latin typeface="Times New Roman" panose="02020603050405020304" pitchFamily="18" charset="0"/>
                  </a:rPr>
                  <a:t>7</a:t>
                </a:r>
                <a:endParaRPr lang="en-US" altLang="zh-CN" sz="2400" dirty="0">
                  <a:latin typeface="Times New Roman" panose="02020603050405020304" pitchFamily="18" charset="0"/>
                </a:endParaRPr>
              </a:p>
            </p:txBody>
          </p:sp>
          <p:sp>
            <p:nvSpPr>
              <p:cNvPr id="17431" name="Oval 30"/>
              <p:cNvSpPr/>
              <p:nvPr/>
            </p:nvSpPr>
            <p:spPr>
              <a:xfrm>
                <a:off x="2184" y="3405"/>
                <a:ext cx="188" cy="200"/>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7432" name="Text Box 31"/>
              <p:cNvSpPr txBox="1"/>
              <p:nvPr/>
            </p:nvSpPr>
            <p:spPr>
              <a:xfrm>
                <a:off x="2160" y="3347"/>
                <a:ext cx="249" cy="325"/>
              </a:xfrm>
              <a:prstGeom prst="rect">
                <a:avLst/>
              </a:prstGeom>
              <a:noFill/>
              <a:ln w="9525">
                <a:noFill/>
              </a:ln>
            </p:spPr>
            <p:txBody>
              <a:bodyPr/>
              <a:p>
                <a:pPr algn="just"/>
                <a:r>
                  <a:rPr lang="en-US" altLang="zh-CN" sz="2400" dirty="0">
                    <a:latin typeface="Times New Roman" panose="02020603050405020304" pitchFamily="18" charset="0"/>
                  </a:rPr>
                  <a:t>1</a:t>
                </a:r>
                <a:endParaRPr lang="en-US" altLang="zh-CN" sz="2400" dirty="0">
                  <a:latin typeface="Times New Roman" panose="02020603050405020304" pitchFamily="18" charset="0"/>
                </a:endParaRPr>
              </a:p>
            </p:txBody>
          </p:sp>
          <p:sp>
            <p:nvSpPr>
              <p:cNvPr id="17433" name="Oval 33"/>
              <p:cNvSpPr/>
              <p:nvPr/>
            </p:nvSpPr>
            <p:spPr>
              <a:xfrm>
                <a:off x="2776" y="3405"/>
                <a:ext cx="188" cy="200"/>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7434" name="Text Box 34"/>
              <p:cNvSpPr txBox="1"/>
              <p:nvPr/>
            </p:nvSpPr>
            <p:spPr>
              <a:xfrm>
                <a:off x="2755" y="3347"/>
                <a:ext cx="248" cy="325"/>
              </a:xfrm>
              <a:prstGeom prst="rect">
                <a:avLst/>
              </a:prstGeom>
              <a:noFill/>
              <a:ln w="9525">
                <a:noFill/>
              </a:ln>
            </p:spPr>
            <p:txBody>
              <a:bodyPr/>
              <a:p>
                <a:pPr algn="just"/>
                <a:r>
                  <a:rPr lang="en-US" altLang="zh-CN" sz="2400" dirty="0">
                    <a:latin typeface="Times New Roman" panose="02020603050405020304" pitchFamily="18" charset="0"/>
                  </a:rPr>
                  <a:t>3</a:t>
                </a:r>
                <a:endParaRPr lang="en-US" altLang="zh-CN" sz="2400" dirty="0">
                  <a:latin typeface="Times New Roman" panose="02020603050405020304" pitchFamily="18" charset="0"/>
                </a:endParaRPr>
              </a:p>
            </p:txBody>
          </p:sp>
          <p:sp>
            <p:nvSpPr>
              <p:cNvPr id="17435" name="Oval 36"/>
              <p:cNvSpPr/>
              <p:nvPr/>
            </p:nvSpPr>
            <p:spPr>
              <a:xfrm>
                <a:off x="3010" y="3405"/>
                <a:ext cx="189" cy="200"/>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7436" name="Text Box 37"/>
              <p:cNvSpPr txBox="1"/>
              <p:nvPr/>
            </p:nvSpPr>
            <p:spPr>
              <a:xfrm>
                <a:off x="2985" y="3347"/>
                <a:ext cx="249" cy="325"/>
              </a:xfrm>
              <a:prstGeom prst="rect">
                <a:avLst/>
              </a:prstGeom>
              <a:noFill/>
              <a:ln w="9525">
                <a:noFill/>
              </a:ln>
            </p:spPr>
            <p:txBody>
              <a:bodyPr/>
              <a:p>
                <a:pPr algn="just"/>
                <a:r>
                  <a:rPr lang="en-US" altLang="zh-CN" sz="2400" dirty="0">
                    <a:latin typeface="Times New Roman" panose="02020603050405020304" pitchFamily="18" charset="0"/>
                  </a:rPr>
                  <a:t>6</a:t>
                </a:r>
                <a:endParaRPr lang="en-US" altLang="zh-CN" sz="2400" dirty="0">
                  <a:latin typeface="Times New Roman" panose="02020603050405020304" pitchFamily="18" charset="0"/>
                </a:endParaRPr>
              </a:p>
            </p:txBody>
          </p:sp>
          <p:sp>
            <p:nvSpPr>
              <p:cNvPr id="17437" name="Oval 39"/>
              <p:cNvSpPr/>
              <p:nvPr/>
            </p:nvSpPr>
            <p:spPr>
              <a:xfrm>
                <a:off x="3602" y="3405"/>
                <a:ext cx="188" cy="200"/>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7438" name="Text Box 40"/>
              <p:cNvSpPr txBox="1"/>
              <p:nvPr/>
            </p:nvSpPr>
            <p:spPr>
              <a:xfrm>
                <a:off x="3581" y="3347"/>
                <a:ext cx="248" cy="325"/>
              </a:xfrm>
              <a:prstGeom prst="rect">
                <a:avLst/>
              </a:prstGeom>
              <a:noFill/>
              <a:ln w="9525">
                <a:noFill/>
              </a:ln>
            </p:spPr>
            <p:txBody>
              <a:bodyPr/>
              <a:p>
                <a:pPr algn="just"/>
                <a:r>
                  <a:rPr lang="en-US" altLang="zh-CN" sz="2400" dirty="0">
                    <a:latin typeface="Times New Roman" panose="02020603050405020304" pitchFamily="18" charset="0"/>
                  </a:rPr>
                  <a:t>8</a:t>
                </a:r>
                <a:endParaRPr lang="en-US" altLang="zh-CN" sz="2400" dirty="0">
                  <a:latin typeface="Times New Roman" panose="02020603050405020304" pitchFamily="18" charset="0"/>
                </a:endParaRPr>
              </a:p>
            </p:txBody>
          </p:sp>
          <p:sp>
            <p:nvSpPr>
              <p:cNvPr id="17439" name="Oval 42"/>
              <p:cNvSpPr/>
              <p:nvPr/>
            </p:nvSpPr>
            <p:spPr>
              <a:xfrm>
                <a:off x="3041" y="3852"/>
                <a:ext cx="188" cy="199"/>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7440" name="Text Box 43"/>
              <p:cNvSpPr txBox="1"/>
              <p:nvPr/>
            </p:nvSpPr>
            <p:spPr>
              <a:xfrm>
                <a:off x="3021" y="3804"/>
                <a:ext cx="249" cy="324"/>
              </a:xfrm>
              <a:prstGeom prst="rect">
                <a:avLst/>
              </a:prstGeom>
              <a:noFill/>
              <a:ln w="9525">
                <a:noFill/>
              </a:ln>
            </p:spPr>
            <p:txBody>
              <a:bodyPr/>
              <a:p>
                <a:pPr algn="just"/>
                <a:r>
                  <a:rPr lang="en-US" altLang="zh-CN" sz="2400" dirty="0">
                    <a:latin typeface="Times New Roman" panose="02020603050405020304" pitchFamily="18" charset="0"/>
                  </a:rPr>
                  <a:t>4</a:t>
                </a:r>
                <a:endParaRPr lang="en-US" altLang="zh-CN" sz="2400" dirty="0">
                  <a:latin typeface="Times New Roman" panose="02020603050405020304" pitchFamily="18" charset="0"/>
                </a:endParaRPr>
              </a:p>
            </p:txBody>
          </p:sp>
          <p:sp>
            <p:nvSpPr>
              <p:cNvPr id="17441" name="Oval 45"/>
              <p:cNvSpPr/>
              <p:nvPr/>
            </p:nvSpPr>
            <p:spPr>
              <a:xfrm>
                <a:off x="3867" y="3862"/>
                <a:ext cx="189" cy="199"/>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7442" name="Text Box 46"/>
              <p:cNvSpPr txBox="1"/>
              <p:nvPr/>
            </p:nvSpPr>
            <p:spPr>
              <a:xfrm>
                <a:off x="3847" y="3804"/>
                <a:ext cx="249" cy="324"/>
              </a:xfrm>
              <a:prstGeom prst="rect">
                <a:avLst/>
              </a:prstGeom>
              <a:noFill/>
              <a:ln w="9525">
                <a:noFill/>
              </a:ln>
            </p:spPr>
            <p:txBody>
              <a:bodyPr/>
              <a:p>
                <a:pPr algn="just"/>
                <a:r>
                  <a:rPr lang="en-US" altLang="zh-CN" sz="2400" dirty="0">
                    <a:latin typeface="Times New Roman" panose="02020603050405020304" pitchFamily="18" charset="0"/>
                  </a:rPr>
                  <a:t>9</a:t>
                </a:r>
                <a:endParaRPr lang="en-US" altLang="zh-CN" sz="2400" dirty="0">
                  <a:latin typeface="Times New Roman" panose="02020603050405020304" pitchFamily="18" charset="0"/>
                </a:endParaRPr>
              </a:p>
            </p:txBody>
          </p:sp>
        </p:grpSp>
        <p:sp>
          <p:nvSpPr>
            <p:cNvPr id="17416" name="Text Box 47"/>
            <p:cNvSpPr txBox="1"/>
            <p:nvPr/>
          </p:nvSpPr>
          <p:spPr>
            <a:xfrm>
              <a:off x="1200" y="3792"/>
              <a:ext cx="1680" cy="336"/>
            </a:xfrm>
            <a:prstGeom prst="rect">
              <a:avLst/>
            </a:prstGeom>
            <a:solidFill>
              <a:srgbClr val="FFFFFF"/>
            </a:solidFill>
            <a:ln w="9525">
              <a:noFill/>
            </a:ln>
          </p:spPr>
          <p:txBody>
            <a:bodyPr/>
            <a:p>
              <a:pPr algn="just"/>
              <a:r>
                <a:rPr lang="en-US" altLang="zh-CN" sz="2400" dirty="0">
                  <a:latin typeface="Times New Roman" panose="02020603050405020304" pitchFamily="18" charset="0"/>
                </a:rPr>
                <a:t>9</a:t>
              </a:r>
              <a:r>
                <a:rPr lang="zh-CN" altLang="en-US" sz="2400" dirty="0">
                  <a:latin typeface="Times New Roman" panose="02020603050405020304" pitchFamily="18" charset="0"/>
                </a:rPr>
                <a:t>个结点的判定树</a:t>
              </a:r>
              <a:endParaRPr lang="zh-CN" altLang="en-US" sz="2800"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12"/>
                                        </p:tgtEl>
                                        <p:attrNameLst>
                                          <p:attrName>style.visibility</p:attrName>
                                        </p:attrNameLst>
                                      </p:cBhvr>
                                      <p:to>
                                        <p:strVal val="visible"/>
                                      </p:to>
                                    </p:set>
                                    <p:anim calcmode="lin" valueType="num">
                                      <p:cBhvr additive="base">
                                        <p:cTn id="7" dur="500" fill="hold"/>
                                        <p:tgtEl>
                                          <p:spTgt spid="72712"/>
                                        </p:tgtEl>
                                        <p:attrNameLst>
                                          <p:attrName>ppt_x</p:attrName>
                                        </p:attrNameLst>
                                      </p:cBhvr>
                                      <p:tavLst>
                                        <p:tav tm="0">
                                          <p:val>
                                            <p:strVal val="0-#ppt_w/2"/>
                                          </p:val>
                                        </p:tav>
                                        <p:tav tm="100000">
                                          <p:val>
                                            <p:strVal val="#ppt_x"/>
                                          </p:val>
                                        </p:tav>
                                      </p:tavLst>
                                    </p:anim>
                                    <p:anim calcmode="lin" valueType="num">
                                      <p:cBhvr additive="base">
                                        <p:cTn id="8" dur="500" fill="hold"/>
                                        <p:tgtEl>
                                          <p:spTgt spid="727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3233"/>
                                        </p:tgtEl>
                                        <p:attrNameLst>
                                          <p:attrName>style.visibility</p:attrName>
                                        </p:attrNameLst>
                                      </p:cBhvr>
                                      <p:to>
                                        <p:strVal val="visible"/>
                                      </p:to>
                                    </p:set>
                                    <p:anim calcmode="lin" valueType="num">
                                      <p:cBhvr additive="base">
                                        <p:cTn id="13" dur="500" fill="hold"/>
                                        <p:tgtEl>
                                          <p:spTgt spid="93233"/>
                                        </p:tgtEl>
                                        <p:attrNameLst>
                                          <p:attrName>ppt_x</p:attrName>
                                        </p:attrNameLst>
                                      </p:cBhvr>
                                      <p:tavLst>
                                        <p:tav tm="0">
                                          <p:val>
                                            <p:strVal val="#ppt_x"/>
                                          </p:val>
                                        </p:tav>
                                        <p:tav tm="100000">
                                          <p:val>
                                            <p:strVal val="#ppt_x"/>
                                          </p:val>
                                        </p:tav>
                                      </p:tavLst>
                                    </p:anim>
                                    <p:anim calcmode="lin" valueType="num">
                                      <p:cBhvr additive="base">
                                        <p:cTn id="14" dur="500" fill="hold"/>
                                        <p:tgtEl>
                                          <p:spTgt spid="932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18435" name="Rectangle 4"/>
          <p:cNvSpPr>
            <a:spLocks noGrp="1"/>
          </p:cNvSpPr>
          <p:nvPr>
            <p:ph type="title"/>
          </p:nvPr>
        </p:nvSpPr>
        <p:spPr/>
        <p:txBody>
          <a:bodyPr vert="horz" wrap="square" lIns="91440" tIns="45720" rIns="91440" bIns="45720" anchor="ctr" anchorCtr="0"/>
          <a:p>
            <a:pPr eaLnBrk="1" hangingPunct="1"/>
            <a:r>
              <a:rPr lang="zh-CN" altLang="en-US" dirty="0">
                <a:solidFill>
                  <a:schemeClr val="tx1"/>
                </a:solidFill>
              </a:rPr>
              <a:t>带外部结点的判定树</a:t>
            </a:r>
            <a:endParaRPr lang="zh-CN" altLang="en-US" dirty="0">
              <a:solidFill>
                <a:schemeClr val="tx1"/>
              </a:solidFill>
            </a:endParaRPr>
          </a:p>
        </p:txBody>
      </p:sp>
      <p:grpSp>
        <p:nvGrpSpPr>
          <p:cNvPr id="18436" name="Group 103"/>
          <p:cNvGrpSpPr/>
          <p:nvPr/>
        </p:nvGrpSpPr>
        <p:grpSpPr>
          <a:xfrm>
            <a:off x="1676400" y="1384300"/>
            <a:ext cx="6572250" cy="4394200"/>
            <a:chOff x="1056" y="872"/>
            <a:chExt cx="4140" cy="2768"/>
          </a:xfrm>
        </p:grpSpPr>
        <p:sp>
          <p:nvSpPr>
            <p:cNvPr id="18437" name="Oval 45"/>
            <p:cNvSpPr/>
            <p:nvPr/>
          </p:nvSpPr>
          <p:spPr>
            <a:xfrm>
              <a:off x="2691" y="939"/>
              <a:ext cx="239" cy="237"/>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8438" name="Line 46"/>
            <p:cNvSpPr/>
            <p:nvPr/>
          </p:nvSpPr>
          <p:spPr>
            <a:xfrm rot="360000" flipH="1">
              <a:off x="2063" y="1082"/>
              <a:ext cx="608" cy="487"/>
            </a:xfrm>
            <a:prstGeom prst="line">
              <a:avLst/>
            </a:prstGeom>
            <a:ln w="9525" cap="flat" cmpd="sng">
              <a:solidFill>
                <a:srgbClr val="000000"/>
              </a:solidFill>
              <a:prstDash val="solid"/>
              <a:headEnd type="none" w="med" len="med"/>
              <a:tailEnd type="none" w="med" len="med"/>
            </a:ln>
          </p:spPr>
        </p:sp>
        <p:sp>
          <p:nvSpPr>
            <p:cNvPr id="18439" name="Oval 47"/>
            <p:cNvSpPr/>
            <p:nvPr/>
          </p:nvSpPr>
          <p:spPr>
            <a:xfrm>
              <a:off x="1816" y="1492"/>
              <a:ext cx="239" cy="237"/>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8440" name="Line 48"/>
            <p:cNvSpPr/>
            <p:nvPr/>
          </p:nvSpPr>
          <p:spPr>
            <a:xfrm rot="600000" flipH="1">
              <a:off x="1570" y="1680"/>
              <a:ext cx="242" cy="403"/>
            </a:xfrm>
            <a:prstGeom prst="line">
              <a:avLst/>
            </a:prstGeom>
            <a:ln w="9525" cap="flat" cmpd="sng">
              <a:solidFill>
                <a:srgbClr val="000000"/>
              </a:solidFill>
              <a:prstDash val="solid"/>
              <a:headEnd type="none" w="med" len="med"/>
              <a:tailEnd type="none" w="med" len="med"/>
            </a:ln>
          </p:spPr>
        </p:sp>
        <p:sp>
          <p:nvSpPr>
            <p:cNvPr id="18441" name="Line 49"/>
            <p:cNvSpPr/>
            <p:nvPr/>
          </p:nvSpPr>
          <p:spPr>
            <a:xfrm>
              <a:off x="2032" y="1684"/>
              <a:ext cx="240" cy="355"/>
            </a:xfrm>
            <a:prstGeom prst="line">
              <a:avLst/>
            </a:prstGeom>
            <a:ln w="9525" cap="flat" cmpd="sng">
              <a:solidFill>
                <a:srgbClr val="000000"/>
              </a:solidFill>
              <a:prstDash val="solid"/>
              <a:headEnd type="none" w="med" len="med"/>
              <a:tailEnd type="none" w="med" len="med"/>
            </a:ln>
          </p:spPr>
        </p:sp>
        <p:sp>
          <p:nvSpPr>
            <p:cNvPr id="18442" name="Oval 50"/>
            <p:cNvSpPr/>
            <p:nvPr/>
          </p:nvSpPr>
          <p:spPr>
            <a:xfrm>
              <a:off x="2192" y="2023"/>
              <a:ext cx="239" cy="237"/>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8443" name="Oval 51"/>
            <p:cNvSpPr/>
            <p:nvPr/>
          </p:nvSpPr>
          <p:spPr>
            <a:xfrm>
              <a:off x="1417" y="2023"/>
              <a:ext cx="239" cy="237"/>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8444" name="Line 52"/>
            <p:cNvSpPr/>
            <p:nvPr/>
          </p:nvSpPr>
          <p:spPr>
            <a:xfrm>
              <a:off x="2397" y="2226"/>
              <a:ext cx="239" cy="400"/>
            </a:xfrm>
            <a:prstGeom prst="line">
              <a:avLst/>
            </a:prstGeom>
            <a:ln w="9525" cap="flat" cmpd="sng">
              <a:solidFill>
                <a:srgbClr val="000000"/>
              </a:solidFill>
              <a:prstDash val="solid"/>
              <a:headEnd type="none" w="med" len="med"/>
              <a:tailEnd type="none" w="med" len="med"/>
            </a:ln>
          </p:spPr>
        </p:sp>
        <p:sp>
          <p:nvSpPr>
            <p:cNvPr id="18445" name="Oval 53"/>
            <p:cNvSpPr/>
            <p:nvPr/>
          </p:nvSpPr>
          <p:spPr>
            <a:xfrm>
              <a:off x="2529" y="2622"/>
              <a:ext cx="239" cy="237"/>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8446" name="Oval 54"/>
            <p:cNvSpPr/>
            <p:nvPr/>
          </p:nvSpPr>
          <p:spPr>
            <a:xfrm>
              <a:off x="3704" y="1492"/>
              <a:ext cx="240" cy="237"/>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8447" name="Line 55"/>
            <p:cNvSpPr/>
            <p:nvPr/>
          </p:nvSpPr>
          <p:spPr>
            <a:xfrm rot="120000" flipH="1">
              <a:off x="3504" y="1684"/>
              <a:ext cx="239" cy="355"/>
            </a:xfrm>
            <a:prstGeom prst="line">
              <a:avLst/>
            </a:prstGeom>
            <a:ln w="9525" cap="flat" cmpd="sng">
              <a:solidFill>
                <a:srgbClr val="000000"/>
              </a:solidFill>
              <a:prstDash val="solid"/>
              <a:headEnd type="none" w="med" len="med"/>
              <a:tailEnd type="none" w="med" len="med"/>
            </a:ln>
          </p:spPr>
        </p:sp>
        <p:sp>
          <p:nvSpPr>
            <p:cNvPr id="18448" name="Line 56"/>
            <p:cNvSpPr/>
            <p:nvPr/>
          </p:nvSpPr>
          <p:spPr>
            <a:xfrm rot="-360000">
              <a:off x="3946" y="1683"/>
              <a:ext cx="239" cy="400"/>
            </a:xfrm>
            <a:prstGeom prst="line">
              <a:avLst/>
            </a:prstGeom>
            <a:ln w="9525" cap="flat" cmpd="sng">
              <a:solidFill>
                <a:srgbClr val="000000"/>
              </a:solidFill>
              <a:prstDash val="solid"/>
              <a:headEnd type="none" w="med" len="med"/>
              <a:tailEnd type="none" w="med" len="med"/>
            </a:ln>
          </p:spPr>
        </p:sp>
        <p:sp>
          <p:nvSpPr>
            <p:cNvPr id="18449" name="Oval 57"/>
            <p:cNvSpPr/>
            <p:nvPr/>
          </p:nvSpPr>
          <p:spPr>
            <a:xfrm>
              <a:off x="4149" y="2023"/>
              <a:ext cx="239" cy="237"/>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8450" name="Oval 58"/>
            <p:cNvSpPr/>
            <p:nvPr/>
          </p:nvSpPr>
          <p:spPr>
            <a:xfrm>
              <a:off x="3328" y="2023"/>
              <a:ext cx="240" cy="237"/>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8451" name="Line 59"/>
            <p:cNvSpPr/>
            <p:nvPr/>
          </p:nvSpPr>
          <p:spPr>
            <a:xfrm>
              <a:off x="4354" y="2237"/>
              <a:ext cx="239" cy="355"/>
            </a:xfrm>
            <a:prstGeom prst="line">
              <a:avLst/>
            </a:prstGeom>
            <a:ln w="9525" cap="flat" cmpd="sng">
              <a:solidFill>
                <a:srgbClr val="000000"/>
              </a:solidFill>
              <a:prstDash val="solid"/>
              <a:headEnd type="none" w="med" len="med"/>
              <a:tailEnd type="none" w="med" len="med"/>
            </a:ln>
          </p:spPr>
        </p:sp>
        <p:sp>
          <p:nvSpPr>
            <p:cNvPr id="18452" name="Oval 60"/>
            <p:cNvSpPr/>
            <p:nvPr/>
          </p:nvSpPr>
          <p:spPr>
            <a:xfrm>
              <a:off x="4509" y="2611"/>
              <a:ext cx="239" cy="236"/>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8453" name="Line 61"/>
            <p:cNvSpPr/>
            <p:nvPr/>
          </p:nvSpPr>
          <p:spPr>
            <a:xfrm rot="5760000" flipH="1">
              <a:off x="3198" y="857"/>
              <a:ext cx="290" cy="853"/>
            </a:xfrm>
            <a:prstGeom prst="line">
              <a:avLst/>
            </a:prstGeom>
            <a:ln w="9525" cap="flat" cmpd="sng">
              <a:solidFill>
                <a:srgbClr val="000000"/>
              </a:solidFill>
              <a:prstDash val="solid"/>
              <a:headEnd type="none" w="med" len="med"/>
              <a:tailEnd type="none" w="med" len="med"/>
            </a:ln>
          </p:spPr>
        </p:sp>
        <p:sp>
          <p:nvSpPr>
            <p:cNvPr id="18454" name="Line 62"/>
            <p:cNvSpPr/>
            <p:nvPr/>
          </p:nvSpPr>
          <p:spPr>
            <a:xfrm rot="-180000" flipH="1">
              <a:off x="3994" y="2260"/>
              <a:ext cx="239" cy="355"/>
            </a:xfrm>
            <a:prstGeom prst="line">
              <a:avLst/>
            </a:prstGeom>
            <a:ln w="9525" cap="flat" cmpd="sng">
              <a:solidFill>
                <a:srgbClr val="000000"/>
              </a:solidFill>
              <a:prstDash val="solid"/>
              <a:headEnd type="none" w="med" len="med"/>
              <a:tailEnd type="none" w="med" len="med"/>
            </a:ln>
          </p:spPr>
        </p:sp>
        <p:sp>
          <p:nvSpPr>
            <p:cNvPr id="18455" name="Line 63"/>
            <p:cNvSpPr/>
            <p:nvPr/>
          </p:nvSpPr>
          <p:spPr>
            <a:xfrm rot="-180000" flipH="1">
              <a:off x="2072" y="2260"/>
              <a:ext cx="240" cy="355"/>
            </a:xfrm>
            <a:prstGeom prst="line">
              <a:avLst/>
            </a:prstGeom>
            <a:ln w="9525" cap="flat" cmpd="sng">
              <a:solidFill>
                <a:srgbClr val="000000"/>
              </a:solidFill>
              <a:prstDash val="solid"/>
              <a:headEnd type="none" w="med" len="med"/>
              <a:tailEnd type="none" w="med" len="med"/>
            </a:ln>
          </p:spPr>
        </p:sp>
        <p:sp>
          <p:nvSpPr>
            <p:cNvPr id="18456" name="Line 64"/>
            <p:cNvSpPr/>
            <p:nvPr/>
          </p:nvSpPr>
          <p:spPr>
            <a:xfrm rot="-180000" flipH="1">
              <a:off x="1257" y="2260"/>
              <a:ext cx="240" cy="355"/>
            </a:xfrm>
            <a:prstGeom prst="line">
              <a:avLst/>
            </a:prstGeom>
            <a:ln w="9525" cap="flat" cmpd="sng">
              <a:solidFill>
                <a:srgbClr val="000000"/>
              </a:solidFill>
              <a:prstDash val="solid"/>
              <a:headEnd type="none" w="med" len="med"/>
              <a:tailEnd type="none" w="med" len="med"/>
            </a:ln>
          </p:spPr>
        </p:sp>
        <p:sp>
          <p:nvSpPr>
            <p:cNvPr id="18457" name="Line 65"/>
            <p:cNvSpPr/>
            <p:nvPr/>
          </p:nvSpPr>
          <p:spPr>
            <a:xfrm flipH="1">
              <a:off x="3144" y="2253"/>
              <a:ext cx="240" cy="355"/>
            </a:xfrm>
            <a:prstGeom prst="line">
              <a:avLst/>
            </a:prstGeom>
            <a:ln w="9525" cap="flat" cmpd="sng">
              <a:solidFill>
                <a:srgbClr val="000000"/>
              </a:solidFill>
              <a:prstDash val="solid"/>
              <a:headEnd type="none" w="med" len="med"/>
              <a:tailEnd type="none" w="med" len="med"/>
            </a:ln>
          </p:spPr>
        </p:sp>
        <p:sp>
          <p:nvSpPr>
            <p:cNvPr id="18458" name="Line 66"/>
            <p:cNvSpPr/>
            <p:nvPr/>
          </p:nvSpPr>
          <p:spPr>
            <a:xfrm rot="180000">
              <a:off x="3494" y="2255"/>
              <a:ext cx="239" cy="356"/>
            </a:xfrm>
            <a:prstGeom prst="line">
              <a:avLst/>
            </a:prstGeom>
            <a:ln w="9525" cap="flat" cmpd="sng">
              <a:solidFill>
                <a:srgbClr val="000000"/>
              </a:solidFill>
              <a:prstDash val="solid"/>
              <a:headEnd type="none" w="med" len="med"/>
              <a:tailEnd type="none" w="med" len="med"/>
            </a:ln>
          </p:spPr>
        </p:sp>
        <p:sp>
          <p:nvSpPr>
            <p:cNvPr id="18459" name="Line 67"/>
            <p:cNvSpPr/>
            <p:nvPr/>
          </p:nvSpPr>
          <p:spPr>
            <a:xfrm rot="180000">
              <a:off x="4678" y="2811"/>
              <a:ext cx="240" cy="355"/>
            </a:xfrm>
            <a:prstGeom prst="line">
              <a:avLst/>
            </a:prstGeom>
            <a:ln w="9525" cap="flat" cmpd="sng">
              <a:solidFill>
                <a:srgbClr val="000000"/>
              </a:solidFill>
              <a:prstDash val="solid"/>
              <a:headEnd type="none" w="med" len="med"/>
              <a:tailEnd type="none" w="med" len="med"/>
            </a:ln>
          </p:spPr>
        </p:sp>
        <p:sp>
          <p:nvSpPr>
            <p:cNvPr id="18460" name="Line 68"/>
            <p:cNvSpPr/>
            <p:nvPr/>
          </p:nvSpPr>
          <p:spPr>
            <a:xfrm rot="300000">
              <a:off x="1574" y="2260"/>
              <a:ext cx="239" cy="355"/>
            </a:xfrm>
            <a:prstGeom prst="line">
              <a:avLst/>
            </a:prstGeom>
            <a:ln w="9525" cap="flat" cmpd="sng">
              <a:solidFill>
                <a:srgbClr val="000000"/>
              </a:solidFill>
              <a:prstDash val="solid"/>
              <a:headEnd type="none" w="med" len="med"/>
              <a:tailEnd type="none" w="med" len="med"/>
            </a:ln>
          </p:spPr>
        </p:sp>
        <p:sp>
          <p:nvSpPr>
            <p:cNvPr id="18461" name="Line 69"/>
            <p:cNvSpPr/>
            <p:nvPr/>
          </p:nvSpPr>
          <p:spPr>
            <a:xfrm>
              <a:off x="2703" y="2831"/>
              <a:ext cx="239" cy="356"/>
            </a:xfrm>
            <a:prstGeom prst="line">
              <a:avLst/>
            </a:prstGeom>
            <a:ln w="9525" cap="flat" cmpd="sng">
              <a:solidFill>
                <a:srgbClr val="000000"/>
              </a:solidFill>
              <a:prstDash val="solid"/>
              <a:headEnd type="none" w="med" len="med"/>
              <a:tailEnd type="none" w="med" len="med"/>
            </a:ln>
          </p:spPr>
        </p:sp>
        <p:sp>
          <p:nvSpPr>
            <p:cNvPr id="18462" name="Line 70"/>
            <p:cNvSpPr/>
            <p:nvPr/>
          </p:nvSpPr>
          <p:spPr>
            <a:xfrm rot="-180000" flipH="1">
              <a:off x="2392" y="2836"/>
              <a:ext cx="239" cy="355"/>
            </a:xfrm>
            <a:prstGeom prst="line">
              <a:avLst/>
            </a:prstGeom>
            <a:ln w="9525" cap="flat" cmpd="sng">
              <a:solidFill>
                <a:srgbClr val="000000"/>
              </a:solidFill>
              <a:prstDash val="solid"/>
              <a:headEnd type="none" w="med" len="med"/>
              <a:tailEnd type="none" w="med" len="med"/>
            </a:ln>
          </p:spPr>
        </p:sp>
        <p:sp>
          <p:nvSpPr>
            <p:cNvPr id="18463" name="Rectangle 71"/>
            <p:cNvSpPr/>
            <p:nvPr/>
          </p:nvSpPr>
          <p:spPr>
            <a:xfrm>
              <a:off x="1056" y="2633"/>
              <a:ext cx="387" cy="228"/>
            </a:xfrm>
            <a:prstGeom prst="rect">
              <a:avLst/>
            </a:prstGeom>
            <a:solidFill>
              <a:srgbClr val="FF99FF"/>
            </a:solidFill>
            <a:ln w="9525" cap="flat" cmpd="sng">
              <a:solidFill>
                <a:srgbClr val="0000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8464" name="Rectangle 72"/>
            <p:cNvSpPr/>
            <p:nvPr/>
          </p:nvSpPr>
          <p:spPr>
            <a:xfrm>
              <a:off x="1538" y="2633"/>
              <a:ext cx="387" cy="228"/>
            </a:xfrm>
            <a:prstGeom prst="rect">
              <a:avLst/>
            </a:prstGeom>
            <a:solidFill>
              <a:srgbClr val="FF99FF"/>
            </a:solidFill>
            <a:ln w="9525" cap="flat" cmpd="sng">
              <a:solidFill>
                <a:srgbClr val="0000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8465" name="Rectangle 73"/>
            <p:cNvSpPr/>
            <p:nvPr/>
          </p:nvSpPr>
          <p:spPr>
            <a:xfrm>
              <a:off x="2012" y="2640"/>
              <a:ext cx="387" cy="228"/>
            </a:xfrm>
            <a:prstGeom prst="rect">
              <a:avLst/>
            </a:prstGeom>
            <a:solidFill>
              <a:srgbClr val="FF99FF"/>
            </a:solidFill>
            <a:ln w="9525" cap="flat" cmpd="sng">
              <a:solidFill>
                <a:srgbClr val="0000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8466" name="Rectangle 74"/>
            <p:cNvSpPr/>
            <p:nvPr/>
          </p:nvSpPr>
          <p:spPr>
            <a:xfrm>
              <a:off x="2170" y="3173"/>
              <a:ext cx="387" cy="228"/>
            </a:xfrm>
            <a:prstGeom prst="rect">
              <a:avLst/>
            </a:prstGeom>
            <a:solidFill>
              <a:srgbClr val="FF99FF"/>
            </a:solidFill>
            <a:ln w="9525" cap="flat" cmpd="sng">
              <a:solidFill>
                <a:srgbClr val="0000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8467" name="Rectangle 75"/>
            <p:cNvSpPr/>
            <p:nvPr/>
          </p:nvSpPr>
          <p:spPr>
            <a:xfrm>
              <a:off x="2723" y="3173"/>
              <a:ext cx="387" cy="228"/>
            </a:xfrm>
            <a:prstGeom prst="rect">
              <a:avLst/>
            </a:prstGeom>
            <a:solidFill>
              <a:srgbClr val="FF99FF"/>
            </a:solidFill>
            <a:ln w="9525" cap="flat" cmpd="sng">
              <a:solidFill>
                <a:srgbClr val="0000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8468" name="Rectangle 76"/>
            <p:cNvSpPr/>
            <p:nvPr/>
          </p:nvSpPr>
          <p:spPr>
            <a:xfrm>
              <a:off x="3923" y="2622"/>
              <a:ext cx="388" cy="228"/>
            </a:xfrm>
            <a:prstGeom prst="rect">
              <a:avLst/>
            </a:prstGeom>
            <a:solidFill>
              <a:srgbClr val="FF99FF"/>
            </a:solidFill>
            <a:ln w="9525" cap="flat" cmpd="sng">
              <a:solidFill>
                <a:srgbClr val="0000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8469" name="Rectangle 77"/>
            <p:cNvSpPr/>
            <p:nvPr/>
          </p:nvSpPr>
          <p:spPr>
            <a:xfrm>
              <a:off x="2918" y="2622"/>
              <a:ext cx="387" cy="228"/>
            </a:xfrm>
            <a:prstGeom prst="rect">
              <a:avLst/>
            </a:prstGeom>
            <a:solidFill>
              <a:srgbClr val="FF99FF"/>
            </a:solidFill>
            <a:ln w="9525" cap="flat" cmpd="sng">
              <a:solidFill>
                <a:srgbClr val="0000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8470" name="Rectangle 78"/>
            <p:cNvSpPr/>
            <p:nvPr/>
          </p:nvSpPr>
          <p:spPr>
            <a:xfrm>
              <a:off x="3426" y="2622"/>
              <a:ext cx="388" cy="228"/>
            </a:xfrm>
            <a:prstGeom prst="rect">
              <a:avLst/>
            </a:prstGeom>
            <a:solidFill>
              <a:srgbClr val="FF99FF"/>
            </a:solidFill>
            <a:ln w="9525" cap="flat" cmpd="sng">
              <a:solidFill>
                <a:srgbClr val="0000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8471" name="Rectangle 79"/>
            <p:cNvSpPr/>
            <p:nvPr/>
          </p:nvSpPr>
          <p:spPr>
            <a:xfrm>
              <a:off x="4722" y="3164"/>
              <a:ext cx="387" cy="228"/>
            </a:xfrm>
            <a:prstGeom prst="rect">
              <a:avLst/>
            </a:prstGeom>
            <a:solidFill>
              <a:srgbClr val="FF99FF"/>
            </a:solidFill>
            <a:ln w="9525" cap="flat" cmpd="sng">
              <a:solidFill>
                <a:srgbClr val="0000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8472" name="Line 80"/>
            <p:cNvSpPr/>
            <p:nvPr/>
          </p:nvSpPr>
          <p:spPr>
            <a:xfrm rot="-180000" flipH="1">
              <a:off x="4364" y="2836"/>
              <a:ext cx="239" cy="355"/>
            </a:xfrm>
            <a:prstGeom prst="line">
              <a:avLst/>
            </a:prstGeom>
            <a:ln w="9525" cap="flat" cmpd="sng">
              <a:solidFill>
                <a:srgbClr val="000000"/>
              </a:solidFill>
              <a:prstDash val="solid"/>
              <a:headEnd type="none" w="med" len="med"/>
              <a:tailEnd type="none" w="med" len="med"/>
            </a:ln>
          </p:spPr>
        </p:sp>
        <p:sp>
          <p:nvSpPr>
            <p:cNvPr id="18473" name="Rectangle 81"/>
            <p:cNvSpPr/>
            <p:nvPr/>
          </p:nvSpPr>
          <p:spPr>
            <a:xfrm>
              <a:off x="4160" y="3175"/>
              <a:ext cx="388" cy="228"/>
            </a:xfrm>
            <a:prstGeom prst="rect">
              <a:avLst/>
            </a:prstGeom>
            <a:solidFill>
              <a:srgbClr val="FF99FF"/>
            </a:solidFill>
            <a:ln w="9525" cap="flat" cmpd="sng">
              <a:solidFill>
                <a:srgbClr val="0000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8474" name="Text Box 82"/>
            <p:cNvSpPr txBox="1"/>
            <p:nvPr/>
          </p:nvSpPr>
          <p:spPr>
            <a:xfrm>
              <a:off x="2707" y="872"/>
              <a:ext cx="310" cy="327"/>
            </a:xfrm>
            <a:prstGeom prst="rect">
              <a:avLst/>
            </a:prstGeom>
            <a:noFill/>
            <a:ln w="9525">
              <a:noFill/>
            </a:ln>
          </p:spPr>
          <p:txBody>
            <a:bodyPr/>
            <a:p>
              <a:pPr algn="just"/>
              <a:r>
                <a:rPr lang="en-US" altLang="zh-CN" sz="2800" dirty="0">
                  <a:latin typeface="Times New Roman" panose="02020603050405020304" pitchFamily="18" charset="0"/>
                </a:rPr>
                <a:t>5</a:t>
              </a:r>
              <a:endParaRPr lang="en-US" altLang="zh-CN" sz="2800" dirty="0">
                <a:latin typeface="Times New Roman" panose="02020603050405020304" pitchFamily="18" charset="0"/>
              </a:endParaRPr>
            </a:p>
          </p:txBody>
        </p:sp>
        <p:sp>
          <p:nvSpPr>
            <p:cNvPr id="18475" name="Text Box 83"/>
            <p:cNvSpPr txBox="1"/>
            <p:nvPr/>
          </p:nvSpPr>
          <p:spPr>
            <a:xfrm>
              <a:off x="1829" y="1417"/>
              <a:ext cx="310" cy="328"/>
            </a:xfrm>
            <a:prstGeom prst="rect">
              <a:avLst/>
            </a:prstGeom>
            <a:noFill/>
            <a:ln w="9525">
              <a:noFill/>
            </a:ln>
          </p:spPr>
          <p:txBody>
            <a:bodyPr/>
            <a:p>
              <a:pPr algn="just"/>
              <a:r>
                <a:rPr lang="en-US" altLang="zh-CN" sz="2800" dirty="0">
                  <a:latin typeface="Times New Roman" panose="02020603050405020304" pitchFamily="18" charset="0"/>
                </a:rPr>
                <a:t>2</a:t>
              </a:r>
              <a:endParaRPr lang="en-US" altLang="zh-CN" sz="2800" dirty="0">
                <a:latin typeface="Times New Roman" panose="02020603050405020304" pitchFamily="18" charset="0"/>
              </a:endParaRPr>
            </a:p>
          </p:txBody>
        </p:sp>
        <p:sp>
          <p:nvSpPr>
            <p:cNvPr id="18476" name="Text Box 84"/>
            <p:cNvSpPr txBox="1"/>
            <p:nvPr/>
          </p:nvSpPr>
          <p:spPr>
            <a:xfrm>
              <a:off x="3714" y="1433"/>
              <a:ext cx="310" cy="328"/>
            </a:xfrm>
            <a:prstGeom prst="rect">
              <a:avLst/>
            </a:prstGeom>
            <a:noFill/>
            <a:ln w="9525">
              <a:noFill/>
            </a:ln>
          </p:spPr>
          <p:txBody>
            <a:bodyPr/>
            <a:p>
              <a:pPr algn="just"/>
              <a:r>
                <a:rPr lang="en-US" altLang="zh-CN" sz="2800" dirty="0">
                  <a:latin typeface="Times New Roman" panose="02020603050405020304" pitchFamily="18" charset="0"/>
                </a:rPr>
                <a:t>7</a:t>
              </a:r>
              <a:endParaRPr lang="en-US" altLang="zh-CN" sz="2800" dirty="0">
                <a:latin typeface="Times New Roman" panose="02020603050405020304" pitchFamily="18" charset="0"/>
              </a:endParaRPr>
            </a:p>
          </p:txBody>
        </p:sp>
        <p:sp>
          <p:nvSpPr>
            <p:cNvPr id="18477" name="Text Box 85"/>
            <p:cNvSpPr txBox="1"/>
            <p:nvPr/>
          </p:nvSpPr>
          <p:spPr>
            <a:xfrm>
              <a:off x="1431" y="1956"/>
              <a:ext cx="310" cy="327"/>
            </a:xfrm>
            <a:prstGeom prst="rect">
              <a:avLst/>
            </a:prstGeom>
            <a:noFill/>
            <a:ln w="9525">
              <a:noFill/>
            </a:ln>
          </p:spPr>
          <p:txBody>
            <a:bodyPr/>
            <a:p>
              <a:pPr algn="just"/>
              <a:r>
                <a:rPr lang="en-US" altLang="zh-CN" sz="2800" dirty="0">
                  <a:latin typeface="Times New Roman" panose="02020603050405020304" pitchFamily="18" charset="0"/>
                </a:rPr>
                <a:t>1</a:t>
              </a:r>
              <a:endParaRPr lang="en-US" altLang="zh-CN" sz="2800" dirty="0">
                <a:latin typeface="Times New Roman" panose="02020603050405020304" pitchFamily="18" charset="0"/>
              </a:endParaRPr>
            </a:p>
          </p:txBody>
        </p:sp>
        <p:sp>
          <p:nvSpPr>
            <p:cNvPr id="18478" name="Text Box 86"/>
            <p:cNvSpPr txBox="1"/>
            <p:nvPr/>
          </p:nvSpPr>
          <p:spPr>
            <a:xfrm>
              <a:off x="2205" y="1953"/>
              <a:ext cx="310" cy="327"/>
            </a:xfrm>
            <a:prstGeom prst="rect">
              <a:avLst/>
            </a:prstGeom>
            <a:noFill/>
            <a:ln w="9525">
              <a:noFill/>
            </a:ln>
          </p:spPr>
          <p:txBody>
            <a:bodyPr/>
            <a:p>
              <a:pPr algn="just"/>
              <a:r>
                <a:rPr lang="en-US" altLang="zh-CN" sz="2800" dirty="0">
                  <a:latin typeface="Times New Roman" panose="02020603050405020304" pitchFamily="18" charset="0"/>
                </a:rPr>
                <a:t>3</a:t>
              </a:r>
              <a:endParaRPr lang="en-US" altLang="zh-CN" sz="2800" dirty="0">
                <a:latin typeface="Times New Roman" panose="02020603050405020304" pitchFamily="18" charset="0"/>
              </a:endParaRPr>
            </a:p>
          </p:txBody>
        </p:sp>
        <p:sp>
          <p:nvSpPr>
            <p:cNvPr id="18479" name="Text Box 87"/>
            <p:cNvSpPr txBox="1"/>
            <p:nvPr/>
          </p:nvSpPr>
          <p:spPr>
            <a:xfrm>
              <a:off x="3330" y="1953"/>
              <a:ext cx="310" cy="327"/>
            </a:xfrm>
            <a:prstGeom prst="rect">
              <a:avLst/>
            </a:prstGeom>
            <a:noFill/>
            <a:ln w="9525">
              <a:noFill/>
            </a:ln>
          </p:spPr>
          <p:txBody>
            <a:bodyPr/>
            <a:p>
              <a:pPr algn="just"/>
              <a:r>
                <a:rPr lang="en-US" altLang="zh-CN" sz="2800" dirty="0">
                  <a:latin typeface="Times New Roman" panose="02020603050405020304" pitchFamily="18" charset="0"/>
                </a:rPr>
                <a:t>6</a:t>
              </a:r>
              <a:endParaRPr lang="en-US" altLang="zh-CN" sz="2800" dirty="0">
                <a:latin typeface="Times New Roman" panose="02020603050405020304" pitchFamily="18" charset="0"/>
              </a:endParaRPr>
            </a:p>
          </p:txBody>
        </p:sp>
        <p:sp>
          <p:nvSpPr>
            <p:cNvPr id="18480" name="Text Box 88"/>
            <p:cNvSpPr txBox="1"/>
            <p:nvPr/>
          </p:nvSpPr>
          <p:spPr>
            <a:xfrm>
              <a:off x="4162" y="1956"/>
              <a:ext cx="310" cy="327"/>
            </a:xfrm>
            <a:prstGeom prst="rect">
              <a:avLst/>
            </a:prstGeom>
            <a:noFill/>
            <a:ln w="9525">
              <a:noFill/>
            </a:ln>
          </p:spPr>
          <p:txBody>
            <a:bodyPr/>
            <a:p>
              <a:pPr algn="just"/>
              <a:r>
                <a:rPr lang="en-US" altLang="zh-CN" sz="2800" dirty="0">
                  <a:latin typeface="Times New Roman" panose="02020603050405020304" pitchFamily="18" charset="0"/>
                </a:rPr>
                <a:t>8</a:t>
              </a:r>
              <a:endParaRPr lang="en-US" altLang="zh-CN" sz="2800" dirty="0">
                <a:latin typeface="Times New Roman" panose="02020603050405020304" pitchFamily="18" charset="0"/>
              </a:endParaRPr>
            </a:p>
          </p:txBody>
        </p:sp>
        <p:sp>
          <p:nvSpPr>
            <p:cNvPr id="18481" name="Text Box 89"/>
            <p:cNvSpPr txBox="1"/>
            <p:nvPr/>
          </p:nvSpPr>
          <p:spPr>
            <a:xfrm>
              <a:off x="2529" y="2560"/>
              <a:ext cx="310" cy="327"/>
            </a:xfrm>
            <a:prstGeom prst="rect">
              <a:avLst/>
            </a:prstGeom>
            <a:noFill/>
            <a:ln w="9525">
              <a:noFill/>
            </a:ln>
          </p:spPr>
          <p:txBody>
            <a:bodyPr/>
            <a:p>
              <a:pPr algn="just"/>
              <a:r>
                <a:rPr lang="en-US" altLang="zh-CN" sz="2800" dirty="0">
                  <a:latin typeface="Times New Roman" panose="02020603050405020304" pitchFamily="18" charset="0"/>
                </a:rPr>
                <a:t>4</a:t>
              </a:r>
              <a:endParaRPr lang="en-US" altLang="zh-CN" sz="2800" dirty="0">
                <a:latin typeface="Times New Roman" panose="02020603050405020304" pitchFamily="18" charset="0"/>
              </a:endParaRPr>
            </a:p>
          </p:txBody>
        </p:sp>
        <p:sp>
          <p:nvSpPr>
            <p:cNvPr id="18482" name="Text Box 90"/>
            <p:cNvSpPr txBox="1"/>
            <p:nvPr/>
          </p:nvSpPr>
          <p:spPr>
            <a:xfrm>
              <a:off x="4515" y="2540"/>
              <a:ext cx="310" cy="327"/>
            </a:xfrm>
            <a:prstGeom prst="rect">
              <a:avLst/>
            </a:prstGeom>
            <a:noFill/>
            <a:ln w="9525">
              <a:noFill/>
            </a:ln>
          </p:spPr>
          <p:txBody>
            <a:bodyPr/>
            <a:p>
              <a:pPr algn="just"/>
              <a:r>
                <a:rPr lang="en-US" altLang="zh-CN" sz="2800" dirty="0">
                  <a:latin typeface="Times New Roman" panose="02020603050405020304" pitchFamily="18" charset="0"/>
                </a:rPr>
                <a:t>9</a:t>
              </a:r>
              <a:endParaRPr lang="en-US" altLang="zh-CN" sz="2800" dirty="0">
                <a:latin typeface="Times New Roman" panose="02020603050405020304" pitchFamily="18" charset="0"/>
              </a:endParaRPr>
            </a:p>
          </p:txBody>
        </p:sp>
        <p:sp>
          <p:nvSpPr>
            <p:cNvPr id="18483" name="Text Box 91"/>
            <p:cNvSpPr txBox="1"/>
            <p:nvPr/>
          </p:nvSpPr>
          <p:spPr>
            <a:xfrm>
              <a:off x="1056" y="2547"/>
              <a:ext cx="483" cy="551"/>
            </a:xfrm>
            <a:prstGeom prst="rect">
              <a:avLst/>
            </a:prstGeom>
            <a:noFill/>
            <a:ln w="9525">
              <a:noFill/>
            </a:ln>
          </p:spPr>
          <p:txBody>
            <a:bodyPr/>
            <a:p>
              <a:pPr algn="just"/>
              <a:r>
                <a:rPr lang="en-US" altLang="zh-CN" sz="2800" dirty="0">
                  <a:latin typeface="宋体" panose="02010600030101010101" pitchFamily="2" charset="-122"/>
                </a:rPr>
                <a:t>&lt;</a:t>
              </a:r>
              <a:r>
                <a:rPr lang="en-US" altLang="zh-CN" sz="2800" dirty="0">
                  <a:latin typeface="Times New Roman" panose="02020603050405020304" pitchFamily="18" charset="0"/>
                </a:rPr>
                <a:t>1</a:t>
              </a:r>
              <a:endParaRPr lang="en-US" altLang="zh-CN" sz="2800" dirty="0">
                <a:latin typeface="Times New Roman" panose="02020603050405020304" pitchFamily="18" charset="0"/>
              </a:endParaRPr>
            </a:p>
          </p:txBody>
        </p:sp>
        <p:sp>
          <p:nvSpPr>
            <p:cNvPr id="18484" name="Text Box 92"/>
            <p:cNvSpPr txBox="1"/>
            <p:nvPr/>
          </p:nvSpPr>
          <p:spPr>
            <a:xfrm>
              <a:off x="1474" y="2536"/>
              <a:ext cx="483" cy="551"/>
            </a:xfrm>
            <a:prstGeom prst="rect">
              <a:avLst/>
            </a:prstGeom>
            <a:noFill/>
            <a:ln w="9525">
              <a:noFill/>
            </a:ln>
          </p:spPr>
          <p:txBody>
            <a:bodyPr/>
            <a:p>
              <a:pPr algn="just"/>
              <a:r>
                <a:rPr lang="en-US" altLang="zh-CN" sz="2800" dirty="0">
                  <a:latin typeface="Times New Roman" panose="02020603050405020304" pitchFamily="18" charset="0"/>
                </a:rPr>
                <a:t>1</a:t>
              </a:r>
              <a:r>
                <a:rPr lang="en-US" altLang="zh-CN" sz="2800" dirty="0">
                  <a:latin typeface="宋体" panose="02010600030101010101" pitchFamily="2" charset="-122"/>
                </a:rPr>
                <a:t>-</a:t>
              </a:r>
              <a:r>
                <a:rPr lang="en-US" altLang="zh-CN" sz="2800" dirty="0">
                  <a:latin typeface="Times New Roman" panose="02020603050405020304" pitchFamily="18" charset="0"/>
                </a:rPr>
                <a:t>2</a:t>
              </a:r>
              <a:endParaRPr lang="en-US" altLang="zh-CN" sz="2800" dirty="0">
                <a:latin typeface="Times New Roman" panose="02020603050405020304" pitchFamily="18" charset="0"/>
              </a:endParaRPr>
            </a:p>
          </p:txBody>
        </p:sp>
        <p:sp>
          <p:nvSpPr>
            <p:cNvPr id="18485" name="Text Box 93"/>
            <p:cNvSpPr txBox="1"/>
            <p:nvPr/>
          </p:nvSpPr>
          <p:spPr>
            <a:xfrm>
              <a:off x="1959" y="2547"/>
              <a:ext cx="483" cy="551"/>
            </a:xfrm>
            <a:prstGeom prst="rect">
              <a:avLst/>
            </a:prstGeom>
            <a:noFill/>
            <a:ln w="9525">
              <a:noFill/>
            </a:ln>
          </p:spPr>
          <p:txBody>
            <a:bodyPr/>
            <a:p>
              <a:pPr algn="just"/>
              <a:r>
                <a:rPr lang="en-US" altLang="zh-CN" sz="2800" dirty="0">
                  <a:latin typeface="Times New Roman" panose="02020603050405020304" pitchFamily="18" charset="0"/>
                </a:rPr>
                <a:t>2</a:t>
              </a:r>
              <a:r>
                <a:rPr lang="en-US" altLang="zh-CN" sz="2800" dirty="0">
                  <a:latin typeface="宋体" panose="02010600030101010101" pitchFamily="2" charset="-122"/>
                </a:rPr>
                <a:t>-</a:t>
              </a:r>
              <a:r>
                <a:rPr lang="en-US" altLang="zh-CN" sz="2800" dirty="0">
                  <a:latin typeface="Times New Roman" panose="02020603050405020304" pitchFamily="18" charset="0"/>
                </a:rPr>
                <a:t>3</a:t>
              </a:r>
              <a:endParaRPr lang="en-US" altLang="zh-CN" sz="2800" dirty="0">
                <a:latin typeface="Times New Roman" panose="02020603050405020304" pitchFamily="18" charset="0"/>
              </a:endParaRPr>
            </a:p>
          </p:txBody>
        </p:sp>
        <p:sp>
          <p:nvSpPr>
            <p:cNvPr id="18486" name="Text Box 94"/>
            <p:cNvSpPr txBox="1"/>
            <p:nvPr/>
          </p:nvSpPr>
          <p:spPr>
            <a:xfrm>
              <a:off x="2873" y="2536"/>
              <a:ext cx="483" cy="551"/>
            </a:xfrm>
            <a:prstGeom prst="rect">
              <a:avLst/>
            </a:prstGeom>
            <a:noFill/>
            <a:ln w="9525">
              <a:noFill/>
            </a:ln>
          </p:spPr>
          <p:txBody>
            <a:bodyPr/>
            <a:p>
              <a:pPr algn="just"/>
              <a:r>
                <a:rPr lang="en-US" altLang="zh-CN" sz="2800" dirty="0">
                  <a:latin typeface="Times New Roman" panose="02020603050405020304" pitchFamily="18" charset="0"/>
                </a:rPr>
                <a:t>5</a:t>
              </a:r>
              <a:r>
                <a:rPr lang="en-US" altLang="zh-CN" sz="2800" dirty="0">
                  <a:latin typeface="宋体" panose="02010600030101010101" pitchFamily="2" charset="-122"/>
                </a:rPr>
                <a:t>-</a:t>
              </a:r>
              <a:r>
                <a:rPr lang="en-US" altLang="zh-CN" sz="2800" dirty="0">
                  <a:latin typeface="Times New Roman" panose="02020603050405020304" pitchFamily="18" charset="0"/>
                </a:rPr>
                <a:t>6</a:t>
              </a:r>
              <a:endParaRPr lang="en-US" altLang="zh-CN" sz="2800" dirty="0">
                <a:latin typeface="Times New Roman" panose="02020603050405020304" pitchFamily="18" charset="0"/>
              </a:endParaRPr>
            </a:p>
          </p:txBody>
        </p:sp>
        <p:sp>
          <p:nvSpPr>
            <p:cNvPr id="18487" name="Text Box 95"/>
            <p:cNvSpPr txBox="1"/>
            <p:nvPr/>
          </p:nvSpPr>
          <p:spPr>
            <a:xfrm>
              <a:off x="3403" y="2524"/>
              <a:ext cx="483" cy="551"/>
            </a:xfrm>
            <a:prstGeom prst="rect">
              <a:avLst/>
            </a:prstGeom>
            <a:noFill/>
            <a:ln w="9525">
              <a:noFill/>
            </a:ln>
          </p:spPr>
          <p:txBody>
            <a:bodyPr/>
            <a:p>
              <a:pPr algn="just"/>
              <a:r>
                <a:rPr lang="en-US" altLang="zh-CN" sz="2800" dirty="0">
                  <a:latin typeface="Times New Roman" panose="02020603050405020304" pitchFamily="18" charset="0"/>
                </a:rPr>
                <a:t>6</a:t>
              </a:r>
              <a:r>
                <a:rPr lang="en-US" altLang="zh-CN" sz="2800" dirty="0">
                  <a:latin typeface="宋体" panose="02010600030101010101" pitchFamily="2" charset="-122"/>
                </a:rPr>
                <a:t>-</a:t>
              </a:r>
              <a:r>
                <a:rPr lang="en-US" altLang="zh-CN" sz="2800" dirty="0">
                  <a:latin typeface="Times New Roman" panose="02020603050405020304" pitchFamily="18" charset="0"/>
                </a:rPr>
                <a:t>7</a:t>
              </a:r>
              <a:endParaRPr lang="en-US" altLang="zh-CN" sz="2800" dirty="0">
                <a:latin typeface="Times New Roman" panose="02020603050405020304" pitchFamily="18" charset="0"/>
              </a:endParaRPr>
            </a:p>
          </p:txBody>
        </p:sp>
        <p:sp>
          <p:nvSpPr>
            <p:cNvPr id="18488" name="Text Box 96"/>
            <p:cNvSpPr txBox="1"/>
            <p:nvPr/>
          </p:nvSpPr>
          <p:spPr>
            <a:xfrm>
              <a:off x="3889" y="2533"/>
              <a:ext cx="483" cy="551"/>
            </a:xfrm>
            <a:prstGeom prst="rect">
              <a:avLst/>
            </a:prstGeom>
            <a:noFill/>
            <a:ln w="9525">
              <a:noFill/>
            </a:ln>
          </p:spPr>
          <p:txBody>
            <a:bodyPr/>
            <a:p>
              <a:pPr algn="just"/>
              <a:r>
                <a:rPr lang="en-US" altLang="zh-CN" sz="2800" dirty="0">
                  <a:latin typeface="Times New Roman" panose="02020603050405020304" pitchFamily="18" charset="0"/>
                </a:rPr>
                <a:t>7</a:t>
              </a:r>
              <a:r>
                <a:rPr lang="en-US" altLang="zh-CN" sz="2800" dirty="0">
                  <a:latin typeface="宋体" panose="02010600030101010101" pitchFamily="2" charset="-122"/>
                </a:rPr>
                <a:t>-</a:t>
              </a:r>
              <a:r>
                <a:rPr lang="en-US" altLang="zh-CN" sz="2800" dirty="0">
                  <a:latin typeface="Times New Roman" panose="02020603050405020304" pitchFamily="18" charset="0"/>
                </a:rPr>
                <a:t>8</a:t>
              </a:r>
              <a:endParaRPr lang="en-US" altLang="zh-CN" sz="2800" dirty="0">
                <a:latin typeface="Times New Roman" panose="02020603050405020304" pitchFamily="18" charset="0"/>
              </a:endParaRPr>
            </a:p>
          </p:txBody>
        </p:sp>
        <p:sp>
          <p:nvSpPr>
            <p:cNvPr id="18489" name="Text Box 97"/>
            <p:cNvSpPr txBox="1"/>
            <p:nvPr/>
          </p:nvSpPr>
          <p:spPr>
            <a:xfrm>
              <a:off x="2139" y="3089"/>
              <a:ext cx="483" cy="551"/>
            </a:xfrm>
            <a:prstGeom prst="rect">
              <a:avLst/>
            </a:prstGeom>
            <a:noFill/>
            <a:ln w="9525">
              <a:noFill/>
            </a:ln>
          </p:spPr>
          <p:txBody>
            <a:bodyPr/>
            <a:p>
              <a:pPr algn="just"/>
              <a:r>
                <a:rPr lang="en-US" altLang="zh-CN" sz="2800" dirty="0">
                  <a:latin typeface="Times New Roman" panose="02020603050405020304" pitchFamily="18" charset="0"/>
                </a:rPr>
                <a:t>3</a:t>
              </a:r>
              <a:r>
                <a:rPr lang="en-US" altLang="zh-CN" sz="2800" dirty="0">
                  <a:latin typeface="宋体" panose="02010600030101010101" pitchFamily="2" charset="-122"/>
                </a:rPr>
                <a:t>-</a:t>
              </a:r>
              <a:r>
                <a:rPr lang="en-US" altLang="zh-CN" sz="2800" dirty="0">
                  <a:latin typeface="Times New Roman" panose="02020603050405020304" pitchFamily="18" charset="0"/>
                </a:rPr>
                <a:t>4</a:t>
              </a:r>
              <a:endParaRPr lang="en-US" altLang="zh-CN" sz="2800" dirty="0">
                <a:latin typeface="Times New Roman" panose="02020603050405020304" pitchFamily="18" charset="0"/>
              </a:endParaRPr>
            </a:p>
          </p:txBody>
        </p:sp>
        <p:sp>
          <p:nvSpPr>
            <p:cNvPr id="18490" name="Text Box 98"/>
            <p:cNvSpPr txBox="1"/>
            <p:nvPr/>
          </p:nvSpPr>
          <p:spPr>
            <a:xfrm>
              <a:off x="2670" y="3087"/>
              <a:ext cx="483" cy="551"/>
            </a:xfrm>
            <a:prstGeom prst="rect">
              <a:avLst/>
            </a:prstGeom>
            <a:noFill/>
            <a:ln w="9525">
              <a:noFill/>
            </a:ln>
          </p:spPr>
          <p:txBody>
            <a:bodyPr/>
            <a:p>
              <a:pPr algn="just"/>
              <a:r>
                <a:rPr lang="en-US" altLang="zh-CN" sz="2800" dirty="0">
                  <a:latin typeface="Times New Roman" panose="02020603050405020304" pitchFamily="18" charset="0"/>
                </a:rPr>
                <a:t>4</a:t>
              </a:r>
              <a:r>
                <a:rPr lang="en-US" altLang="zh-CN" sz="2800" dirty="0">
                  <a:latin typeface="宋体" panose="02010600030101010101" pitchFamily="2" charset="-122"/>
                </a:rPr>
                <a:t>-</a:t>
              </a:r>
              <a:r>
                <a:rPr lang="en-US" altLang="zh-CN" sz="2800" dirty="0">
                  <a:latin typeface="Times New Roman" panose="02020603050405020304" pitchFamily="18" charset="0"/>
                </a:rPr>
                <a:t>5</a:t>
              </a:r>
              <a:endParaRPr lang="en-US" altLang="zh-CN" sz="2800" dirty="0">
                <a:latin typeface="Times New Roman" panose="02020603050405020304" pitchFamily="18" charset="0"/>
              </a:endParaRPr>
            </a:p>
          </p:txBody>
        </p:sp>
        <p:sp>
          <p:nvSpPr>
            <p:cNvPr id="18491" name="Text Box 99"/>
            <p:cNvSpPr txBox="1"/>
            <p:nvPr/>
          </p:nvSpPr>
          <p:spPr>
            <a:xfrm>
              <a:off x="4126" y="3087"/>
              <a:ext cx="483" cy="551"/>
            </a:xfrm>
            <a:prstGeom prst="rect">
              <a:avLst/>
            </a:prstGeom>
            <a:noFill/>
            <a:ln w="9525">
              <a:noFill/>
            </a:ln>
          </p:spPr>
          <p:txBody>
            <a:bodyPr/>
            <a:p>
              <a:pPr algn="just"/>
              <a:r>
                <a:rPr lang="en-US" altLang="zh-CN" sz="2800" dirty="0">
                  <a:latin typeface="Times New Roman" panose="02020603050405020304" pitchFamily="18" charset="0"/>
                </a:rPr>
                <a:t>8</a:t>
              </a:r>
              <a:r>
                <a:rPr lang="en-US" altLang="zh-CN" sz="2800" dirty="0">
                  <a:latin typeface="宋体" panose="02010600030101010101" pitchFamily="2" charset="-122"/>
                </a:rPr>
                <a:t>-</a:t>
              </a:r>
              <a:r>
                <a:rPr lang="en-US" altLang="zh-CN" sz="2800" dirty="0">
                  <a:latin typeface="Times New Roman" panose="02020603050405020304" pitchFamily="18" charset="0"/>
                </a:rPr>
                <a:t>9</a:t>
              </a:r>
              <a:endParaRPr lang="en-US" altLang="zh-CN" sz="2800" dirty="0">
                <a:latin typeface="Times New Roman" panose="02020603050405020304" pitchFamily="18" charset="0"/>
              </a:endParaRPr>
            </a:p>
          </p:txBody>
        </p:sp>
        <p:sp>
          <p:nvSpPr>
            <p:cNvPr id="18492" name="Text Box 100"/>
            <p:cNvSpPr txBox="1"/>
            <p:nvPr/>
          </p:nvSpPr>
          <p:spPr>
            <a:xfrm>
              <a:off x="4713" y="3075"/>
              <a:ext cx="483" cy="551"/>
            </a:xfrm>
            <a:prstGeom prst="rect">
              <a:avLst/>
            </a:prstGeom>
            <a:noFill/>
            <a:ln w="9525">
              <a:noFill/>
            </a:ln>
          </p:spPr>
          <p:txBody>
            <a:bodyPr/>
            <a:p>
              <a:pPr algn="just"/>
              <a:r>
                <a:rPr lang="en-US" altLang="zh-CN" sz="2800" dirty="0">
                  <a:latin typeface="Times New Roman" panose="02020603050405020304" pitchFamily="18" charset="0"/>
                </a:rPr>
                <a:t>&gt;9</a:t>
              </a:r>
              <a:endParaRPr lang="en-US" altLang="zh-CN" sz="2800" dirty="0">
                <a:latin typeface="Times New Roman" panose="02020603050405020304" pitchFamily="18" charset="0"/>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94211" name="Rectangle 3"/>
          <p:cNvSpPr>
            <a:spLocks noGrp="1"/>
          </p:cNvSpPr>
          <p:nvPr>
            <p:ph idx="1"/>
          </p:nvPr>
        </p:nvSpPr>
        <p:spPr>
          <a:xfrm>
            <a:off x="809625" y="1371600"/>
            <a:ext cx="7958138" cy="609600"/>
          </a:xfrm>
        </p:spPr>
        <p:txBody>
          <a:bodyPr vert="horz" wrap="square" lIns="91440" tIns="45720" rIns="91440" bIns="45720" anchor="t" anchorCtr="0"/>
          <a:p>
            <a:pPr eaLnBrk="1" hangingPunct="1"/>
            <a:r>
              <a:rPr lang="zh-CN" altLang="en-US" b="1" dirty="0">
                <a:solidFill>
                  <a:srgbClr val="D60093"/>
                </a:solidFill>
                <a:latin typeface="宋体" panose="02010600030101010101" pitchFamily="2" charset="-122"/>
              </a:rPr>
              <a:t>折半查找的平均查找长度</a:t>
            </a:r>
            <a:r>
              <a:rPr lang="zh-CN" altLang="en-US" dirty="0">
                <a:solidFill>
                  <a:schemeClr val="folHlink"/>
                </a:solidFill>
                <a:latin typeface="幼圆" panose="02010509060101010101" pitchFamily="49" charset="-122"/>
                <a:ea typeface="幼圆" panose="02010509060101010101" pitchFamily="49" charset="-122"/>
              </a:rPr>
              <a:t> </a:t>
            </a:r>
            <a:r>
              <a:rPr lang="en-US" altLang="zh-CN" dirty="0">
                <a:solidFill>
                  <a:schemeClr val="folHlink"/>
                </a:solidFill>
                <a:latin typeface="幼圆" panose="02010509060101010101" pitchFamily="49" charset="-122"/>
                <a:ea typeface="幼圆" panose="02010509060101010101" pitchFamily="49" charset="-122"/>
              </a:rPr>
              <a:t>:</a:t>
            </a:r>
            <a:endParaRPr lang="en-US" altLang="zh-CN" sz="2800" b="1" dirty="0"/>
          </a:p>
        </p:txBody>
      </p:sp>
      <p:sp>
        <p:nvSpPr>
          <p:cNvPr id="20484" name="Rectangle 6"/>
          <p:cNvSpPr>
            <a:spLocks noGrp="1"/>
          </p:cNvSpPr>
          <p:nvPr>
            <p:ph type="title"/>
          </p:nvPr>
        </p:nvSpPr>
        <p:spPr/>
        <p:txBody>
          <a:bodyPr vert="horz" wrap="square" lIns="91440" tIns="45720" rIns="91440" bIns="45720" anchor="ctr" anchorCtr="0"/>
          <a:p>
            <a:pPr eaLnBrk="1" hangingPunct="1"/>
            <a:r>
              <a:rPr lang="zh-CN" altLang="en-US" dirty="0">
                <a:latin typeface="宋体" panose="02010600030101010101" pitchFamily="2" charset="-122"/>
              </a:rPr>
              <a:t>折半查找的性能</a:t>
            </a:r>
            <a:endParaRPr lang="zh-CN" altLang="en-US" dirty="0">
              <a:latin typeface="宋体" panose="02010600030101010101" pitchFamily="2" charset="-122"/>
            </a:endParaRPr>
          </a:p>
        </p:txBody>
      </p:sp>
      <p:graphicFrame>
        <p:nvGraphicFramePr>
          <p:cNvPr id="94215" name="Object 7"/>
          <p:cNvGraphicFramePr>
            <a:graphicFrameLocks noChangeAspect="1"/>
          </p:cNvGraphicFramePr>
          <p:nvPr/>
        </p:nvGraphicFramePr>
        <p:xfrm>
          <a:off x="1042988" y="2205038"/>
          <a:ext cx="7543800" cy="1052512"/>
        </p:xfrm>
        <a:graphic>
          <a:graphicData uri="http://schemas.openxmlformats.org/presentationml/2006/ole">
            <mc:AlternateContent xmlns:mc="http://schemas.openxmlformats.org/markup-compatibility/2006">
              <mc:Choice xmlns:v="urn:schemas-microsoft-com:vml" Requires="v">
                <p:oleObj spid="_x0000_s3076" name="" r:id="rId1" imgW="3340100" imgH="469900" progId="Equation.3">
                  <p:embed/>
                </p:oleObj>
              </mc:Choice>
              <mc:Fallback>
                <p:oleObj name="" r:id="rId1" imgW="3340100" imgH="469900" progId="Equation.3">
                  <p:embed/>
                  <p:pic>
                    <p:nvPicPr>
                      <p:cNvPr id="0" name="图片 3075"/>
                      <p:cNvPicPr/>
                      <p:nvPr/>
                    </p:nvPicPr>
                    <p:blipFill>
                      <a:blip r:embed="rId2"/>
                      <a:stretch>
                        <a:fillRect/>
                      </a:stretch>
                    </p:blipFill>
                    <p:spPr>
                      <a:xfrm>
                        <a:off x="1042988" y="2205038"/>
                        <a:ext cx="7543800" cy="1052512"/>
                      </a:xfrm>
                      <a:prstGeom prst="rect">
                        <a:avLst/>
                      </a:prstGeom>
                      <a:noFill/>
                      <a:ln w="38100">
                        <a:noFill/>
                        <a:miter/>
                      </a:ln>
                    </p:spPr>
                  </p:pic>
                </p:oleObj>
              </mc:Fallback>
            </mc:AlternateContent>
          </a:graphicData>
        </a:graphic>
      </p:graphicFrame>
      <p:graphicFrame>
        <p:nvGraphicFramePr>
          <p:cNvPr id="94217" name="Object 9"/>
          <p:cNvGraphicFramePr>
            <a:graphicFrameLocks noChangeAspect="1"/>
          </p:cNvGraphicFramePr>
          <p:nvPr/>
        </p:nvGraphicFramePr>
        <p:xfrm>
          <a:off x="1187450" y="5732463"/>
          <a:ext cx="2819400" cy="581025"/>
        </p:xfrm>
        <a:graphic>
          <a:graphicData uri="http://schemas.openxmlformats.org/presentationml/2006/ole">
            <mc:AlternateContent xmlns:mc="http://schemas.openxmlformats.org/markup-compatibility/2006">
              <mc:Choice xmlns:v="urn:schemas-microsoft-com:vml" Requires="v">
                <p:oleObj spid="_x0000_s3079" name="" r:id="rId3" imgW="1104900" imgH="228600" progId="Equation.3">
                  <p:embed/>
                </p:oleObj>
              </mc:Choice>
              <mc:Fallback>
                <p:oleObj name="" r:id="rId3" imgW="1104900" imgH="228600" progId="Equation.3">
                  <p:embed/>
                  <p:pic>
                    <p:nvPicPr>
                      <p:cNvPr id="0" name="图片 3078"/>
                      <p:cNvPicPr/>
                      <p:nvPr/>
                    </p:nvPicPr>
                    <p:blipFill>
                      <a:blip r:embed="rId4"/>
                      <a:stretch>
                        <a:fillRect/>
                      </a:stretch>
                    </p:blipFill>
                    <p:spPr>
                      <a:xfrm>
                        <a:off x="1187450" y="5732463"/>
                        <a:ext cx="2819400" cy="581025"/>
                      </a:xfrm>
                      <a:prstGeom prst="rect">
                        <a:avLst/>
                      </a:prstGeom>
                      <a:noFill/>
                      <a:ln w="38100">
                        <a:noFill/>
                        <a:miter/>
                      </a:ln>
                    </p:spPr>
                  </p:pic>
                </p:oleObj>
              </mc:Fallback>
            </mc:AlternateContent>
          </a:graphicData>
        </a:graphic>
      </p:graphicFrame>
      <p:sp>
        <p:nvSpPr>
          <p:cNvPr id="17415" name="Line 10"/>
          <p:cNvSpPr/>
          <p:nvPr/>
        </p:nvSpPr>
        <p:spPr>
          <a:xfrm flipH="1" flipV="1">
            <a:off x="4427538" y="2997200"/>
            <a:ext cx="431800" cy="936625"/>
          </a:xfrm>
          <a:prstGeom prst="line">
            <a:avLst/>
          </a:prstGeom>
          <a:ln w="9525" cap="flat" cmpd="sng">
            <a:solidFill>
              <a:schemeClr val="folHlink"/>
            </a:solidFill>
            <a:prstDash val="solid"/>
            <a:headEnd type="none" w="med" len="med"/>
            <a:tailEnd type="triangle" w="med" len="med"/>
          </a:ln>
        </p:spPr>
      </p:sp>
      <p:sp>
        <p:nvSpPr>
          <p:cNvPr id="17416" name="Line 12"/>
          <p:cNvSpPr/>
          <p:nvPr/>
        </p:nvSpPr>
        <p:spPr>
          <a:xfrm flipH="1" flipV="1">
            <a:off x="5003800" y="2924175"/>
            <a:ext cx="1223963" cy="936625"/>
          </a:xfrm>
          <a:prstGeom prst="line">
            <a:avLst/>
          </a:prstGeom>
          <a:ln w="9525" cap="flat" cmpd="sng">
            <a:solidFill>
              <a:schemeClr val="folHlink"/>
            </a:solidFill>
            <a:prstDash val="solid"/>
            <a:headEnd type="none" w="med" len="med"/>
            <a:tailEnd type="triangle" w="med" len="med"/>
          </a:ln>
        </p:spPr>
      </p:sp>
      <p:sp>
        <p:nvSpPr>
          <p:cNvPr id="17417" name="Text Box 13"/>
          <p:cNvSpPr txBox="1"/>
          <p:nvPr/>
        </p:nvSpPr>
        <p:spPr>
          <a:xfrm>
            <a:off x="3132138" y="3789363"/>
            <a:ext cx="6192837" cy="457200"/>
          </a:xfrm>
          <a:prstGeom prst="rect">
            <a:avLst/>
          </a:prstGeom>
          <a:noFill/>
          <a:ln w="9525">
            <a:noFill/>
          </a:ln>
        </p:spPr>
        <p:txBody>
          <a:bodyPr>
            <a:spAutoFit/>
          </a:bodyPr>
          <a:p>
            <a:pPr eaLnBrk="1" hangingPunct="1">
              <a:spcBef>
                <a:spcPct val="50000"/>
              </a:spcBef>
            </a:pPr>
            <a:r>
              <a:rPr lang="zh-CN" altLang="en-US" sz="2400" dirty="0">
                <a:latin typeface="Times New Roman" panose="02020603050405020304" pitchFamily="18" charset="0"/>
              </a:rPr>
              <a:t>第</a:t>
            </a:r>
            <a:r>
              <a:rPr lang="en-US" altLang="zh-CN" sz="2400" dirty="0">
                <a:latin typeface="Times New Roman" panose="02020603050405020304" pitchFamily="18" charset="0"/>
              </a:rPr>
              <a:t>j</a:t>
            </a:r>
            <a:r>
              <a:rPr lang="zh-CN" altLang="en-US" sz="2400" dirty="0">
                <a:latin typeface="Times New Roman" panose="02020603050405020304" pitchFamily="18" charset="0"/>
              </a:rPr>
              <a:t>层需要比较</a:t>
            </a:r>
            <a:r>
              <a:rPr lang="en-US" altLang="zh-CN" sz="2400" dirty="0">
                <a:latin typeface="Times New Roman" panose="02020603050405020304" pitchFamily="18" charset="0"/>
              </a:rPr>
              <a:t>j</a:t>
            </a:r>
            <a:r>
              <a:rPr lang="zh-CN" altLang="en-US" sz="2400" dirty="0">
                <a:latin typeface="Times New Roman" panose="02020603050405020304" pitchFamily="18" charset="0"/>
              </a:rPr>
              <a:t>次      第</a:t>
            </a:r>
            <a:r>
              <a:rPr lang="en-US" altLang="zh-CN" sz="2400" dirty="0">
                <a:latin typeface="Times New Roman" panose="02020603050405020304" pitchFamily="18" charset="0"/>
              </a:rPr>
              <a:t>j</a:t>
            </a:r>
            <a:r>
              <a:rPr lang="zh-CN" altLang="en-US" sz="2400" dirty="0">
                <a:latin typeface="Times New Roman" panose="02020603050405020304" pitchFamily="18" charset="0"/>
              </a:rPr>
              <a:t>层的节点总数             </a:t>
            </a:r>
            <a:endParaRPr lang="zh-CN" altLang="en-US" sz="2400" dirty="0">
              <a:latin typeface="Times New Roman" panose="02020603050405020304" pitchFamily="18" charset="0"/>
            </a:endParaRPr>
          </a:p>
        </p:txBody>
      </p:sp>
      <p:sp>
        <p:nvSpPr>
          <p:cNvPr id="17418" name="Text Box 14"/>
          <p:cNvSpPr txBox="1"/>
          <p:nvPr/>
        </p:nvSpPr>
        <p:spPr>
          <a:xfrm>
            <a:off x="1042988" y="5018088"/>
            <a:ext cx="7705725" cy="457200"/>
          </a:xfrm>
          <a:prstGeom prst="rect">
            <a:avLst/>
          </a:prstGeom>
          <a:noFill/>
          <a:ln w="9525">
            <a:noFill/>
          </a:ln>
        </p:spPr>
        <p:txBody>
          <a:bodyPr>
            <a:spAutoFit/>
          </a:bodyPr>
          <a:p>
            <a:pPr eaLnBrk="1" hangingPunct="1">
              <a:spcBef>
                <a:spcPct val="50000"/>
              </a:spcBef>
            </a:pPr>
            <a:r>
              <a:rPr lang="en-US" altLang="zh-CN" sz="2400" dirty="0">
                <a:latin typeface="Times New Roman" panose="02020603050405020304" pitchFamily="18" charset="0"/>
              </a:rPr>
              <a:t>n</a:t>
            </a:r>
            <a:r>
              <a:rPr lang="zh-CN" altLang="en-US" sz="2400" dirty="0">
                <a:latin typeface="Times New Roman" panose="02020603050405020304" pitchFamily="18" charset="0"/>
              </a:rPr>
              <a:t>很大时：                           </a:t>
            </a:r>
            <a:r>
              <a:rPr lang="zh-CN" altLang="en-US" sz="2400" b="1" dirty="0">
                <a:solidFill>
                  <a:srgbClr val="D60093"/>
                </a:solidFill>
                <a:latin typeface="Times New Roman" panose="02020603050405020304" pitchFamily="18" charset="0"/>
              </a:rPr>
              <a:t>折半查找的效率优于顺序查找</a:t>
            </a:r>
            <a:endParaRPr lang="zh-CN" altLang="en-US" sz="2400" b="1" dirty="0">
              <a:solidFill>
                <a:srgbClr val="D60093"/>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4211">
                                            <p:txEl>
                                              <p:charRg st="0" end="14"/>
                                            </p:txEl>
                                          </p:spTgt>
                                        </p:tgtEl>
                                        <p:attrNameLst>
                                          <p:attrName>style.visibility</p:attrName>
                                        </p:attrNameLst>
                                      </p:cBhvr>
                                      <p:to>
                                        <p:strVal val="visible"/>
                                      </p:to>
                                    </p:set>
                                    <p:anim calcmode="lin" valueType="num">
                                      <p:cBhvr additive="base">
                                        <p:cTn id="7" dur="500" fill="hold"/>
                                        <p:tgtEl>
                                          <p:spTgt spid="94211">
                                            <p:txEl>
                                              <p:charRg st="0" end="1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4211">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4215"/>
                                        </p:tgtEl>
                                        <p:attrNameLst>
                                          <p:attrName>style.visibility</p:attrName>
                                        </p:attrNameLst>
                                      </p:cBhvr>
                                      <p:to>
                                        <p:strVal val="visible"/>
                                      </p:to>
                                    </p:set>
                                    <p:anim calcmode="lin" valueType="num">
                                      <p:cBhvr additive="base">
                                        <p:cTn id="13" dur="500" fill="hold"/>
                                        <p:tgtEl>
                                          <p:spTgt spid="94215"/>
                                        </p:tgtEl>
                                        <p:attrNameLst>
                                          <p:attrName>ppt_x</p:attrName>
                                        </p:attrNameLst>
                                      </p:cBhvr>
                                      <p:tavLst>
                                        <p:tav tm="0">
                                          <p:val>
                                            <p:strVal val="0-#ppt_w/2"/>
                                          </p:val>
                                        </p:tav>
                                        <p:tav tm="100000">
                                          <p:val>
                                            <p:strVal val="#ppt_x"/>
                                          </p:val>
                                        </p:tav>
                                      </p:tavLst>
                                    </p:anim>
                                    <p:anim calcmode="lin" valueType="num">
                                      <p:cBhvr additive="base">
                                        <p:cTn id="14" dur="500" fill="hold"/>
                                        <p:tgtEl>
                                          <p:spTgt spid="9421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4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4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94217"/>
                                        </p:tgtEl>
                                        <p:attrNameLst>
                                          <p:attrName>style.visibility</p:attrName>
                                        </p:attrNameLst>
                                      </p:cBhvr>
                                      <p:to>
                                        <p:strVal val="visible"/>
                                      </p:to>
                                    </p:set>
                                    <p:anim calcmode="lin" valueType="num">
                                      <p:cBhvr additive="base">
                                        <p:cTn id="35" dur="500" fill="hold"/>
                                        <p:tgtEl>
                                          <p:spTgt spid="94217"/>
                                        </p:tgtEl>
                                        <p:attrNameLst>
                                          <p:attrName>ppt_x</p:attrName>
                                        </p:attrNameLst>
                                      </p:cBhvr>
                                      <p:tavLst>
                                        <p:tav tm="0">
                                          <p:val>
                                            <p:strVal val="0-#ppt_w/2"/>
                                          </p:val>
                                        </p:tav>
                                        <p:tav tm="100000">
                                          <p:val>
                                            <p:strVal val="#ppt_x"/>
                                          </p:val>
                                        </p:tav>
                                      </p:tavLst>
                                    </p:anim>
                                    <p:anim calcmode="lin" valueType="num">
                                      <p:cBhvr additive="base">
                                        <p:cTn id="36" dur="500" fill="hold"/>
                                        <p:tgtEl>
                                          <p:spTgt spid="942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P spid="17417" grpId="0"/>
      <p:bldP spid="174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18435"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华文新魏" panose="02010800040101010101" pitchFamily="2" charset="-122"/>
                <a:ea typeface="+mj-ea"/>
                <a:cs typeface="+mj-cs"/>
              </a:rPr>
              <a:t>索引表上的查找</a:t>
            </a:r>
            <a:r>
              <a:rPr kumimoji="0" lang="zh-CN" altLang="en-US" sz="4400" b="0" i="0" u="none" strike="noStrike" kern="0" cap="none" spc="0" normalizeH="0" baseline="0" noProof="0" smtClean="0">
                <a:ln>
                  <a:noFill/>
                </a:ln>
                <a:solidFill>
                  <a:schemeClr val="tx2"/>
                </a:solidFill>
                <a:effectLst/>
                <a:uLnTx/>
                <a:uFillTx/>
                <a:latin typeface="华文新魏" panose="02010800040101010101" pitchFamily="2" charset="-122"/>
                <a:ea typeface="+mj-ea"/>
                <a:cs typeface="+mj-cs"/>
              </a:rPr>
              <a:t> </a:t>
            </a:r>
            <a:endParaRPr kumimoji="0" lang="zh-CN" altLang="en-US" sz="4400" b="0" i="0" u="none" strike="noStrike" kern="0" cap="none" spc="0" normalizeH="0" baseline="0" noProof="0" smtClean="0">
              <a:ln>
                <a:noFill/>
              </a:ln>
              <a:solidFill>
                <a:schemeClr val="tx2"/>
              </a:solidFill>
              <a:effectLst/>
              <a:uLnTx/>
              <a:uFillTx/>
              <a:latin typeface="华文新魏" panose="02010800040101010101" pitchFamily="2" charset="-122"/>
              <a:ea typeface="+mj-ea"/>
              <a:cs typeface="+mj-cs"/>
            </a:endParaRPr>
          </a:p>
        </p:txBody>
      </p:sp>
      <p:sp>
        <p:nvSpPr>
          <p:cNvPr id="18436" name="Rectangle 4"/>
          <p:cNvSpPr>
            <a:spLocks noGrp="1"/>
          </p:cNvSpPr>
          <p:nvPr>
            <p:ph idx="1"/>
          </p:nvPr>
        </p:nvSpPr>
        <p:spPr>
          <a:xfrm>
            <a:off x="755650" y="1412875"/>
            <a:ext cx="7958138" cy="5040313"/>
          </a:xfrm>
        </p:spPr>
        <p:txBody>
          <a:bodyPr vert="horz" wrap="square" lIns="91440" tIns="45720" rIns="91440" bIns="45720" anchor="t" anchorCtr="0"/>
          <a:p>
            <a:pPr eaLnBrk="1" hangingPunct="1">
              <a:lnSpc>
                <a:spcPct val="120000"/>
              </a:lnSpc>
            </a:pPr>
            <a:r>
              <a:rPr lang="zh-CN" altLang="en-US" sz="2800" b="1" dirty="0">
                <a:solidFill>
                  <a:srgbClr val="D60093"/>
                </a:solidFill>
                <a:ea typeface="幼圆" panose="02010509060101010101" pitchFamily="49" charset="-122"/>
              </a:rPr>
              <a:t>分块（索引）查找</a:t>
            </a:r>
            <a:endParaRPr lang="zh-CN" altLang="en-US" sz="2800" b="1" dirty="0">
              <a:solidFill>
                <a:srgbClr val="D60093"/>
              </a:solidFill>
              <a:ea typeface="幼圆" panose="02010509060101010101" pitchFamily="49" charset="-122"/>
            </a:endParaRPr>
          </a:p>
          <a:p>
            <a:pPr eaLnBrk="1" hangingPunct="1">
              <a:lnSpc>
                <a:spcPct val="120000"/>
              </a:lnSpc>
              <a:buNone/>
            </a:pPr>
            <a:r>
              <a:rPr lang="zh-CN" altLang="en-US" dirty="0">
                <a:latin typeface="宋体" panose="02010600030101010101" pitchFamily="2" charset="-122"/>
              </a:rPr>
              <a:t>      </a:t>
            </a:r>
            <a:r>
              <a:rPr lang="zh-CN" altLang="en-US" sz="2400" b="1" dirty="0">
                <a:latin typeface="宋体" panose="02010600030101010101" pitchFamily="2" charset="-122"/>
              </a:rPr>
              <a:t>将线性表分成若干个块</a:t>
            </a:r>
            <a:r>
              <a:rPr lang="en-US" altLang="zh-CN" sz="2400" b="1" dirty="0"/>
              <a:t>B</a:t>
            </a:r>
            <a:r>
              <a:rPr lang="en-US" altLang="zh-CN" sz="2400" b="1" baseline="-30000" dirty="0"/>
              <a:t>1</a:t>
            </a:r>
            <a:r>
              <a:rPr lang="zh-CN" altLang="en-US" sz="2400" b="1" dirty="0">
                <a:latin typeface="宋体" panose="02010600030101010101" pitchFamily="2" charset="-122"/>
              </a:rPr>
              <a:t>、</a:t>
            </a:r>
            <a:r>
              <a:rPr lang="en-US" altLang="zh-CN" sz="2400" b="1" dirty="0"/>
              <a:t>B</a:t>
            </a:r>
            <a:r>
              <a:rPr lang="en-US" altLang="zh-CN" sz="2400" b="1" baseline="-30000" dirty="0"/>
              <a:t>2</a:t>
            </a:r>
            <a:r>
              <a:rPr lang="zh-CN" altLang="en-US" sz="2400" b="1" dirty="0">
                <a:latin typeface="宋体" panose="02010600030101010101" pitchFamily="2" charset="-122"/>
              </a:rPr>
              <a:t>、</a:t>
            </a:r>
            <a:r>
              <a:rPr lang="en-US" altLang="zh-CN" sz="2400" b="1" dirty="0"/>
              <a:t>…</a:t>
            </a:r>
            <a:r>
              <a:rPr lang="zh-CN" altLang="en-US" sz="2400" b="1" dirty="0">
                <a:latin typeface="宋体" panose="02010600030101010101" pitchFamily="2" charset="-122"/>
              </a:rPr>
              <a:t>、</a:t>
            </a:r>
            <a:r>
              <a:rPr lang="en-US" altLang="zh-CN" sz="2400" b="1" dirty="0"/>
              <a:t>B</a:t>
            </a:r>
            <a:r>
              <a:rPr lang="en-US" altLang="zh-CN" sz="2400" b="1" baseline="-30000" dirty="0"/>
              <a:t>n</a:t>
            </a:r>
            <a:r>
              <a:rPr lang="zh-CN" altLang="en-US" sz="2400" b="1" dirty="0">
                <a:latin typeface="宋体" panose="02010600030101010101" pitchFamily="2" charset="-122"/>
              </a:rPr>
              <a:t>，并要求当</a:t>
            </a:r>
            <a:r>
              <a:rPr lang="en-US" altLang="zh-CN" sz="2400" b="1" dirty="0"/>
              <a:t>i&lt;j</a:t>
            </a:r>
            <a:r>
              <a:rPr lang="zh-CN" altLang="en-US" sz="2400" b="1" dirty="0">
                <a:latin typeface="宋体" panose="02010600030101010101" pitchFamily="2" charset="-122"/>
              </a:rPr>
              <a:t>时，</a:t>
            </a:r>
            <a:r>
              <a:rPr lang="en-US" altLang="zh-CN" sz="2400" b="1" dirty="0"/>
              <a:t>B</a:t>
            </a:r>
            <a:r>
              <a:rPr lang="en-US" altLang="zh-CN" sz="2400" b="1" baseline="-30000" dirty="0"/>
              <a:t>i</a:t>
            </a:r>
            <a:r>
              <a:rPr lang="zh-CN" altLang="en-US" sz="2400" b="1" dirty="0">
                <a:latin typeface="宋体" panose="02010600030101010101" pitchFamily="2" charset="-122"/>
              </a:rPr>
              <a:t>中的记录关键字都小于</a:t>
            </a:r>
            <a:r>
              <a:rPr lang="en-US" altLang="zh-CN" sz="2400" b="1" dirty="0"/>
              <a:t>B</a:t>
            </a:r>
            <a:r>
              <a:rPr lang="en-US" altLang="zh-CN" sz="2400" b="1" baseline="-30000" dirty="0"/>
              <a:t>j</a:t>
            </a:r>
            <a:r>
              <a:rPr lang="zh-CN" altLang="en-US" sz="2400" b="1" dirty="0">
                <a:latin typeface="宋体" panose="02010600030101010101" pitchFamily="2" charset="-122"/>
              </a:rPr>
              <a:t>中记录的关键字。记录的这种排列方式称为记录的分块有序。分块之后，另建一个线性表，称为索引表。每个块在索引表中有一项，称为索引项。索引项中包括两个域，一个域存放块中记录关键字的最大值，另一个域存放块的第一个记录在线性表中的位置。</a:t>
            </a:r>
            <a:r>
              <a:rPr lang="zh-CN" altLang="en-US" sz="2400" b="1" dirty="0"/>
              <a:t> </a:t>
            </a:r>
            <a:endParaRPr lang="zh-CN" altLang="en-US" sz="2400" b="1" dirty="0"/>
          </a:p>
          <a:p>
            <a:pPr eaLnBrk="1" hangingPunct="1">
              <a:lnSpc>
                <a:spcPct val="120000"/>
              </a:lnSpc>
              <a:buNone/>
            </a:pPr>
            <a:r>
              <a:rPr lang="zh-CN" altLang="en-US" sz="2400" b="1" dirty="0"/>
              <a:t>        </a:t>
            </a:r>
            <a:endParaRPr lang="zh-CN" altLang="en-US" sz="2400" b="1" dirty="0"/>
          </a:p>
          <a:p>
            <a:pPr eaLnBrk="1" hangingPunct="1">
              <a:lnSpc>
                <a:spcPct val="120000"/>
              </a:lnSpc>
              <a:buNone/>
            </a:pPr>
            <a:r>
              <a:rPr lang="zh-CN" altLang="en-US" sz="2800" b="1" dirty="0">
                <a:solidFill>
                  <a:srgbClr val="D60093"/>
                </a:solidFill>
                <a:ea typeface="幼圆" panose="02010509060101010101" pitchFamily="49" charset="-122"/>
              </a:rPr>
              <a:t>                          块间有序  块内无序</a:t>
            </a:r>
            <a:endParaRPr lang="zh-CN" altLang="en-US" sz="2800" b="1" dirty="0">
              <a:solidFill>
                <a:srgbClr val="D60093"/>
              </a:solidFill>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6">
                                            <p:txEl>
                                              <p:charRg st="0"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6">
                                            <p:txEl>
                                              <p:charRg st="9" end="17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6">
                                            <p:txEl>
                                              <p:charRg st="174" end="18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6">
                                            <p:txEl>
                                              <p:charRg st="183" end="2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grpSp>
        <p:nvGrpSpPr>
          <p:cNvPr id="22531" name="Group 9"/>
          <p:cNvGrpSpPr/>
          <p:nvPr/>
        </p:nvGrpSpPr>
        <p:grpSpPr>
          <a:xfrm>
            <a:off x="3492500" y="1773238"/>
            <a:ext cx="1584325" cy="717550"/>
            <a:chOff x="7205" y="12864"/>
            <a:chExt cx="1352" cy="714"/>
          </a:xfrm>
        </p:grpSpPr>
        <p:sp>
          <p:nvSpPr>
            <p:cNvPr id="22575" name="Rectangle 13"/>
            <p:cNvSpPr/>
            <p:nvPr/>
          </p:nvSpPr>
          <p:spPr>
            <a:xfrm>
              <a:off x="7205" y="12864"/>
              <a:ext cx="1352" cy="714"/>
            </a:xfrm>
            <a:prstGeom prst="rect">
              <a:avLst/>
            </a:prstGeom>
            <a:solidFill>
              <a:srgbClr val="FFFFFF"/>
            </a:solidFill>
            <a:ln w="9525" cap="flat" cmpd="sng">
              <a:solidFill>
                <a:srgbClr val="0000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22576" name="Line 12"/>
            <p:cNvSpPr/>
            <p:nvPr/>
          </p:nvSpPr>
          <p:spPr>
            <a:xfrm>
              <a:off x="7205" y="13221"/>
              <a:ext cx="1352" cy="0"/>
            </a:xfrm>
            <a:prstGeom prst="line">
              <a:avLst/>
            </a:prstGeom>
            <a:ln w="9525" cap="flat" cmpd="sng">
              <a:solidFill>
                <a:srgbClr val="000000"/>
              </a:solidFill>
              <a:prstDash val="solid"/>
              <a:headEnd type="none" w="med" len="med"/>
              <a:tailEnd type="none" w="med" len="med"/>
            </a:ln>
          </p:spPr>
        </p:sp>
        <p:sp>
          <p:nvSpPr>
            <p:cNvPr id="22577" name="Line 11"/>
            <p:cNvSpPr/>
            <p:nvPr/>
          </p:nvSpPr>
          <p:spPr>
            <a:xfrm>
              <a:off x="7651" y="12864"/>
              <a:ext cx="0" cy="714"/>
            </a:xfrm>
            <a:prstGeom prst="line">
              <a:avLst/>
            </a:prstGeom>
            <a:ln w="9525" cap="flat" cmpd="sng">
              <a:solidFill>
                <a:srgbClr val="000000"/>
              </a:solidFill>
              <a:prstDash val="solid"/>
              <a:headEnd type="none" w="med" len="med"/>
              <a:tailEnd type="none" w="med" len="med"/>
            </a:ln>
          </p:spPr>
        </p:sp>
        <p:sp>
          <p:nvSpPr>
            <p:cNvPr id="22578" name="Line 10"/>
            <p:cNvSpPr/>
            <p:nvPr/>
          </p:nvSpPr>
          <p:spPr>
            <a:xfrm>
              <a:off x="8086" y="12864"/>
              <a:ext cx="0" cy="714"/>
            </a:xfrm>
            <a:prstGeom prst="line">
              <a:avLst/>
            </a:prstGeom>
            <a:ln w="9525" cap="flat" cmpd="sng">
              <a:solidFill>
                <a:srgbClr val="000000"/>
              </a:solidFill>
              <a:prstDash val="solid"/>
              <a:headEnd type="none" w="med" len="med"/>
              <a:tailEnd type="none" w="med" len="med"/>
            </a:ln>
          </p:spPr>
        </p:sp>
      </p:grpSp>
      <p:grpSp>
        <p:nvGrpSpPr>
          <p:cNvPr id="22532" name="Group 4"/>
          <p:cNvGrpSpPr/>
          <p:nvPr/>
        </p:nvGrpSpPr>
        <p:grpSpPr>
          <a:xfrm>
            <a:off x="1547813" y="2538413"/>
            <a:ext cx="4895850" cy="1466850"/>
            <a:chOff x="2445" y="2910"/>
            <a:chExt cx="5089" cy="1833"/>
          </a:xfrm>
        </p:grpSpPr>
        <p:sp>
          <p:nvSpPr>
            <p:cNvPr id="22571" name="Freeform 8"/>
            <p:cNvSpPr/>
            <p:nvPr/>
          </p:nvSpPr>
          <p:spPr>
            <a:xfrm>
              <a:off x="2445" y="2925"/>
              <a:ext cx="2415" cy="840"/>
            </a:xfrm>
            <a:custGeom>
              <a:avLst/>
              <a:gdLst/>
              <a:ahLst/>
              <a:cxnLst>
                <a:cxn ang="0">
                  <a:pos x="2415" y="0"/>
                </a:cxn>
                <a:cxn ang="0">
                  <a:pos x="973" y="406"/>
                </a:cxn>
                <a:cxn ang="0">
                  <a:pos x="0" y="840"/>
                </a:cxn>
              </a:cxnLst>
              <a:pathLst>
                <a:path w="2415" h="840">
                  <a:moveTo>
                    <a:pt x="2415" y="0"/>
                  </a:moveTo>
                  <a:cubicBezTo>
                    <a:pt x="2175" y="65"/>
                    <a:pt x="1376" y="266"/>
                    <a:pt x="973" y="406"/>
                  </a:cubicBezTo>
                  <a:cubicBezTo>
                    <a:pt x="570" y="546"/>
                    <a:pt x="203" y="750"/>
                    <a:pt x="0" y="840"/>
                  </a:cubicBezTo>
                </a:path>
              </a:pathLst>
            </a:custGeom>
            <a:noFill/>
            <a:ln w="9525" cap="flat" cmpd="sng">
              <a:solidFill>
                <a:srgbClr val="000000">
                  <a:alpha val="100000"/>
                </a:srgbClr>
              </a:solidFill>
              <a:prstDash val="solid"/>
              <a:round/>
              <a:headEnd type="none" w="med" len="med"/>
              <a:tailEnd type="triangle" w="lg" len="med"/>
            </a:ln>
          </p:spPr>
          <p:txBody>
            <a:bodyPr/>
            <a:p>
              <a:endParaRPr lang="zh-CN" altLang="en-US"/>
            </a:p>
          </p:txBody>
        </p:sp>
        <p:sp>
          <p:nvSpPr>
            <p:cNvPr id="22572" name="Freeform 7"/>
            <p:cNvSpPr/>
            <p:nvPr/>
          </p:nvSpPr>
          <p:spPr>
            <a:xfrm>
              <a:off x="4999" y="2925"/>
              <a:ext cx="266" cy="825"/>
            </a:xfrm>
            <a:custGeom>
              <a:avLst/>
              <a:gdLst/>
              <a:ahLst/>
              <a:cxnLst>
                <a:cxn ang="0">
                  <a:pos x="266" y="0"/>
                </a:cxn>
                <a:cxn ang="0">
                  <a:pos x="37" y="425"/>
                </a:cxn>
                <a:cxn ang="0">
                  <a:pos x="41" y="825"/>
                </a:cxn>
              </a:cxnLst>
              <a:pathLst>
                <a:path w="266" h="825">
                  <a:moveTo>
                    <a:pt x="266" y="0"/>
                  </a:moveTo>
                  <a:cubicBezTo>
                    <a:pt x="228" y="68"/>
                    <a:pt x="74" y="288"/>
                    <a:pt x="37" y="425"/>
                  </a:cubicBezTo>
                  <a:cubicBezTo>
                    <a:pt x="0" y="562"/>
                    <a:pt x="40" y="742"/>
                    <a:pt x="41" y="825"/>
                  </a:cubicBezTo>
                </a:path>
              </a:pathLst>
            </a:custGeom>
            <a:noFill/>
            <a:ln w="9525" cap="flat" cmpd="sng">
              <a:solidFill>
                <a:srgbClr val="000000">
                  <a:alpha val="100000"/>
                </a:srgbClr>
              </a:solidFill>
              <a:prstDash val="solid"/>
              <a:round/>
              <a:headEnd type="none" w="med" len="med"/>
              <a:tailEnd type="triangle" w="lg" len="med"/>
            </a:ln>
          </p:spPr>
          <p:txBody>
            <a:bodyPr/>
            <a:p>
              <a:endParaRPr lang="zh-CN" altLang="en-US"/>
            </a:p>
          </p:txBody>
        </p:sp>
        <p:sp>
          <p:nvSpPr>
            <p:cNvPr id="22573" name="Freeform 6"/>
            <p:cNvSpPr/>
            <p:nvPr/>
          </p:nvSpPr>
          <p:spPr>
            <a:xfrm>
              <a:off x="5730" y="2910"/>
              <a:ext cx="1787" cy="833"/>
            </a:xfrm>
            <a:custGeom>
              <a:avLst/>
              <a:gdLst/>
              <a:ahLst/>
              <a:cxnLst>
                <a:cxn ang="0">
                  <a:pos x="0" y="0"/>
                </a:cxn>
                <a:cxn ang="0">
                  <a:pos x="1084" y="436"/>
                </a:cxn>
                <a:cxn ang="0">
                  <a:pos x="1787" y="833"/>
                </a:cxn>
              </a:cxnLst>
              <a:pathLst>
                <a:path w="1787" h="833">
                  <a:moveTo>
                    <a:pt x="0" y="0"/>
                  </a:moveTo>
                  <a:cubicBezTo>
                    <a:pt x="181" y="70"/>
                    <a:pt x="786" y="297"/>
                    <a:pt x="1084" y="436"/>
                  </a:cubicBezTo>
                  <a:cubicBezTo>
                    <a:pt x="1382" y="575"/>
                    <a:pt x="1670" y="767"/>
                    <a:pt x="1787" y="833"/>
                  </a:cubicBezTo>
                </a:path>
              </a:pathLst>
            </a:custGeom>
            <a:noFill/>
            <a:ln w="9525" cap="flat" cmpd="sng">
              <a:solidFill>
                <a:srgbClr val="000000">
                  <a:alpha val="100000"/>
                </a:srgbClr>
              </a:solidFill>
              <a:prstDash val="solid"/>
              <a:round/>
              <a:headEnd type="none" w="med" len="med"/>
              <a:tailEnd type="triangle" w="lg" len="med"/>
            </a:ln>
          </p:spPr>
          <p:txBody>
            <a:bodyPr/>
            <a:p>
              <a:endParaRPr lang="zh-CN" altLang="en-US"/>
            </a:p>
          </p:txBody>
        </p:sp>
        <p:sp>
          <p:nvSpPr>
            <p:cNvPr id="22574" name="Text Box 5"/>
            <p:cNvSpPr txBox="1"/>
            <p:nvPr/>
          </p:nvSpPr>
          <p:spPr>
            <a:xfrm>
              <a:off x="4518" y="4199"/>
              <a:ext cx="3016" cy="544"/>
            </a:xfrm>
            <a:prstGeom prst="rect">
              <a:avLst/>
            </a:prstGeom>
            <a:noFill/>
            <a:ln w="9525">
              <a:noFill/>
            </a:ln>
          </p:spPr>
          <p:txBody>
            <a:bodyPr/>
            <a:p>
              <a:pPr eaLnBrk="1" hangingPunct="1"/>
              <a:endParaRPr lang="zh-CN" altLang="en-US" sz="2400" dirty="0">
                <a:latin typeface="Times New Roman" panose="02020603050405020304" pitchFamily="18" charset="0"/>
              </a:endParaRPr>
            </a:p>
          </p:txBody>
        </p:sp>
      </p:grpSp>
      <p:sp>
        <p:nvSpPr>
          <p:cNvPr id="22533" name="Rectangle 14"/>
          <p:cNvSpPr/>
          <p:nvPr/>
        </p:nvSpPr>
        <p:spPr>
          <a:xfrm>
            <a:off x="2627313" y="549275"/>
            <a:ext cx="3024187" cy="519113"/>
          </a:xfrm>
          <a:prstGeom prst="rect">
            <a:avLst/>
          </a:prstGeom>
          <a:noFill/>
          <a:ln w="9525">
            <a:noFill/>
          </a:ln>
        </p:spPr>
        <p:txBody>
          <a:bodyPr anchor="ctr" anchorCtr="0">
            <a:spAutoFit/>
          </a:bodyPr>
          <a:p>
            <a:pPr indent="1021080" eaLnBrk="1" hangingPunct="1"/>
            <a:r>
              <a:rPr lang="zh-CN" altLang="en-US" sz="2800" b="1" dirty="0">
                <a:latin typeface="Times New Roman" panose="02020603050405020304" pitchFamily="18" charset="0"/>
              </a:rPr>
              <a:t>索引表</a:t>
            </a:r>
            <a:endParaRPr lang="zh-CN" altLang="en-US" sz="5400" b="1" dirty="0">
              <a:latin typeface="Times New Roman" panose="02020603050405020304" pitchFamily="18" charset="0"/>
            </a:endParaRPr>
          </a:p>
        </p:txBody>
      </p:sp>
      <p:sp>
        <p:nvSpPr>
          <p:cNvPr id="22534" name="Rectangle 15"/>
          <p:cNvSpPr/>
          <p:nvPr/>
        </p:nvSpPr>
        <p:spPr>
          <a:xfrm>
            <a:off x="1042988" y="1770063"/>
            <a:ext cx="5137150" cy="762000"/>
          </a:xfrm>
          <a:prstGeom prst="rect">
            <a:avLst/>
          </a:prstGeom>
          <a:noFill/>
          <a:ln w="9525">
            <a:noFill/>
          </a:ln>
        </p:spPr>
        <p:txBody>
          <a:bodyPr wrap="none" anchor="ctr" anchorCtr="0">
            <a:spAutoFit/>
          </a:bodyPr>
          <a:p>
            <a:pPr indent="381000" eaLnBrk="1" hangingPunct="1">
              <a:spcBef>
                <a:spcPct val="20000"/>
              </a:spcBef>
            </a:pPr>
            <a:r>
              <a:rPr lang="zh-CN" altLang="en-US" sz="2000" dirty="0">
                <a:latin typeface="Times New Roman" panose="02020603050405020304" pitchFamily="18" charset="0"/>
              </a:rPr>
              <a:t>最大关键字              </a:t>
            </a:r>
            <a:r>
              <a:rPr lang="en-US" altLang="zh-CN" sz="2000" dirty="0">
                <a:latin typeface="Times New Roman" panose="02020603050405020304" pitchFamily="18" charset="0"/>
              </a:rPr>
              <a:t>25   56     89                  </a:t>
            </a:r>
            <a:endParaRPr lang="en-US" altLang="zh-CN" sz="2100" dirty="0">
              <a:latin typeface="Times New Roman" panose="02020603050405020304" pitchFamily="18" charset="0"/>
            </a:endParaRPr>
          </a:p>
          <a:p>
            <a:pPr indent="381000">
              <a:spcBef>
                <a:spcPct val="20000"/>
              </a:spcBef>
            </a:pPr>
            <a:r>
              <a:rPr lang="en-US" altLang="zh-CN" sz="2000" dirty="0">
                <a:latin typeface="Times New Roman" panose="02020603050405020304" pitchFamily="18" charset="0"/>
              </a:rPr>
              <a:t>          </a:t>
            </a:r>
            <a:r>
              <a:rPr lang="zh-CN" altLang="en-US" sz="2000" dirty="0">
                <a:latin typeface="Times New Roman" panose="02020603050405020304" pitchFamily="18" charset="0"/>
              </a:rPr>
              <a:t>起始地址        </a:t>
            </a:r>
            <a:r>
              <a:rPr lang="en-US" altLang="zh-CN" sz="2000" dirty="0">
                <a:latin typeface="Times New Roman" panose="02020603050405020304" pitchFamily="18" charset="0"/>
              </a:rPr>
              <a:t>1      6     11</a:t>
            </a:r>
            <a:endParaRPr lang="en-US" altLang="zh-CN" sz="4400" dirty="0">
              <a:latin typeface="Times New Roman" panose="02020603050405020304" pitchFamily="18" charset="0"/>
            </a:endParaRPr>
          </a:p>
        </p:txBody>
      </p:sp>
      <p:sp>
        <p:nvSpPr>
          <p:cNvPr id="22535" name="Rectangle 17"/>
          <p:cNvSpPr/>
          <p:nvPr/>
        </p:nvSpPr>
        <p:spPr>
          <a:xfrm>
            <a:off x="2227263" y="2511425"/>
            <a:ext cx="584200" cy="625475"/>
          </a:xfrm>
          <a:prstGeom prst="rect">
            <a:avLst/>
          </a:prstGeom>
          <a:noFill/>
          <a:ln w="9525">
            <a:noFill/>
          </a:ln>
        </p:spPr>
        <p:txBody>
          <a:bodyPr wrap="none" anchor="ctr" anchorCtr="0">
            <a:spAutoFit/>
          </a:bodyPr>
          <a:p>
            <a:pPr indent="400050" eaLnBrk="1" hangingPunct="1"/>
            <a:br>
              <a:rPr lang="zh-CN" altLang="en-US" sz="1100" dirty="0">
                <a:latin typeface="Times New Roman" panose="02020603050405020304" pitchFamily="18" charset="0"/>
              </a:rPr>
            </a:br>
            <a:endParaRPr lang="zh-CN" altLang="en-US" sz="2400" dirty="0">
              <a:latin typeface="Times New Roman" panose="02020603050405020304" pitchFamily="18" charset="0"/>
            </a:endParaRPr>
          </a:p>
        </p:txBody>
      </p:sp>
      <p:graphicFrame>
        <p:nvGraphicFramePr>
          <p:cNvPr id="141410" name="Group 98"/>
          <p:cNvGraphicFramePr>
            <a:graphicFrameLocks noGrp="1"/>
          </p:cNvGraphicFramePr>
          <p:nvPr/>
        </p:nvGraphicFramePr>
        <p:xfrm>
          <a:off x="1403350" y="3357563"/>
          <a:ext cx="7200900" cy="579438"/>
        </p:xfrm>
        <a:graphic>
          <a:graphicData uri="http://schemas.openxmlformats.org/drawingml/2006/table">
            <a:tbl>
              <a:tblPr/>
              <a:tblGrid>
                <a:gridCol w="479425"/>
                <a:gridCol w="481013"/>
                <a:gridCol w="479425"/>
                <a:gridCol w="481012"/>
                <a:gridCol w="479425"/>
                <a:gridCol w="481013"/>
                <a:gridCol w="479425"/>
                <a:gridCol w="479425"/>
                <a:gridCol w="479425"/>
                <a:gridCol w="481012"/>
                <a:gridCol w="479425"/>
                <a:gridCol w="481013"/>
                <a:gridCol w="479425"/>
                <a:gridCol w="481012"/>
                <a:gridCol w="479425"/>
              </a:tblGrid>
              <a:tr h="579437">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endParaRPr kumimoji="0" lang="en-US" altLang="zh-CN" sz="4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endParaRPr kumimoji="0" lang="en-US" altLang="zh-CN" sz="4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25</a:t>
                      </a:r>
                      <a:endParaRPr kumimoji="0" lang="en-US" altLang="zh-CN" sz="4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a:t>
                      </a:r>
                      <a:endParaRPr kumimoji="0" lang="en-US" altLang="zh-CN" sz="4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18</a:t>
                      </a:r>
                      <a:endParaRPr kumimoji="0" lang="en-US" altLang="zh-CN" sz="4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56</a:t>
                      </a:r>
                      <a:endParaRPr kumimoji="0" lang="en-US" altLang="zh-CN" sz="4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34</a:t>
                      </a:r>
                      <a:endParaRPr kumimoji="0" lang="en-US" altLang="zh-CN" sz="4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29</a:t>
                      </a:r>
                      <a:endParaRPr kumimoji="0" lang="en-US" altLang="zh-CN" sz="4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32</a:t>
                      </a:r>
                      <a:endParaRPr kumimoji="0" lang="en-US" altLang="zh-CN" sz="4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47</a:t>
                      </a:r>
                      <a:endParaRPr kumimoji="0" lang="en-US" altLang="zh-CN" sz="4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68</a:t>
                      </a:r>
                      <a:endParaRPr kumimoji="0" lang="en-US" altLang="zh-CN" sz="4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72</a:t>
                      </a:r>
                      <a:endParaRPr kumimoji="0" lang="en-US" altLang="zh-CN" sz="4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61</a:t>
                      </a:r>
                      <a:endParaRPr kumimoji="0" lang="en-US" altLang="zh-CN" sz="4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84</a:t>
                      </a:r>
                      <a:endParaRPr kumimoji="0" lang="en-US" altLang="zh-CN" sz="4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89</a:t>
                      </a:r>
                      <a:endParaRPr kumimoji="0" lang="en-US" altLang="zh-CN" sz="4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141411" name="Rectangle 99"/>
          <p:cNvSpPr>
            <a:spLocks noChangeArrowheads="1"/>
          </p:cNvSpPr>
          <p:nvPr/>
        </p:nvSpPr>
        <p:spPr bwMode="auto">
          <a:xfrm>
            <a:off x="611188" y="4292600"/>
            <a:ext cx="8229600" cy="1954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Char char="w"/>
              <a:defRPr/>
            </a:pPr>
            <a:r>
              <a:rPr kumimoji="1" lang="zh-CN" altLang="en-US" sz="2400" b="1" i="1" u="none" strike="noStrike" kern="1200" cap="none" spc="0" normalizeH="0" baseline="0" noProof="0" dirty="0">
                <a:ln>
                  <a:noFill/>
                </a:ln>
                <a:solidFill>
                  <a:schemeClr val="folHlink"/>
                </a:solidFill>
                <a:effectLst>
                  <a:outerShdw blurRad="38100" dist="38100" dir="2700000" algn="tl">
                    <a:srgbClr val="000000">
                      <a:alpha val="43137"/>
                    </a:srgbClr>
                  </a:outerShdw>
                </a:effectLst>
                <a:uLnTx/>
                <a:uFillTx/>
                <a:latin typeface="幼圆" panose="02010509060101010101" pitchFamily="49" charset="-122"/>
                <a:ea typeface="幼圆" panose="02010509060101010101" pitchFamily="49" charset="-122"/>
                <a:cs typeface="+mn-cs"/>
              </a:rPr>
              <a:t>步骤</a:t>
            </a:r>
            <a:endParaRPr kumimoji="1" lang="zh-CN" altLang="en-US" sz="2000" b="1" i="1" u="none" strike="noStrike" kern="1200" cap="none" spc="0" normalizeH="0" baseline="0" noProof="0" dirty="0">
              <a:ln>
                <a:noFill/>
              </a:ln>
              <a:solidFill>
                <a:schemeClr val="folHlink"/>
              </a:solidFill>
              <a:effectLst>
                <a:outerShdw blurRad="38100" dist="38100" dir="2700000" algn="tl">
                  <a:srgbClr val="000000">
                    <a:alpha val="43137"/>
                  </a:srgbClr>
                </a:outerShdw>
              </a:effectLst>
              <a:uLnTx/>
              <a:uFillTx/>
              <a:latin typeface="幼圆" panose="02010509060101010101" pitchFamily="49" charset="-122"/>
              <a:ea typeface="幼圆" panose="02010509060101010101" pitchFamily="49"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①首先，将待查关键字</a:t>
            </a:r>
            <a:r>
              <a:rPr kumimoji="1" lang="en-US" altLang="zh-CN"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k</a:t>
            </a:r>
            <a:r>
              <a:rPr kumimoji="1"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与索引表中的关键字进行比较，以确定待查记录所在的块。具体的可用顺序查找法或折半查找法进行。</a:t>
            </a:r>
            <a:endPar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②进一步用顺序查找法，在相应块内查找关键字为</a:t>
            </a:r>
            <a:r>
              <a:rPr kumimoji="1" lang="en-US" altLang="zh-CN"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k</a:t>
            </a:r>
            <a:r>
              <a:rPr kumimoji="1"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的元素</a:t>
            </a:r>
            <a:r>
              <a:rPr kumimoji="1" lang="zh-CN" altLang="en-US" sz="25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1" lang="zh-CN" altLang="en-US" sz="4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8453" name="Line 61"/>
          <p:cNvSpPr/>
          <p:nvPr/>
        </p:nvSpPr>
        <p:spPr>
          <a:xfrm rot="5760000" flipH="1">
            <a:off x="3164840" y="3602990"/>
            <a:ext cx="1283335" cy="135255"/>
          </a:xfrm>
          <a:prstGeom prst="line">
            <a:avLst/>
          </a:prstGeom>
          <a:ln w="19050" cap="flat" cmpd="sng">
            <a:solidFill>
              <a:schemeClr val="accent2"/>
            </a:solidFill>
            <a:prstDash val="solid"/>
            <a:headEnd type="none" w="med" len="med"/>
            <a:tailEnd type="none" w="med" len="med"/>
          </a:ln>
        </p:spPr>
      </p:sp>
      <p:sp>
        <p:nvSpPr>
          <p:cNvPr id="2" name="Line 61"/>
          <p:cNvSpPr/>
          <p:nvPr/>
        </p:nvSpPr>
        <p:spPr>
          <a:xfrm rot="5760000" flipH="1">
            <a:off x="5560060" y="3602990"/>
            <a:ext cx="1283335" cy="135255"/>
          </a:xfrm>
          <a:prstGeom prst="line">
            <a:avLst/>
          </a:prstGeom>
          <a:ln w="19050" cap="flat" cmpd="sng">
            <a:solidFill>
              <a:schemeClr val="accent2"/>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41411"/>
                                        </p:tgtEl>
                                        <p:attrNameLst>
                                          <p:attrName>style.visibility</p:attrName>
                                        </p:attrNameLst>
                                      </p:cBhvr>
                                      <p:to>
                                        <p:strVal val="visible"/>
                                      </p:to>
                                    </p:set>
                                    <p:anim calcmode="lin" valueType="num">
                                      <p:cBhvr additive="base">
                                        <p:cTn id="15" dur="500" fill="hold"/>
                                        <p:tgtEl>
                                          <p:spTgt spid="141411"/>
                                        </p:tgtEl>
                                        <p:attrNameLst>
                                          <p:attrName>ppt_x</p:attrName>
                                        </p:attrNameLst>
                                      </p:cBhvr>
                                      <p:tavLst>
                                        <p:tav tm="0">
                                          <p:val>
                                            <p:strVal val="0-#ppt_w/2"/>
                                          </p:val>
                                        </p:tav>
                                        <p:tav tm="100000">
                                          <p:val>
                                            <p:strVal val="#ppt_x"/>
                                          </p:val>
                                        </p:tav>
                                      </p:tavLst>
                                    </p:anim>
                                    <p:anim calcmode="lin" valueType="num">
                                      <p:cBhvr additive="base">
                                        <p:cTn id="16" dur="500" fill="hold"/>
                                        <p:tgtEl>
                                          <p:spTgt spid="1414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4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23555" name="Rectangle 2"/>
          <p:cNvSpPr>
            <a:spLocks noGrp="1"/>
          </p:cNvSpPr>
          <p:nvPr>
            <p:ph type="title"/>
          </p:nvPr>
        </p:nvSpPr>
        <p:spPr/>
        <p:txBody>
          <a:bodyPr vert="horz" wrap="square" lIns="91440" tIns="45720" rIns="91440" bIns="45720" anchor="ctr" anchorCtr="0"/>
          <a:p>
            <a:pPr eaLnBrk="1" hangingPunct="1"/>
            <a:r>
              <a:rPr lang="zh-CN" altLang="en-US" dirty="0"/>
              <a:t>分块查找</a:t>
            </a:r>
            <a:endParaRPr lang="zh-CN" altLang="en-US" dirty="0"/>
          </a:p>
        </p:txBody>
      </p:sp>
      <p:sp>
        <p:nvSpPr>
          <p:cNvPr id="23556" name="Rectangle 3"/>
          <p:cNvSpPr>
            <a:spLocks noGrp="1"/>
          </p:cNvSpPr>
          <p:nvPr>
            <p:ph idx="1"/>
          </p:nvPr>
        </p:nvSpPr>
        <p:spPr>
          <a:xfrm>
            <a:off x="809625" y="1828800"/>
            <a:ext cx="7958138" cy="609600"/>
          </a:xfrm>
        </p:spPr>
        <p:txBody>
          <a:bodyPr vert="horz" wrap="square" lIns="91440" tIns="45720" rIns="91440" bIns="45720" anchor="t" anchorCtr="0"/>
          <a:p>
            <a:pPr eaLnBrk="1" hangingPunct="1"/>
            <a:r>
              <a:rPr lang="zh-CN" altLang="en-US" dirty="0"/>
              <a:t>平均查找长度</a:t>
            </a:r>
            <a:endParaRPr lang="zh-CN" altLang="en-US" dirty="0">
              <a:solidFill>
                <a:schemeClr val="folHlink"/>
              </a:solidFill>
            </a:endParaRPr>
          </a:p>
        </p:txBody>
      </p:sp>
      <p:graphicFrame>
        <p:nvGraphicFramePr>
          <p:cNvPr id="53252" name="Object 4"/>
          <p:cNvGraphicFramePr>
            <a:graphicFrameLocks noChangeAspect="1"/>
          </p:cNvGraphicFramePr>
          <p:nvPr/>
        </p:nvGraphicFramePr>
        <p:xfrm>
          <a:off x="1143000" y="2514600"/>
          <a:ext cx="1962150" cy="436563"/>
        </p:xfrm>
        <a:graphic>
          <a:graphicData uri="http://schemas.openxmlformats.org/presentationml/2006/ole">
            <mc:AlternateContent xmlns:mc="http://schemas.openxmlformats.org/markup-compatibility/2006">
              <mc:Choice xmlns:v="urn:schemas-microsoft-com:vml" Requires="v">
                <p:oleObj spid="_x0000_s3080" name="" r:id="rId1" imgW="1028700" imgH="228600" progId="Equation.3">
                  <p:embed/>
                </p:oleObj>
              </mc:Choice>
              <mc:Fallback>
                <p:oleObj name="" r:id="rId1" imgW="1028700" imgH="228600" progId="Equation.3">
                  <p:embed/>
                  <p:pic>
                    <p:nvPicPr>
                      <p:cNvPr id="0" name="图片 3079"/>
                      <p:cNvPicPr/>
                      <p:nvPr/>
                    </p:nvPicPr>
                    <p:blipFill>
                      <a:blip r:embed="rId2"/>
                      <a:stretch>
                        <a:fillRect/>
                      </a:stretch>
                    </p:blipFill>
                    <p:spPr>
                      <a:xfrm>
                        <a:off x="1143000" y="2514600"/>
                        <a:ext cx="1962150" cy="436563"/>
                      </a:xfrm>
                      <a:prstGeom prst="rect">
                        <a:avLst/>
                      </a:prstGeom>
                      <a:noFill/>
                      <a:ln w="38100">
                        <a:noFill/>
                        <a:miter/>
                      </a:ln>
                    </p:spPr>
                  </p:pic>
                </p:oleObj>
              </mc:Fallback>
            </mc:AlternateContent>
          </a:graphicData>
        </a:graphic>
      </p:graphicFrame>
      <p:graphicFrame>
        <p:nvGraphicFramePr>
          <p:cNvPr id="53254" name="Object 6"/>
          <p:cNvGraphicFramePr>
            <a:graphicFrameLocks noChangeAspect="1"/>
          </p:cNvGraphicFramePr>
          <p:nvPr/>
        </p:nvGraphicFramePr>
        <p:xfrm>
          <a:off x="1166813" y="3048000"/>
          <a:ext cx="7672387" cy="971550"/>
        </p:xfrm>
        <a:graphic>
          <a:graphicData uri="http://schemas.openxmlformats.org/presentationml/2006/ole">
            <mc:AlternateContent xmlns:mc="http://schemas.openxmlformats.org/markup-compatibility/2006">
              <mc:Choice xmlns:v="urn:schemas-microsoft-com:vml" Requires="v">
                <p:oleObj spid="_x0000_s3081" name="" r:id="rId3" imgW="3606800" imgH="457200" progId="Equation.3">
                  <p:embed/>
                </p:oleObj>
              </mc:Choice>
              <mc:Fallback>
                <p:oleObj name="" r:id="rId3" imgW="3606800" imgH="457200" progId="Equation.3">
                  <p:embed/>
                  <p:pic>
                    <p:nvPicPr>
                      <p:cNvPr id="0" name="图片 3080"/>
                      <p:cNvPicPr/>
                      <p:nvPr/>
                    </p:nvPicPr>
                    <p:blipFill>
                      <a:blip r:embed="rId4"/>
                      <a:stretch>
                        <a:fillRect/>
                      </a:stretch>
                    </p:blipFill>
                    <p:spPr>
                      <a:xfrm>
                        <a:off x="1166813" y="3048000"/>
                        <a:ext cx="7672387" cy="971550"/>
                      </a:xfrm>
                      <a:prstGeom prst="rect">
                        <a:avLst/>
                      </a:prstGeom>
                      <a:noFill/>
                      <a:ln w="38100">
                        <a:noFill/>
                        <a:miter/>
                      </a:ln>
                    </p:spPr>
                  </p:pic>
                </p:oleObj>
              </mc:Fallback>
            </mc:AlternateContent>
          </a:graphicData>
        </a:graphic>
      </p:graphicFrame>
      <p:graphicFrame>
        <p:nvGraphicFramePr>
          <p:cNvPr id="53256" name="Object 8"/>
          <p:cNvGraphicFramePr>
            <a:graphicFrameLocks noChangeAspect="1"/>
          </p:cNvGraphicFramePr>
          <p:nvPr/>
        </p:nvGraphicFramePr>
        <p:xfrm>
          <a:off x="1219200" y="4105275"/>
          <a:ext cx="2971800" cy="774700"/>
        </p:xfrm>
        <a:graphic>
          <a:graphicData uri="http://schemas.openxmlformats.org/presentationml/2006/ole">
            <mc:AlternateContent xmlns:mc="http://schemas.openxmlformats.org/markup-compatibility/2006">
              <mc:Choice xmlns:v="urn:schemas-microsoft-com:vml" Requires="v">
                <p:oleObj spid="_x0000_s3082" name="" r:id="rId5" imgW="1497965" imgH="393700" progId="Equation.3">
                  <p:embed/>
                </p:oleObj>
              </mc:Choice>
              <mc:Fallback>
                <p:oleObj name="" r:id="rId5" imgW="1497965" imgH="393700" progId="Equation.3">
                  <p:embed/>
                  <p:pic>
                    <p:nvPicPr>
                      <p:cNvPr id="0" name="图片 3081"/>
                      <p:cNvPicPr/>
                      <p:nvPr/>
                    </p:nvPicPr>
                    <p:blipFill>
                      <a:blip r:embed="rId6"/>
                      <a:stretch>
                        <a:fillRect/>
                      </a:stretch>
                    </p:blipFill>
                    <p:spPr>
                      <a:xfrm>
                        <a:off x="1219200" y="4105275"/>
                        <a:ext cx="2971800" cy="7747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3252"/>
                                        </p:tgtEl>
                                        <p:attrNameLst>
                                          <p:attrName>style.visibility</p:attrName>
                                        </p:attrNameLst>
                                      </p:cBhvr>
                                      <p:to>
                                        <p:strVal val="visible"/>
                                      </p:to>
                                    </p:set>
                                    <p:anim calcmode="lin" valueType="num">
                                      <p:cBhvr additive="base">
                                        <p:cTn id="7" dur="500" fill="hold"/>
                                        <p:tgtEl>
                                          <p:spTgt spid="53252"/>
                                        </p:tgtEl>
                                        <p:attrNameLst>
                                          <p:attrName>ppt_x</p:attrName>
                                        </p:attrNameLst>
                                      </p:cBhvr>
                                      <p:tavLst>
                                        <p:tav tm="0">
                                          <p:val>
                                            <p:strVal val="0-#ppt_w/2"/>
                                          </p:val>
                                        </p:tav>
                                        <p:tav tm="100000">
                                          <p:val>
                                            <p:strVal val="#ppt_x"/>
                                          </p:val>
                                        </p:tav>
                                      </p:tavLst>
                                    </p:anim>
                                    <p:anim calcmode="lin" valueType="num">
                                      <p:cBhvr additive="base">
                                        <p:cTn id="8" dur="500" fill="hold"/>
                                        <p:tgtEl>
                                          <p:spTgt spid="5325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3254"/>
                                        </p:tgtEl>
                                        <p:attrNameLst>
                                          <p:attrName>style.visibility</p:attrName>
                                        </p:attrNameLst>
                                      </p:cBhvr>
                                      <p:to>
                                        <p:strVal val="visible"/>
                                      </p:to>
                                    </p:set>
                                    <p:anim calcmode="lin" valueType="num">
                                      <p:cBhvr additive="base">
                                        <p:cTn id="13" dur="500" fill="hold"/>
                                        <p:tgtEl>
                                          <p:spTgt spid="53254"/>
                                        </p:tgtEl>
                                        <p:attrNameLst>
                                          <p:attrName>ppt_x</p:attrName>
                                        </p:attrNameLst>
                                      </p:cBhvr>
                                      <p:tavLst>
                                        <p:tav tm="0">
                                          <p:val>
                                            <p:strVal val="0-#ppt_w/2"/>
                                          </p:val>
                                        </p:tav>
                                        <p:tav tm="100000">
                                          <p:val>
                                            <p:strVal val="#ppt_x"/>
                                          </p:val>
                                        </p:tav>
                                      </p:tavLst>
                                    </p:anim>
                                    <p:anim calcmode="lin" valueType="num">
                                      <p:cBhvr additive="base">
                                        <p:cTn id="14" dur="500" fill="hold"/>
                                        <p:tgtEl>
                                          <p:spTgt spid="5325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3256"/>
                                        </p:tgtEl>
                                        <p:attrNameLst>
                                          <p:attrName>style.visibility</p:attrName>
                                        </p:attrNameLst>
                                      </p:cBhvr>
                                      <p:to>
                                        <p:strVal val="visible"/>
                                      </p:to>
                                    </p:set>
                                    <p:anim calcmode="lin" valueType="num">
                                      <p:cBhvr additive="base">
                                        <p:cTn id="19" dur="500" fill="hold"/>
                                        <p:tgtEl>
                                          <p:spTgt spid="53256"/>
                                        </p:tgtEl>
                                        <p:attrNameLst>
                                          <p:attrName>ppt_x</p:attrName>
                                        </p:attrNameLst>
                                      </p:cBhvr>
                                      <p:tavLst>
                                        <p:tav tm="0">
                                          <p:val>
                                            <p:strVal val="0-#ppt_w/2"/>
                                          </p:val>
                                        </p:tav>
                                        <p:tav tm="100000">
                                          <p:val>
                                            <p:strVal val="#ppt_x"/>
                                          </p:val>
                                        </p:tav>
                                      </p:tavLst>
                                    </p:anim>
                                    <p:anim calcmode="lin" valueType="num">
                                      <p:cBhvr additive="base">
                                        <p:cTn id="20" dur="500" fill="hold"/>
                                        <p:tgtEl>
                                          <p:spTgt spid="532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24579" name="Rectangle 2"/>
          <p:cNvSpPr>
            <a:spLocks noGrp="1"/>
          </p:cNvSpPr>
          <p:nvPr>
            <p:ph type="title"/>
          </p:nvPr>
        </p:nvSpPr>
        <p:spPr/>
        <p:txBody>
          <a:bodyPr vert="horz" wrap="square" lIns="91440" tIns="45720" rIns="91440" bIns="45720" anchor="ctr" anchorCtr="0"/>
          <a:p>
            <a:pPr eaLnBrk="1" hangingPunct="1"/>
            <a:r>
              <a:rPr lang="en-US" altLang="zh-CN" dirty="0"/>
              <a:t>9.3  </a:t>
            </a:r>
            <a:r>
              <a:rPr lang="zh-CN" altLang="en-US" dirty="0"/>
              <a:t>动态查找表</a:t>
            </a:r>
            <a:endParaRPr lang="zh-CN" altLang="en-US" dirty="0"/>
          </a:p>
        </p:txBody>
      </p:sp>
      <p:sp>
        <p:nvSpPr>
          <p:cNvPr id="24580" name="Rectangle 4"/>
          <p:cNvSpPr>
            <a:spLocks noGrp="1"/>
          </p:cNvSpPr>
          <p:nvPr>
            <p:ph idx="1"/>
          </p:nvPr>
        </p:nvSpPr>
        <p:spPr>
          <a:xfrm>
            <a:off x="247650" y="1270000"/>
            <a:ext cx="8716963" cy="2016125"/>
          </a:xfrm>
        </p:spPr>
        <p:txBody>
          <a:bodyPr vert="horz" wrap="square" lIns="91440" tIns="45720" rIns="91440" bIns="45720" anchor="t" anchorCtr="0"/>
          <a:p>
            <a:pPr eaLnBrk="1" hangingPunct="1">
              <a:spcBef>
                <a:spcPct val="0"/>
              </a:spcBef>
            </a:pPr>
            <a:r>
              <a:rPr lang="zh-CN" altLang="en-US" sz="2800" b="1" dirty="0">
                <a:solidFill>
                  <a:srgbClr val="D60093"/>
                </a:solidFill>
                <a:latin typeface="宋体" panose="02010600030101010101" pitchFamily="2" charset="-122"/>
                <a:ea typeface="幼圆" panose="02010509060101010101" pitchFamily="49" charset="-122"/>
              </a:rPr>
              <a:t>二叉排序树</a:t>
            </a:r>
            <a:r>
              <a:rPr lang="zh-CN" altLang="en-US" sz="2800" b="1" dirty="0">
                <a:solidFill>
                  <a:schemeClr val="folHlink"/>
                </a:solidFill>
                <a:latin typeface="幼圆" panose="02010509060101010101" pitchFamily="49" charset="-122"/>
                <a:ea typeface="幼圆" panose="02010509060101010101" pitchFamily="49" charset="-122"/>
              </a:rPr>
              <a:t>：</a:t>
            </a:r>
            <a:r>
              <a:rPr lang="zh-CN" altLang="en-US" sz="2800" b="1" dirty="0">
                <a:latin typeface="宋体" panose="02010600030101010101" pitchFamily="2" charset="-122"/>
              </a:rPr>
              <a:t>二叉排序树或者是一棵空二叉树，或者是一棵具有下列性质的二叉树：若其左子树非空，则左子树上所有结点的值均小于根结点的值；若其右子树非空，则其右子树上所有结点的值均大于根结点的值；并且其左、右子树均是二叉排序树。</a:t>
            </a:r>
            <a:endParaRPr lang="zh-CN" altLang="en-US" sz="2800" dirty="0"/>
          </a:p>
        </p:txBody>
      </p:sp>
      <p:sp>
        <p:nvSpPr>
          <p:cNvPr id="21509" name="Text Box 6"/>
          <p:cNvSpPr txBox="1"/>
          <p:nvPr/>
        </p:nvSpPr>
        <p:spPr>
          <a:xfrm>
            <a:off x="585153" y="3725863"/>
            <a:ext cx="8077200" cy="1998662"/>
          </a:xfrm>
          <a:prstGeom prst="rect">
            <a:avLst/>
          </a:prstGeom>
          <a:noFill/>
          <a:ln w="9525">
            <a:noFill/>
          </a:ln>
        </p:spPr>
        <p:txBody>
          <a:bodyPr>
            <a:spAutoFit/>
          </a:bodyPr>
          <a:p>
            <a:pPr algn="just" eaLnBrk="1" hangingPunct="1"/>
            <a:r>
              <a:rPr lang="zh-CN" altLang="en-US" sz="2400" b="1" dirty="0">
                <a:solidFill>
                  <a:srgbClr val="D60093"/>
                </a:solidFill>
                <a:latin typeface="Times New Roman" panose="02020603050405020304" pitchFamily="18" charset="0"/>
                <a:ea typeface="幼圆" panose="02010509060101010101" pitchFamily="49" charset="-122"/>
              </a:rPr>
              <a:t>类型定义为</a:t>
            </a:r>
            <a:r>
              <a:rPr lang="zh-CN" altLang="en-US" sz="2400" b="1" dirty="0">
                <a:solidFill>
                  <a:schemeClr val="folHlink"/>
                </a:solidFill>
                <a:latin typeface="Times New Roman" panose="02020603050405020304" pitchFamily="18" charset="0"/>
                <a:ea typeface="幼圆" panose="02010509060101010101" pitchFamily="49" charset="-122"/>
              </a:rPr>
              <a:t>：</a:t>
            </a:r>
            <a:endParaRPr lang="zh-CN" altLang="en-US" sz="2400" b="1" dirty="0">
              <a:solidFill>
                <a:schemeClr val="folHlink"/>
              </a:solidFill>
              <a:latin typeface="Times New Roman" panose="02020603050405020304" pitchFamily="18" charset="0"/>
              <a:ea typeface="幼圆" panose="02010509060101010101" pitchFamily="49" charset="-122"/>
            </a:endParaRPr>
          </a:p>
          <a:p>
            <a:pPr algn="just" eaLnBrk="1" hangingPunct="1"/>
            <a:r>
              <a:rPr lang="en-US" altLang="zh-CN" sz="2000" b="1" dirty="0">
                <a:latin typeface="Courier New" panose="02070309020205020404" pitchFamily="49" charset="0"/>
              </a:rPr>
              <a:t>typedef struct </a:t>
            </a:r>
            <a:r>
              <a:rPr lang="en-US" altLang="zh-CN" sz="2000" dirty="0">
                <a:latin typeface="Courier New" panose="02070309020205020404" pitchFamily="49" charset="0"/>
              </a:rPr>
              <a:t>BSTNode</a:t>
            </a:r>
            <a:endParaRPr lang="en-US" altLang="zh-CN" sz="2000" dirty="0">
              <a:latin typeface="Times New Roman" panose="02020603050405020304" pitchFamily="18" charset="0"/>
            </a:endParaRPr>
          </a:p>
          <a:p>
            <a:pPr algn="just" eaLnBrk="1" hangingPunct="1"/>
            <a:r>
              <a:rPr lang="en-US" altLang="zh-CN" sz="2000" dirty="0">
                <a:latin typeface="Courier New" panose="02070309020205020404" pitchFamily="49" charset="0"/>
              </a:rPr>
              <a:t>    {</a:t>
            </a:r>
            <a:r>
              <a:rPr lang="en-US" altLang="zh-CN" sz="2000" b="1" dirty="0">
                <a:latin typeface="Courier New" panose="02070309020205020404" pitchFamily="49" charset="0"/>
              </a:rPr>
              <a:t>int   </a:t>
            </a:r>
            <a:r>
              <a:rPr lang="en-US" altLang="zh-CN" sz="2000" dirty="0">
                <a:latin typeface="Courier New" panose="02070309020205020404" pitchFamily="49" charset="0"/>
              </a:rPr>
              <a:t>key;                  </a:t>
            </a:r>
            <a:r>
              <a:rPr lang="en-US" altLang="zh-CN" sz="2000" dirty="0">
                <a:latin typeface="宋体" panose="02010600030101010101" pitchFamily="2" charset="-122"/>
              </a:rPr>
              <a:t>∥</a:t>
            </a:r>
            <a:r>
              <a:rPr lang="zh-CN" altLang="en-US" sz="2000" dirty="0">
                <a:latin typeface="宋体" panose="02010600030101010101" pitchFamily="2" charset="-122"/>
              </a:rPr>
              <a:t>关键字域</a:t>
            </a:r>
            <a:endParaRPr lang="zh-CN" altLang="en-US" sz="2000" dirty="0">
              <a:latin typeface="Times New Roman" panose="02020603050405020304" pitchFamily="18" charset="0"/>
            </a:endParaRPr>
          </a:p>
          <a:p>
            <a:pPr algn="just" eaLnBrk="1" hangingPunct="1"/>
            <a:r>
              <a:rPr lang="zh-CN" altLang="en-US" sz="2000" dirty="0">
                <a:latin typeface="Courier New" panose="02070309020205020404" pitchFamily="49" charset="0"/>
              </a:rPr>
              <a:t>     </a:t>
            </a:r>
            <a:r>
              <a:rPr lang="en-US" altLang="zh-CN" sz="2000" dirty="0">
                <a:latin typeface="Courier New" panose="02070309020205020404" pitchFamily="49" charset="0"/>
              </a:rPr>
              <a:t>…</a:t>
            </a:r>
            <a:r>
              <a:rPr lang="en-US" altLang="zh-CN" sz="2000" dirty="0">
                <a:latin typeface="宋体" panose="02010600030101010101" pitchFamily="2" charset="-122"/>
              </a:rPr>
              <a:t> ∥</a:t>
            </a:r>
            <a:r>
              <a:rPr lang="zh-CN" altLang="en-US" sz="2000" dirty="0">
                <a:latin typeface="宋体" panose="02010600030101010101" pitchFamily="2" charset="-122"/>
              </a:rPr>
              <a:t>其它数据域</a:t>
            </a:r>
            <a:endParaRPr lang="zh-CN" altLang="en-US" sz="2000" dirty="0">
              <a:latin typeface="Times New Roman" panose="02020603050405020304" pitchFamily="18" charset="0"/>
            </a:endParaRPr>
          </a:p>
          <a:p>
            <a:pPr algn="just" eaLnBrk="1" hangingPunct="1"/>
            <a:r>
              <a:rPr lang="zh-CN" altLang="en-US" sz="2000" dirty="0">
                <a:latin typeface="Courier New" panose="02070309020205020404" pitchFamily="49" charset="0"/>
              </a:rPr>
              <a:t>     </a:t>
            </a:r>
            <a:r>
              <a:rPr lang="en-US" altLang="zh-CN" sz="2000" b="1" dirty="0">
                <a:latin typeface="Courier New" panose="02070309020205020404" pitchFamily="49" charset="0"/>
              </a:rPr>
              <a:t>struct</a:t>
            </a:r>
            <a:r>
              <a:rPr lang="en-US" altLang="zh-CN" sz="2000" dirty="0">
                <a:latin typeface="Courier New" panose="02070309020205020404" pitchFamily="49" charset="0"/>
              </a:rPr>
              <a:t> BSTNode *lchild,*rchild;</a:t>
            </a:r>
            <a:r>
              <a:rPr lang="en-US" altLang="zh-CN" sz="2000" dirty="0">
                <a:latin typeface="宋体" panose="02010600030101010101" pitchFamily="2" charset="-122"/>
              </a:rPr>
              <a:t>∥</a:t>
            </a:r>
            <a:r>
              <a:rPr lang="zh-CN" altLang="en-US" sz="2000" dirty="0">
                <a:latin typeface="宋体" panose="02010600030101010101" pitchFamily="2" charset="-122"/>
              </a:rPr>
              <a:t>左、右孩子指针</a:t>
            </a:r>
            <a:endParaRPr lang="zh-CN" altLang="en-US" sz="2000" dirty="0">
              <a:latin typeface="Times New Roman" panose="02020603050405020304" pitchFamily="18" charset="0"/>
            </a:endParaRPr>
          </a:p>
          <a:p>
            <a:pPr eaLnBrk="1" hangingPunct="1"/>
            <a:r>
              <a:rPr lang="zh-CN" altLang="en-US" sz="2000" dirty="0">
                <a:latin typeface="Courier New" panose="02070309020205020404" pitchFamily="49" charset="0"/>
              </a:rPr>
              <a:t>      </a:t>
            </a:r>
            <a:r>
              <a:rPr lang="en-US" altLang="zh-CN" sz="2000" dirty="0">
                <a:latin typeface="Courier New" panose="02070309020205020404" pitchFamily="49" charset="0"/>
              </a:rPr>
              <a:t>}BSTNode,*BSTree;</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3075"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华文新魏" panose="02010800040101010101" pitchFamily="2" charset="-122"/>
                <a:ea typeface="+mj-ea"/>
                <a:cs typeface="+mj-cs"/>
              </a:rPr>
              <a:t>9.1 </a:t>
            </a:r>
            <a:r>
              <a:rPr kumimoji="0" lang="zh-CN" altLang="en-US" sz="4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华文新魏" panose="02010800040101010101" pitchFamily="2" charset="-122"/>
                <a:ea typeface="+mj-ea"/>
                <a:cs typeface="+mj-cs"/>
              </a:rPr>
              <a:t>基本概念</a:t>
            </a:r>
            <a:endParaRPr kumimoji="0" lang="zh-CN" altLang="en-US" sz="4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华文新魏" panose="02010800040101010101" pitchFamily="2" charset="-122"/>
              <a:ea typeface="+mj-ea"/>
              <a:cs typeface="+mj-cs"/>
            </a:endParaRPr>
          </a:p>
        </p:txBody>
      </p:sp>
      <p:sp>
        <p:nvSpPr>
          <p:cNvPr id="89092" name="Rectangle 4"/>
          <p:cNvSpPr/>
          <p:nvPr/>
        </p:nvSpPr>
        <p:spPr>
          <a:xfrm>
            <a:off x="137160" y="1089025"/>
            <a:ext cx="8932545" cy="5266055"/>
          </a:xfrm>
          <a:prstGeom prst="rect">
            <a:avLst/>
          </a:prstGeom>
          <a:noFill/>
          <a:ln w="9525">
            <a:noFill/>
          </a:ln>
        </p:spPr>
        <p:txBody>
          <a:bodyPr wrap="square">
            <a:spAutoFit/>
          </a:bodyPr>
          <a:p>
            <a:pPr eaLnBrk="1" hangingPunct="1">
              <a:lnSpc>
                <a:spcPct val="125000"/>
              </a:lnSpc>
            </a:pPr>
            <a:r>
              <a:rPr lang="zh-CN" altLang="en-US" sz="2800" b="1" dirty="0">
                <a:solidFill>
                  <a:srgbClr val="D60093"/>
                </a:solidFill>
                <a:latin typeface="幼圆" panose="02010509060101010101" pitchFamily="49" charset="-122"/>
                <a:ea typeface="幼圆" panose="02010509060101010101" pitchFamily="49" charset="-122"/>
              </a:rPr>
              <a:t>集合</a:t>
            </a:r>
            <a:r>
              <a:rPr lang="zh-CN" altLang="en-US" sz="2800" b="1" dirty="0">
                <a:solidFill>
                  <a:schemeClr val="folHlink"/>
                </a:solidFill>
                <a:latin typeface="幼圆" panose="02010509060101010101" pitchFamily="49" charset="-122"/>
                <a:ea typeface="幼圆" panose="02010509060101010101" pitchFamily="49" charset="-122"/>
              </a:rPr>
              <a:t>：</a:t>
            </a:r>
            <a:r>
              <a:rPr lang="zh-CN" altLang="en-US" sz="2400" b="1" dirty="0">
                <a:latin typeface="Times New Roman" panose="02020603050405020304" pitchFamily="18" charset="0"/>
              </a:rPr>
              <a:t>是一种逻辑结构，其特点是元素之间没有什么联系，其逻辑关系集合为空集，只是共处于一个集合当中。</a:t>
            </a:r>
            <a:endParaRPr lang="zh-CN" altLang="en-US" sz="2400" b="1" dirty="0">
              <a:latin typeface="宋体" panose="02010600030101010101" pitchFamily="2" charset="-122"/>
            </a:endParaRPr>
          </a:p>
          <a:p>
            <a:pPr eaLnBrk="1" hangingPunct="1">
              <a:lnSpc>
                <a:spcPct val="125000"/>
              </a:lnSpc>
            </a:pPr>
            <a:r>
              <a:rPr lang="zh-CN" altLang="en-US" sz="2800" b="1" dirty="0">
                <a:solidFill>
                  <a:srgbClr val="D60093"/>
                </a:solidFill>
                <a:latin typeface="幼圆" panose="02010509060101010101" pitchFamily="49" charset="-122"/>
                <a:ea typeface="幼圆" panose="02010509060101010101" pitchFamily="49" charset="-122"/>
              </a:rPr>
              <a:t>查找</a:t>
            </a:r>
            <a:r>
              <a:rPr lang="zh-CN" altLang="en-US" sz="2800" b="1" dirty="0">
                <a:solidFill>
                  <a:schemeClr val="folHlink"/>
                </a:solidFill>
                <a:latin typeface="幼圆" panose="02010509060101010101" pitchFamily="49" charset="-122"/>
                <a:ea typeface="幼圆" panose="02010509060101010101" pitchFamily="49" charset="-122"/>
              </a:rPr>
              <a:t>：</a:t>
            </a:r>
            <a:r>
              <a:rPr lang="zh-CN" altLang="en-US" sz="2400" b="1" dirty="0">
                <a:latin typeface="Times New Roman" panose="02020603050405020304" pitchFamily="18" charset="0"/>
              </a:rPr>
              <a:t>是指在数据元素集合中查找满足某种条件的数据元素。</a:t>
            </a:r>
            <a:endParaRPr lang="zh-CN" altLang="en-US" sz="2400" b="1" dirty="0">
              <a:latin typeface="宋体" panose="02010600030101010101" pitchFamily="2" charset="-122"/>
            </a:endParaRPr>
          </a:p>
          <a:p>
            <a:pPr eaLnBrk="1" hangingPunct="1">
              <a:lnSpc>
                <a:spcPct val="125000"/>
              </a:lnSpc>
            </a:pPr>
            <a:r>
              <a:rPr lang="zh-CN" altLang="en-US" sz="2800" b="1" dirty="0">
                <a:solidFill>
                  <a:srgbClr val="D60093"/>
                </a:solidFill>
                <a:latin typeface="幼圆" panose="02010509060101010101" pitchFamily="49" charset="-122"/>
                <a:ea typeface="幼圆" panose="02010509060101010101" pitchFamily="49" charset="-122"/>
              </a:rPr>
              <a:t>查找表</a:t>
            </a:r>
            <a:r>
              <a:rPr lang="zh-CN" altLang="en-US" sz="2800" b="1" dirty="0">
                <a:solidFill>
                  <a:schemeClr val="folHlink"/>
                </a:solidFill>
                <a:latin typeface="幼圆" panose="02010509060101010101" pitchFamily="49" charset="-122"/>
                <a:ea typeface="幼圆" panose="02010509060101010101" pitchFamily="49" charset="-122"/>
              </a:rPr>
              <a:t>：</a:t>
            </a:r>
            <a:r>
              <a:rPr lang="zh-CN" altLang="en-US" sz="2400" b="1" dirty="0">
                <a:latin typeface="Times New Roman" panose="02020603050405020304" pitchFamily="18" charset="0"/>
              </a:rPr>
              <a:t>用于查找的数据集合称为查找表。查找表由同类型的数据元素所构成，在查找表的结构中每个数据元素称为查找对象。 </a:t>
            </a:r>
            <a:endParaRPr lang="zh-CN" altLang="en-US" sz="2500" b="1" dirty="0">
              <a:latin typeface="Times New Roman" panose="02020603050405020304" pitchFamily="18" charset="0"/>
            </a:endParaRPr>
          </a:p>
          <a:p>
            <a:pPr eaLnBrk="1" hangingPunct="1">
              <a:lnSpc>
                <a:spcPct val="125000"/>
              </a:lnSpc>
            </a:pPr>
            <a:r>
              <a:rPr lang="zh-CN" altLang="en-US" sz="2800" b="1" dirty="0">
                <a:solidFill>
                  <a:srgbClr val="D60093"/>
                </a:solidFill>
                <a:latin typeface="幼圆" panose="02010509060101010101" pitchFamily="49" charset="-122"/>
                <a:ea typeface="幼圆" panose="02010509060101010101" pitchFamily="49" charset="-122"/>
              </a:rPr>
              <a:t>关键字</a:t>
            </a:r>
            <a:r>
              <a:rPr lang="zh-CN" altLang="en-US" sz="2500" b="1" dirty="0">
                <a:latin typeface="Times New Roman" panose="02020603050405020304" pitchFamily="18" charset="0"/>
              </a:rPr>
              <a:t> ：在查找表中的每一个数据元素有若干属性，当这些属性出现在查找条件中时就称为关键字。 </a:t>
            </a:r>
            <a:endParaRPr lang="zh-CN" altLang="en-US" sz="2500" b="1" dirty="0">
              <a:latin typeface="Times New Roman" panose="02020603050405020304" pitchFamily="18" charset="0"/>
            </a:endParaRPr>
          </a:p>
          <a:p>
            <a:pPr eaLnBrk="1" hangingPunct="1">
              <a:lnSpc>
                <a:spcPct val="125000"/>
              </a:lnSpc>
            </a:pPr>
            <a:r>
              <a:rPr lang="zh-CN" altLang="en-US" sz="2800" b="1" dirty="0">
                <a:solidFill>
                  <a:srgbClr val="D60093"/>
                </a:solidFill>
                <a:latin typeface="幼圆" panose="02010509060101010101" pitchFamily="49" charset="-122"/>
                <a:ea typeface="幼圆" panose="02010509060101010101" pitchFamily="49" charset="-122"/>
              </a:rPr>
              <a:t>主关键字</a:t>
            </a:r>
            <a:r>
              <a:rPr lang="zh-CN" altLang="en-US" sz="2500" b="1" dirty="0">
                <a:latin typeface="Times New Roman" panose="02020603050405020304" pitchFamily="18" charset="0"/>
              </a:rPr>
              <a:t>：其中应当有一个属性，其值可以唯一地标识这个数据元素，这个属性就称为主关键字，其他的属性则称为</a:t>
            </a:r>
            <a:r>
              <a:rPr lang="zh-CN" altLang="en-US" sz="2800" b="1" dirty="0">
                <a:solidFill>
                  <a:srgbClr val="D60093"/>
                </a:solidFill>
                <a:latin typeface="幼圆" panose="02010509060101010101" pitchFamily="49" charset="-122"/>
                <a:ea typeface="幼圆" panose="02010509060101010101" pitchFamily="49" charset="-122"/>
              </a:rPr>
              <a:t>次关键字</a:t>
            </a:r>
            <a:r>
              <a:rPr lang="zh-CN" altLang="en-US" sz="2500" b="1" dirty="0">
                <a:latin typeface="Times New Roman" panose="02020603050405020304" pitchFamily="18" charset="0"/>
              </a:rPr>
              <a:t>。 </a:t>
            </a:r>
            <a:endParaRPr lang="zh-CN" altLang="en-US" sz="25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9092">
                                            <p:txEl>
                                              <p:charRg st="0" end="50"/>
                                            </p:txEl>
                                          </p:spTgt>
                                        </p:tgtEl>
                                        <p:attrNameLst>
                                          <p:attrName>style.visibility</p:attrName>
                                        </p:attrNameLst>
                                      </p:cBhvr>
                                      <p:to>
                                        <p:strVal val="visible"/>
                                      </p:to>
                                    </p:set>
                                    <p:anim calcmode="lin" valueType="num">
                                      <p:cBhvr additive="base">
                                        <p:cTn id="7" dur="500" fill="hold"/>
                                        <p:tgtEl>
                                          <p:spTgt spid="89092">
                                            <p:txEl>
                                              <p:charRg st="0" end="5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9092">
                                            <p:txEl>
                                              <p:charRg st="0" end="5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9092">
                                            <p:txEl>
                                              <p:charRg st="50" end="78"/>
                                            </p:txEl>
                                          </p:spTgt>
                                        </p:tgtEl>
                                        <p:attrNameLst>
                                          <p:attrName>style.visibility</p:attrName>
                                        </p:attrNameLst>
                                      </p:cBhvr>
                                      <p:to>
                                        <p:strVal val="visible"/>
                                      </p:to>
                                    </p:set>
                                    <p:anim calcmode="lin" valueType="num">
                                      <p:cBhvr additive="base">
                                        <p:cTn id="13" dur="500" fill="hold"/>
                                        <p:tgtEl>
                                          <p:spTgt spid="89092">
                                            <p:txEl>
                                              <p:charRg st="50" end="78"/>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9092">
                                            <p:txEl>
                                              <p:charRg st="50" end="78"/>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9092">
                                            <p:txEl>
                                              <p:charRg st="78" end="138"/>
                                            </p:txEl>
                                          </p:spTgt>
                                        </p:tgtEl>
                                        <p:attrNameLst>
                                          <p:attrName>style.visibility</p:attrName>
                                        </p:attrNameLst>
                                      </p:cBhvr>
                                      <p:to>
                                        <p:strVal val="visible"/>
                                      </p:to>
                                    </p:set>
                                    <p:anim calcmode="lin" valueType="num">
                                      <p:cBhvr additive="base">
                                        <p:cTn id="19" dur="500" fill="hold"/>
                                        <p:tgtEl>
                                          <p:spTgt spid="89092">
                                            <p:txEl>
                                              <p:charRg st="78" end="138"/>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9092">
                                            <p:txEl>
                                              <p:charRg st="78" end="138"/>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9092">
                                            <p:txEl>
                                              <p:charRg st="138" end="185"/>
                                            </p:txEl>
                                          </p:spTgt>
                                        </p:tgtEl>
                                        <p:attrNameLst>
                                          <p:attrName>style.visibility</p:attrName>
                                        </p:attrNameLst>
                                      </p:cBhvr>
                                      <p:to>
                                        <p:strVal val="visible"/>
                                      </p:to>
                                    </p:set>
                                    <p:anim calcmode="lin" valueType="num">
                                      <p:cBhvr additive="base">
                                        <p:cTn id="25" dur="500" fill="hold"/>
                                        <p:tgtEl>
                                          <p:spTgt spid="89092">
                                            <p:txEl>
                                              <p:charRg st="138" end="18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9092">
                                            <p:txEl>
                                              <p:charRg st="138" end="18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9092">
                                            <p:txEl>
                                              <p:charRg st="185" end="243"/>
                                            </p:txEl>
                                          </p:spTgt>
                                        </p:tgtEl>
                                        <p:attrNameLst>
                                          <p:attrName>style.visibility</p:attrName>
                                        </p:attrNameLst>
                                      </p:cBhvr>
                                      <p:to>
                                        <p:strVal val="visible"/>
                                      </p:to>
                                    </p:set>
                                    <p:anim calcmode="lin" valueType="num">
                                      <p:cBhvr additive="base">
                                        <p:cTn id="31" dur="500" fill="hold"/>
                                        <p:tgtEl>
                                          <p:spTgt spid="89092">
                                            <p:txEl>
                                              <p:charRg st="185" end="24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9092">
                                            <p:txEl>
                                              <p:charRg st="185" end="24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25603" name="Rectangle 4"/>
          <p:cNvSpPr>
            <a:spLocks noGrp="1"/>
          </p:cNvSpPr>
          <p:nvPr>
            <p:ph type="title"/>
          </p:nvPr>
        </p:nvSpPr>
        <p:spPr/>
        <p:txBody>
          <a:bodyPr vert="horz" wrap="square" lIns="91440" tIns="45720" rIns="91440" bIns="45720" anchor="ctr" anchorCtr="0"/>
          <a:p>
            <a:pPr eaLnBrk="1" hangingPunct="1"/>
            <a:r>
              <a:rPr lang="zh-CN" altLang="en-US" dirty="0">
                <a:solidFill>
                  <a:schemeClr val="tx1"/>
                </a:solidFill>
              </a:rPr>
              <a:t>二叉排序树示例</a:t>
            </a:r>
            <a:endParaRPr lang="zh-CN" altLang="en-US" dirty="0">
              <a:solidFill>
                <a:schemeClr val="tx1"/>
              </a:solidFill>
            </a:endParaRPr>
          </a:p>
        </p:txBody>
      </p:sp>
      <p:grpSp>
        <p:nvGrpSpPr>
          <p:cNvPr id="25604" name="Group 53"/>
          <p:cNvGrpSpPr/>
          <p:nvPr/>
        </p:nvGrpSpPr>
        <p:grpSpPr>
          <a:xfrm>
            <a:off x="1033463" y="1320800"/>
            <a:ext cx="3082925" cy="4191000"/>
            <a:chOff x="1178" y="1088"/>
            <a:chExt cx="1942" cy="2640"/>
          </a:xfrm>
        </p:grpSpPr>
        <p:sp>
          <p:nvSpPr>
            <p:cNvPr id="25632" name="Oval 24"/>
            <p:cNvSpPr/>
            <p:nvPr/>
          </p:nvSpPr>
          <p:spPr>
            <a:xfrm>
              <a:off x="1943" y="1135"/>
              <a:ext cx="250" cy="234"/>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5633" name="Line 25"/>
            <p:cNvSpPr/>
            <p:nvPr/>
          </p:nvSpPr>
          <p:spPr>
            <a:xfrm rot="-360000" flipH="1">
              <a:off x="1679" y="1364"/>
              <a:ext cx="339" cy="287"/>
            </a:xfrm>
            <a:prstGeom prst="line">
              <a:avLst/>
            </a:prstGeom>
            <a:ln w="9525" cap="flat" cmpd="sng">
              <a:solidFill>
                <a:srgbClr val="000000"/>
              </a:solidFill>
              <a:prstDash val="solid"/>
              <a:headEnd type="none" w="med" len="med"/>
              <a:tailEnd type="none" w="med" len="med"/>
            </a:ln>
          </p:spPr>
        </p:sp>
        <p:sp>
          <p:nvSpPr>
            <p:cNvPr id="25634" name="Oval 26"/>
            <p:cNvSpPr/>
            <p:nvPr/>
          </p:nvSpPr>
          <p:spPr>
            <a:xfrm>
              <a:off x="1523" y="1660"/>
              <a:ext cx="251" cy="234"/>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5635" name="Oval 27"/>
            <p:cNvSpPr/>
            <p:nvPr/>
          </p:nvSpPr>
          <p:spPr>
            <a:xfrm>
              <a:off x="2377" y="1660"/>
              <a:ext cx="251" cy="234"/>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5636" name="Line 28"/>
            <p:cNvSpPr/>
            <p:nvPr/>
          </p:nvSpPr>
          <p:spPr>
            <a:xfrm rot="300000" flipH="1">
              <a:off x="1356" y="1859"/>
              <a:ext cx="204" cy="341"/>
            </a:xfrm>
            <a:prstGeom prst="line">
              <a:avLst/>
            </a:prstGeom>
            <a:ln w="9525" cap="flat" cmpd="sng">
              <a:solidFill>
                <a:srgbClr val="000000"/>
              </a:solidFill>
              <a:prstDash val="solid"/>
              <a:headEnd type="none" w="med" len="med"/>
              <a:tailEnd type="none" w="med" len="med"/>
            </a:ln>
          </p:spPr>
        </p:sp>
        <p:sp>
          <p:nvSpPr>
            <p:cNvPr id="25637" name="Oval 29"/>
            <p:cNvSpPr/>
            <p:nvPr/>
          </p:nvSpPr>
          <p:spPr>
            <a:xfrm>
              <a:off x="1882" y="2192"/>
              <a:ext cx="251" cy="235"/>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5638" name="Oval 30"/>
            <p:cNvSpPr/>
            <p:nvPr/>
          </p:nvSpPr>
          <p:spPr>
            <a:xfrm>
              <a:off x="1178" y="2192"/>
              <a:ext cx="250" cy="235"/>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5639" name="Oval 31"/>
            <p:cNvSpPr/>
            <p:nvPr/>
          </p:nvSpPr>
          <p:spPr>
            <a:xfrm>
              <a:off x="2712" y="2192"/>
              <a:ext cx="251" cy="235"/>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5640" name="Line 32"/>
            <p:cNvSpPr/>
            <p:nvPr/>
          </p:nvSpPr>
          <p:spPr>
            <a:xfrm>
              <a:off x="2545" y="2985"/>
              <a:ext cx="250" cy="351"/>
            </a:xfrm>
            <a:prstGeom prst="line">
              <a:avLst/>
            </a:prstGeom>
            <a:ln w="9525" cap="flat" cmpd="sng">
              <a:solidFill>
                <a:srgbClr val="000000"/>
              </a:solidFill>
              <a:prstDash val="solid"/>
              <a:headEnd type="none" w="med" len="med"/>
              <a:tailEnd type="none" w="med" len="med"/>
            </a:ln>
          </p:spPr>
        </p:sp>
        <p:sp>
          <p:nvSpPr>
            <p:cNvPr id="25641" name="Line 33"/>
            <p:cNvSpPr/>
            <p:nvPr/>
          </p:nvSpPr>
          <p:spPr>
            <a:xfrm flipH="1">
              <a:off x="2545" y="2415"/>
              <a:ext cx="250" cy="351"/>
            </a:xfrm>
            <a:prstGeom prst="line">
              <a:avLst/>
            </a:prstGeom>
            <a:ln w="9525" cap="flat" cmpd="sng">
              <a:solidFill>
                <a:srgbClr val="000000"/>
              </a:solidFill>
              <a:prstDash val="solid"/>
              <a:headEnd type="none" w="med" len="med"/>
              <a:tailEnd type="none" w="med" len="med"/>
            </a:ln>
          </p:spPr>
        </p:sp>
        <p:sp>
          <p:nvSpPr>
            <p:cNvPr id="25642" name="Oval 34"/>
            <p:cNvSpPr/>
            <p:nvPr/>
          </p:nvSpPr>
          <p:spPr>
            <a:xfrm>
              <a:off x="1595" y="2762"/>
              <a:ext cx="251" cy="234"/>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5643" name="Oval 35"/>
            <p:cNvSpPr/>
            <p:nvPr/>
          </p:nvSpPr>
          <p:spPr>
            <a:xfrm>
              <a:off x="2377" y="2773"/>
              <a:ext cx="251" cy="235"/>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5644" name="Oval 36"/>
            <p:cNvSpPr/>
            <p:nvPr/>
          </p:nvSpPr>
          <p:spPr>
            <a:xfrm>
              <a:off x="2724" y="3325"/>
              <a:ext cx="250" cy="234"/>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5645" name="Text Box 37"/>
            <p:cNvSpPr txBox="1"/>
            <p:nvPr/>
          </p:nvSpPr>
          <p:spPr>
            <a:xfrm>
              <a:off x="1918" y="1088"/>
              <a:ext cx="413" cy="452"/>
            </a:xfrm>
            <a:prstGeom prst="rect">
              <a:avLst/>
            </a:prstGeom>
            <a:noFill/>
            <a:ln w="9525">
              <a:noFill/>
            </a:ln>
          </p:spPr>
          <p:txBody>
            <a:bodyPr/>
            <a:p>
              <a:pPr algn="just"/>
              <a:r>
                <a:rPr lang="en-US" altLang="zh-CN" sz="2400" dirty="0">
                  <a:latin typeface="Times New Roman" panose="02020603050405020304" pitchFamily="18" charset="0"/>
                </a:rPr>
                <a:t>30</a:t>
              </a:r>
              <a:endParaRPr lang="en-US" altLang="zh-CN" sz="2400" dirty="0">
                <a:latin typeface="Times New Roman" panose="02020603050405020304" pitchFamily="18" charset="0"/>
              </a:endParaRPr>
            </a:p>
          </p:txBody>
        </p:sp>
        <p:sp>
          <p:nvSpPr>
            <p:cNvPr id="25646" name="Text Box 38"/>
            <p:cNvSpPr txBox="1"/>
            <p:nvPr/>
          </p:nvSpPr>
          <p:spPr>
            <a:xfrm>
              <a:off x="1490" y="1616"/>
              <a:ext cx="413" cy="451"/>
            </a:xfrm>
            <a:prstGeom prst="rect">
              <a:avLst/>
            </a:prstGeom>
            <a:noFill/>
            <a:ln w="9525">
              <a:noFill/>
            </a:ln>
          </p:spPr>
          <p:txBody>
            <a:bodyPr/>
            <a:p>
              <a:pPr algn="just"/>
              <a:r>
                <a:rPr lang="en-US" altLang="zh-CN" sz="2400" dirty="0">
                  <a:latin typeface="Times New Roman" panose="02020603050405020304" pitchFamily="18" charset="0"/>
                </a:rPr>
                <a:t>12</a:t>
              </a:r>
              <a:endParaRPr lang="en-US" altLang="zh-CN" sz="2400" dirty="0">
                <a:latin typeface="Times New Roman" panose="02020603050405020304" pitchFamily="18" charset="0"/>
              </a:endParaRPr>
            </a:p>
          </p:txBody>
        </p:sp>
        <p:sp>
          <p:nvSpPr>
            <p:cNvPr id="25647" name="Text Box 39"/>
            <p:cNvSpPr txBox="1"/>
            <p:nvPr/>
          </p:nvSpPr>
          <p:spPr>
            <a:xfrm>
              <a:off x="2348" y="1612"/>
              <a:ext cx="414" cy="452"/>
            </a:xfrm>
            <a:prstGeom prst="rect">
              <a:avLst/>
            </a:prstGeom>
            <a:noFill/>
            <a:ln w="9525">
              <a:noFill/>
            </a:ln>
          </p:spPr>
          <p:txBody>
            <a:bodyPr/>
            <a:p>
              <a:pPr algn="just"/>
              <a:r>
                <a:rPr lang="en-US" altLang="zh-CN" sz="2400" dirty="0">
                  <a:latin typeface="Times New Roman" panose="02020603050405020304" pitchFamily="18" charset="0"/>
                </a:rPr>
                <a:t>53</a:t>
              </a:r>
              <a:endParaRPr lang="en-US" altLang="zh-CN" sz="2400" dirty="0">
                <a:latin typeface="Times New Roman" panose="02020603050405020304" pitchFamily="18" charset="0"/>
              </a:endParaRPr>
            </a:p>
          </p:txBody>
        </p:sp>
        <p:sp>
          <p:nvSpPr>
            <p:cNvPr id="25648" name="Text Box 40"/>
            <p:cNvSpPr txBox="1"/>
            <p:nvPr/>
          </p:nvSpPr>
          <p:spPr>
            <a:xfrm>
              <a:off x="1204" y="2146"/>
              <a:ext cx="414" cy="450"/>
            </a:xfrm>
            <a:prstGeom prst="rect">
              <a:avLst/>
            </a:prstGeom>
            <a:noFill/>
            <a:ln w="9525">
              <a:noFill/>
            </a:ln>
          </p:spPr>
          <p:txBody>
            <a:bodyPr/>
            <a:p>
              <a:pPr algn="just"/>
              <a:r>
                <a:rPr lang="en-US" altLang="zh-CN" sz="2400" dirty="0">
                  <a:latin typeface="Times New Roman" panose="02020603050405020304" pitchFamily="18" charset="0"/>
                </a:rPr>
                <a:t>3</a:t>
              </a:r>
              <a:endParaRPr lang="en-US" altLang="zh-CN" sz="2400" dirty="0">
                <a:latin typeface="Times New Roman" panose="02020603050405020304" pitchFamily="18" charset="0"/>
              </a:endParaRPr>
            </a:p>
          </p:txBody>
        </p:sp>
        <p:sp>
          <p:nvSpPr>
            <p:cNvPr id="25649" name="Text Box 41"/>
            <p:cNvSpPr txBox="1"/>
            <p:nvPr/>
          </p:nvSpPr>
          <p:spPr>
            <a:xfrm>
              <a:off x="1856" y="2146"/>
              <a:ext cx="413" cy="450"/>
            </a:xfrm>
            <a:prstGeom prst="rect">
              <a:avLst/>
            </a:prstGeom>
            <a:noFill/>
            <a:ln w="9525">
              <a:noFill/>
            </a:ln>
          </p:spPr>
          <p:txBody>
            <a:bodyPr/>
            <a:p>
              <a:pPr algn="just"/>
              <a:r>
                <a:rPr lang="en-US" altLang="zh-CN" sz="2400" dirty="0">
                  <a:latin typeface="Times New Roman" panose="02020603050405020304" pitchFamily="18" charset="0"/>
                </a:rPr>
                <a:t>23</a:t>
              </a:r>
              <a:endParaRPr lang="en-US" altLang="zh-CN" sz="2400" dirty="0">
                <a:latin typeface="Times New Roman" panose="02020603050405020304" pitchFamily="18" charset="0"/>
              </a:endParaRPr>
            </a:p>
          </p:txBody>
        </p:sp>
        <p:sp>
          <p:nvSpPr>
            <p:cNvPr id="25650" name="Text Box 42"/>
            <p:cNvSpPr txBox="1"/>
            <p:nvPr/>
          </p:nvSpPr>
          <p:spPr>
            <a:xfrm>
              <a:off x="2687" y="2146"/>
              <a:ext cx="413" cy="450"/>
            </a:xfrm>
            <a:prstGeom prst="rect">
              <a:avLst/>
            </a:prstGeom>
            <a:noFill/>
            <a:ln w="9525">
              <a:noFill/>
            </a:ln>
          </p:spPr>
          <p:txBody>
            <a:bodyPr/>
            <a:p>
              <a:pPr algn="just"/>
              <a:r>
                <a:rPr lang="en-US" altLang="zh-CN" sz="2400" dirty="0">
                  <a:latin typeface="Times New Roman" panose="02020603050405020304" pitchFamily="18" charset="0"/>
                </a:rPr>
                <a:t>94</a:t>
              </a:r>
              <a:endParaRPr lang="en-US" altLang="zh-CN" sz="2400" dirty="0">
                <a:latin typeface="Times New Roman" panose="02020603050405020304" pitchFamily="18" charset="0"/>
              </a:endParaRPr>
            </a:p>
          </p:txBody>
        </p:sp>
        <p:sp>
          <p:nvSpPr>
            <p:cNvPr id="25651" name="Text Box 43"/>
            <p:cNvSpPr txBox="1"/>
            <p:nvPr/>
          </p:nvSpPr>
          <p:spPr>
            <a:xfrm>
              <a:off x="1556" y="2715"/>
              <a:ext cx="414" cy="451"/>
            </a:xfrm>
            <a:prstGeom prst="rect">
              <a:avLst/>
            </a:prstGeom>
            <a:noFill/>
            <a:ln w="9525">
              <a:noFill/>
            </a:ln>
          </p:spPr>
          <p:txBody>
            <a:bodyPr/>
            <a:p>
              <a:pPr algn="just"/>
              <a:r>
                <a:rPr lang="en-US" altLang="zh-CN" sz="2400" dirty="0">
                  <a:latin typeface="Times New Roman" panose="02020603050405020304" pitchFamily="18" charset="0"/>
                </a:rPr>
                <a:t>18</a:t>
              </a:r>
              <a:endParaRPr lang="en-US" altLang="zh-CN" sz="2400" dirty="0">
                <a:latin typeface="Times New Roman" panose="02020603050405020304" pitchFamily="18" charset="0"/>
              </a:endParaRPr>
            </a:p>
          </p:txBody>
        </p:sp>
        <p:sp>
          <p:nvSpPr>
            <p:cNvPr id="25652" name="Text Box 44"/>
            <p:cNvSpPr txBox="1"/>
            <p:nvPr/>
          </p:nvSpPr>
          <p:spPr>
            <a:xfrm>
              <a:off x="2355" y="2721"/>
              <a:ext cx="414" cy="452"/>
            </a:xfrm>
            <a:prstGeom prst="rect">
              <a:avLst/>
            </a:prstGeom>
            <a:noFill/>
            <a:ln w="9525">
              <a:noFill/>
            </a:ln>
          </p:spPr>
          <p:txBody>
            <a:bodyPr/>
            <a:p>
              <a:pPr algn="just"/>
              <a:r>
                <a:rPr lang="en-US" altLang="zh-CN" sz="2400" dirty="0">
                  <a:latin typeface="Times New Roman" panose="02020603050405020304" pitchFamily="18" charset="0"/>
                </a:rPr>
                <a:t>71</a:t>
              </a:r>
              <a:endParaRPr lang="en-US" altLang="zh-CN" sz="2400" dirty="0">
                <a:latin typeface="Times New Roman" panose="02020603050405020304" pitchFamily="18" charset="0"/>
              </a:endParaRPr>
            </a:p>
          </p:txBody>
        </p:sp>
        <p:sp>
          <p:nvSpPr>
            <p:cNvPr id="25653" name="Text Box 45"/>
            <p:cNvSpPr txBox="1"/>
            <p:nvPr/>
          </p:nvSpPr>
          <p:spPr>
            <a:xfrm>
              <a:off x="2706" y="3276"/>
              <a:ext cx="414" cy="452"/>
            </a:xfrm>
            <a:prstGeom prst="rect">
              <a:avLst/>
            </a:prstGeom>
            <a:noFill/>
            <a:ln w="9525">
              <a:noFill/>
            </a:ln>
          </p:spPr>
          <p:txBody>
            <a:bodyPr/>
            <a:p>
              <a:pPr algn="just"/>
              <a:r>
                <a:rPr lang="en-US" altLang="zh-CN" sz="2400" dirty="0">
                  <a:latin typeface="Times New Roman" panose="02020603050405020304" pitchFamily="18" charset="0"/>
                </a:rPr>
                <a:t>89</a:t>
              </a:r>
              <a:endParaRPr lang="en-US" altLang="zh-CN" sz="2400" dirty="0">
                <a:latin typeface="Times New Roman" panose="02020603050405020304" pitchFamily="18" charset="0"/>
              </a:endParaRPr>
            </a:p>
          </p:txBody>
        </p:sp>
        <p:sp>
          <p:nvSpPr>
            <p:cNvPr id="25654" name="Line 47"/>
            <p:cNvSpPr/>
            <p:nvPr/>
          </p:nvSpPr>
          <p:spPr>
            <a:xfrm rot="360000">
              <a:off x="2144" y="1357"/>
              <a:ext cx="339" cy="287"/>
            </a:xfrm>
            <a:prstGeom prst="line">
              <a:avLst/>
            </a:prstGeom>
            <a:ln w="9525" cap="flat" cmpd="sng">
              <a:solidFill>
                <a:srgbClr val="000000"/>
              </a:solidFill>
              <a:prstDash val="solid"/>
              <a:headEnd type="none" w="med" len="med"/>
              <a:tailEnd type="none" w="med" len="med"/>
            </a:ln>
          </p:spPr>
        </p:sp>
        <p:sp>
          <p:nvSpPr>
            <p:cNvPr id="25655" name="Line 48"/>
            <p:cNvSpPr/>
            <p:nvPr/>
          </p:nvSpPr>
          <p:spPr>
            <a:xfrm rot="-300000">
              <a:off x="1747" y="1871"/>
              <a:ext cx="204" cy="342"/>
            </a:xfrm>
            <a:prstGeom prst="line">
              <a:avLst/>
            </a:prstGeom>
            <a:ln w="9525" cap="flat" cmpd="sng">
              <a:solidFill>
                <a:srgbClr val="000000"/>
              </a:solidFill>
              <a:prstDash val="solid"/>
              <a:headEnd type="none" w="med" len="med"/>
              <a:tailEnd type="none" w="med" len="med"/>
            </a:ln>
          </p:spPr>
        </p:sp>
        <p:sp>
          <p:nvSpPr>
            <p:cNvPr id="25656" name="Line 49"/>
            <p:cNvSpPr/>
            <p:nvPr/>
          </p:nvSpPr>
          <p:spPr>
            <a:xfrm rot="300000" flipH="1">
              <a:off x="1758" y="2422"/>
              <a:ext cx="204" cy="343"/>
            </a:xfrm>
            <a:prstGeom prst="line">
              <a:avLst/>
            </a:prstGeom>
            <a:ln w="9525" cap="flat" cmpd="sng">
              <a:solidFill>
                <a:srgbClr val="000000"/>
              </a:solidFill>
              <a:prstDash val="solid"/>
              <a:headEnd type="none" w="med" len="med"/>
              <a:tailEnd type="none" w="med" len="med"/>
            </a:ln>
          </p:spPr>
        </p:sp>
        <p:sp>
          <p:nvSpPr>
            <p:cNvPr id="25657" name="Line 50"/>
            <p:cNvSpPr/>
            <p:nvPr/>
          </p:nvSpPr>
          <p:spPr>
            <a:xfrm rot="-300000">
              <a:off x="2586" y="1871"/>
              <a:ext cx="203" cy="342"/>
            </a:xfrm>
            <a:prstGeom prst="line">
              <a:avLst/>
            </a:prstGeom>
            <a:ln w="9525" cap="flat" cmpd="sng">
              <a:solidFill>
                <a:srgbClr val="000000"/>
              </a:solidFill>
              <a:prstDash val="solid"/>
              <a:headEnd type="none" w="med" len="med"/>
              <a:tailEnd type="none" w="med" len="med"/>
            </a:ln>
          </p:spPr>
        </p:sp>
      </p:grpSp>
      <p:grpSp>
        <p:nvGrpSpPr>
          <p:cNvPr id="25605" name="Group 53"/>
          <p:cNvGrpSpPr/>
          <p:nvPr/>
        </p:nvGrpSpPr>
        <p:grpSpPr>
          <a:xfrm>
            <a:off x="4521200" y="1308100"/>
            <a:ext cx="3140075" cy="4191000"/>
            <a:chOff x="1142" y="1088"/>
            <a:chExt cx="1978" cy="2640"/>
          </a:xfrm>
        </p:grpSpPr>
        <p:sp>
          <p:nvSpPr>
            <p:cNvPr id="25606" name="Oval 24"/>
            <p:cNvSpPr/>
            <p:nvPr/>
          </p:nvSpPr>
          <p:spPr>
            <a:xfrm>
              <a:off x="1943" y="1135"/>
              <a:ext cx="250" cy="234"/>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5607" name="Line 25"/>
            <p:cNvSpPr/>
            <p:nvPr/>
          </p:nvSpPr>
          <p:spPr>
            <a:xfrm rot="-360000" flipH="1">
              <a:off x="1679" y="1364"/>
              <a:ext cx="339" cy="287"/>
            </a:xfrm>
            <a:prstGeom prst="line">
              <a:avLst/>
            </a:prstGeom>
            <a:ln w="9525" cap="flat" cmpd="sng">
              <a:solidFill>
                <a:srgbClr val="000000"/>
              </a:solidFill>
              <a:prstDash val="solid"/>
              <a:headEnd type="none" w="med" len="med"/>
              <a:tailEnd type="none" w="med" len="med"/>
            </a:ln>
          </p:spPr>
        </p:sp>
        <p:sp>
          <p:nvSpPr>
            <p:cNvPr id="25608" name="Oval 26"/>
            <p:cNvSpPr/>
            <p:nvPr/>
          </p:nvSpPr>
          <p:spPr>
            <a:xfrm>
              <a:off x="1523" y="1660"/>
              <a:ext cx="251" cy="234"/>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5609" name="Oval 27"/>
            <p:cNvSpPr/>
            <p:nvPr/>
          </p:nvSpPr>
          <p:spPr>
            <a:xfrm>
              <a:off x="2377" y="1660"/>
              <a:ext cx="251" cy="234"/>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5610" name="Line 28"/>
            <p:cNvSpPr/>
            <p:nvPr/>
          </p:nvSpPr>
          <p:spPr>
            <a:xfrm rot="300000" flipH="1">
              <a:off x="1356" y="1859"/>
              <a:ext cx="204" cy="341"/>
            </a:xfrm>
            <a:prstGeom prst="line">
              <a:avLst/>
            </a:prstGeom>
            <a:ln w="9525" cap="flat" cmpd="sng">
              <a:solidFill>
                <a:srgbClr val="000000"/>
              </a:solidFill>
              <a:prstDash val="solid"/>
              <a:headEnd type="none" w="med" len="med"/>
              <a:tailEnd type="none" w="med" len="med"/>
            </a:ln>
          </p:spPr>
        </p:sp>
        <p:sp>
          <p:nvSpPr>
            <p:cNvPr id="25611" name="Oval 29"/>
            <p:cNvSpPr/>
            <p:nvPr/>
          </p:nvSpPr>
          <p:spPr>
            <a:xfrm>
              <a:off x="1882" y="2192"/>
              <a:ext cx="251" cy="235"/>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5612" name="Oval 30"/>
            <p:cNvSpPr/>
            <p:nvPr/>
          </p:nvSpPr>
          <p:spPr>
            <a:xfrm>
              <a:off x="1178" y="2192"/>
              <a:ext cx="250" cy="235"/>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5613" name="Oval 31"/>
            <p:cNvSpPr/>
            <p:nvPr/>
          </p:nvSpPr>
          <p:spPr>
            <a:xfrm>
              <a:off x="2712" y="2192"/>
              <a:ext cx="251" cy="235"/>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5614" name="Line 32"/>
            <p:cNvSpPr/>
            <p:nvPr/>
          </p:nvSpPr>
          <p:spPr>
            <a:xfrm>
              <a:off x="2545" y="2985"/>
              <a:ext cx="250" cy="351"/>
            </a:xfrm>
            <a:prstGeom prst="line">
              <a:avLst/>
            </a:prstGeom>
            <a:ln w="9525" cap="flat" cmpd="sng">
              <a:solidFill>
                <a:srgbClr val="000000"/>
              </a:solidFill>
              <a:prstDash val="solid"/>
              <a:headEnd type="none" w="med" len="med"/>
              <a:tailEnd type="none" w="med" len="med"/>
            </a:ln>
          </p:spPr>
        </p:sp>
        <p:sp>
          <p:nvSpPr>
            <p:cNvPr id="25615" name="Line 33"/>
            <p:cNvSpPr/>
            <p:nvPr/>
          </p:nvSpPr>
          <p:spPr>
            <a:xfrm flipH="1">
              <a:off x="2545" y="2415"/>
              <a:ext cx="250" cy="351"/>
            </a:xfrm>
            <a:prstGeom prst="line">
              <a:avLst/>
            </a:prstGeom>
            <a:ln w="9525" cap="flat" cmpd="sng">
              <a:solidFill>
                <a:srgbClr val="000000"/>
              </a:solidFill>
              <a:prstDash val="solid"/>
              <a:headEnd type="none" w="med" len="med"/>
              <a:tailEnd type="none" w="med" len="med"/>
            </a:ln>
          </p:spPr>
        </p:sp>
        <p:sp>
          <p:nvSpPr>
            <p:cNvPr id="25616" name="Oval 34"/>
            <p:cNvSpPr/>
            <p:nvPr/>
          </p:nvSpPr>
          <p:spPr>
            <a:xfrm>
              <a:off x="1595" y="2762"/>
              <a:ext cx="251" cy="234"/>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5617" name="Oval 35"/>
            <p:cNvSpPr/>
            <p:nvPr/>
          </p:nvSpPr>
          <p:spPr>
            <a:xfrm>
              <a:off x="2377" y="2773"/>
              <a:ext cx="251" cy="235"/>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5618" name="Oval 36"/>
            <p:cNvSpPr/>
            <p:nvPr/>
          </p:nvSpPr>
          <p:spPr>
            <a:xfrm>
              <a:off x="2724" y="3325"/>
              <a:ext cx="250" cy="234"/>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5619" name="Text Box 37"/>
            <p:cNvSpPr txBox="1"/>
            <p:nvPr/>
          </p:nvSpPr>
          <p:spPr>
            <a:xfrm>
              <a:off x="1918" y="1088"/>
              <a:ext cx="413" cy="452"/>
            </a:xfrm>
            <a:prstGeom prst="rect">
              <a:avLst/>
            </a:prstGeom>
            <a:noFill/>
            <a:ln w="9525">
              <a:noFill/>
            </a:ln>
          </p:spPr>
          <p:txBody>
            <a:bodyPr/>
            <a:p>
              <a:pPr algn="just"/>
              <a:r>
                <a:rPr lang="en-US" altLang="zh-CN" sz="2400" dirty="0">
                  <a:latin typeface="Times New Roman" panose="02020603050405020304" pitchFamily="18" charset="0"/>
                </a:rPr>
                <a:t>30</a:t>
              </a:r>
              <a:endParaRPr lang="en-US" altLang="zh-CN" sz="2400" dirty="0">
                <a:latin typeface="Times New Roman" panose="02020603050405020304" pitchFamily="18" charset="0"/>
              </a:endParaRPr>
            </a:p>
          </p:txBody>
        </p:sp>
        <p:sp>
          <p:nvSpPr>
            <p:cNvPr id="25620" name="Text Box 38"/>
            <p:cNvSpPr txBox="1"/>
            <p:nvPr/>
          </p:nvSpPr>
          <p:spPr>
            <a:xfrm>
              <a:off x="1490" y="1616"/>
              <a:ext cx="413" cy="451"/>
            </a:xfrm>
            <a:prstGeom prst="rect">
              <a:avLst/>
            </a:prstGeom>
            <a:noFill/>
            <a:ln w="9525">
              <a:noFill/>
            </a:ln>
          </p:spPr>
          <p:txBody>
            <a:bodyPr/>
            <a:p>
              <a:pPr algn="just"/>
              <a:r>
                <a:rPr lang="en-US" altLang="zh-CN" sz="2400" dirty="0">
                  <a:latin typeface="Times New Roman" panose="02020603050405020304" pitchFamily="18" charset="0"/>
                </a:rPr>
                <a:t>12</a:t>
              </a:r>
              <a:endParaRPr lang="en-US" altLang="zh-CN" sz="2400" dirty="0">
                <a:latin typeface="Times New Roman" panose="02020603050405020304" pitchFamily="18" charset="0"/>
              </a:endParaRPr>
            </a:p>
          </p:txBody>
        </p:sp>
        <p:sp>
          <p:nvSpPr>
            <p:cNvPr id="25621" name="Text Box 39"/>
            <p:cNvSpPr txBox="1"/>
            <p:nvPr/>
          </p:nvSpPr>
          <p:spPr>
            <a:xfrm>
              <a:off x="2348" y="1612"/>
              <a:ext cx="414" cy="452"/>
            </a:xfrm>
            <a:prstGeom prst="rect">
              <a:avLst/>
            </a:prstGeom>
            <a:noFill/>
            <a:ln w="9525">
              <a:noFill/>
            </a:ln>
          </p:spPr>
          <p:txBody>
            <a:bodyPr/>
            <a:p>
              <a:pPr algn="just"/>
              <a:r>
                <a:rPr lang="en-US" altLang="zh-CN" sz="2400" dirty="0">
                  <a:latin typeface="Times New Roman" panose="02020603050405020304" pitchFamily="18" charset="0"/>
                </a:rPr>
                <a:t>53</a:t>
              </a:r>
              <a:endParaRPr lang="en-US" altLang="zh-CN" sz="2400" dirty="0">
                <a:latin typeface="Times New Roman" panose="02020603050405020304" pitchFamily="18" charset="0"/>
              </a:endParaRPr>
            </a:p>
          </p:txBody>
        </p:sp>
        <p:sp>
          <p:nvSpPr>
            <p:cNvPr id="25622" name="Text Box 40"/>
            <p:cNvSpPr txBox="1"/>
            <p:nvPr/>
          </p:nvSpPr>
          <p:spPr>
            <a:xfrm>
              <a:off x="1142" y="2146"/>
              <a:ext cx="414" cy="450"/>
            </a:xfrm>
            <a:prstGeom prst="rect">
              <a:avLst/>
            </a:prstGeom>
            <a:noFill/>
            <a:ln w="9525">
              <a:noFill/>
            </a:ln>
          </p:spPr>
          <p:txBody>
            <a:bodyPr/>
            <a:p>
              <a:pPr algn="just"/>
              <a:r>
                <a:rPr lang="en-US" altLang="zh-CN" sz="2400" dirty="0">
                  <a:latin typeface="Times New Roman" panose="02020603050405020304" pitchFamily="18" charset="0"/>
                </a:rPr>
                <a:t>15</a:t>
              </a:r>
              <a:endParaRPr lang="en-US" altLang="zh-CN" sz="2400" dirty="0">
                <a:latin typeface="Times New Roman" panose="02020603050405020304" pitchFamily="18" charset="0"/>
              </a:endParaRPr>
            </a:p>
          </p:txBody>
        </p:sp>
        <p:sp>
          <p:nvSpPr>
            <p:cNvPr id="25623" name="Text Box 41"/>
            <p:cNvSpPr txBox="1"/>
            <p:nvPr/>
          </p:nvSpPr>
          <p:spPr>
            <a:xfrm>
              <a:off x="1856" y="2146"/>
              <a:ext cx="413" cy="450"/>
            </a:xfrm>
            <a:prstGeom prst="rect">
              <a:avLst/>
            </a:prstGeom>
            <a:noFill/>
            <a:ln w="9525">
              <a:noFill/>
            </a:ln>
          </p:spPr>
          <p:txBody>
            <a:bodyPr/>
            <a:p>
              <a:pPr algn="just"/>
              <a:r>
                <a:rPr lang="en-US" altLang="zh-CN" sz="2400" dirty="0">
                  <a:latin typeface="Times New Roman" panose="02020603050405020304" pitchFamily="18" charset="0"/>
                </a:rPr>
                <a:t>23</a:t>
              </a:r>
              <a:endParaRPr lang="en-US" altLang="zh-CN" sz="2400" dirty="0">
                <a:latin typeface="Times New Roman" panose="02020603050405020304" pitchFamily="18" charset="0"/>
              </a:endParaRPr>
            </a:p>
          </p:txBody>
        </p:sp>
        <p:sp>
          <p:nvSpPr>
            <p:cNvPr id="25624" name="Text Box 42"/>
            <p:cNvSpPr txBox="1"/>
            <p:nvPr/>
          </p:nvSpPr>
          <p:spPr>
            <a:xfrm>
              <a:off x="2687" y="2146"/>
              <a:ext cx="413" cy="450"/>
            </a:xfrm>
            <a:prstGeom prst="rect">
              <a:avLst/>
            </a:prstGeom>
            <a:noFill/>
            <a:ln w="9525">
              <a:noFill/>
            </a:ln>
          </p:spPr>
          <p:txBody>
            <a:bodyPr/>
            <a:p>
              <a:pPr algn="just"/>
              <a:r>
                <a:rPr lang="en-US" altLang="zh-CN" sz="2400" dirty="0">
                  <a:latin typeface="Times New Roman" panose="02020603050405020304" pitchFamily="18" charset="0"/>
                </a:rPr>
                <a:t>94</a:t>
              </a:r>
              <a:endParaRPr lang="en-US" altLang="zh-CN" sz="2400" dirty="0">
                <a:latin typeface="Times New Roman" panose="02020603050405020304" pitchFamily="18" charset="0"/>
              </a:endParaRPr>
            </a:p>
          </p:txBody>
        </p:sp>
        <p:sp>
          <p:nvSpPr>
            <p:cNvPr id="25625" name="Text Box 43"/>
            <p:cNvSpPr txBox="1"/>
            <p:nvPr/>
          </p:nvSpPr>
          <p:spPr>
            <a:xfrm>
              <a:off x="1556" y="2715"/>
              <a:ext cx="414" cy="451"/>
            </a:xfrm>
            <a:prstGeom prst="rect">
              <a:avLst/>
            </a:prstGeom>
            <a:noFill/>
            <a:ln w="9525">
              <a:noFill/>
            </a:ln>
          </p:spPr>
          <p:txBody>
            <a:bodyPr/>
            <a:p>
              <a:pPr algn="just"/>
              <a:r>
                <a:rPr lang="en-US" altLang="zh-CN" sz="2400" dirty="0">
                  <a:latin typeface="Times New Roman" panose="02020603050405020304" pitchFamily="18" charset="0"/>
                </a:rPr>
                <a:t>18</a:t>
              </a:r>
              <a:endParaRPr lang="en-US" altLang="zh-CN" sz="2400" dirty="0">
                <a:latin typeface="Times New Roman" panose="02020603050405020304" pitchFamily="18" charset="0"/>
              </a:endParaRPr>
            </a:p>
          </p:txBody>
        </p:sp>
        <p:sp>
          <p:nvSpPr>
            <p:cNvPr id="25626" name="Text Box 44"/>
            <p:cNvSpPr txBox="1"/>
            <p:nvPr/>
          </p:nvSpPr>
          <p:spPr>
            <a:xfrm>
              <a:off x="2355" y="2721"/>
              <a:ext cx="414" cy="452"/>
            </a:xfrm>
            <a:prstGeom prst="rect">
              <a:avLst/>
            </a:prstGeom>
            <a:noFill/>
            <a:ln w="9525">
              <a:noFill/>
            </a:ln>
          </p:spPr>
          <p:txBody>
            <a:bodyPr/>
            <a:p>
              <a:pPr algn="just"/>
              <a:r>
                <a:rPr lang="en-US" altLang="zh-CN" sz="2400" dirty="0">
                  <a:latin typeface="Times New Roman" panose="02020603050405020304" pitchFamily="18" charset="0"/>
                </a:rPr>
                <a:t>71</a:t>
              </a:r>
              <a:endParaRPr lang="en-US" altLang="zh-CN" sz="2400" dirty="0">
                <a:latin typeface="Times New Roman" panose="02020603050405020304" pitchFamily="18" charset="0"/>
              </a:endParaRPr>
            </a:p>
          </p:txBody>
        </p:sp>
        <p:sp>
          <p:nvSpPr>
            <p:cNvPr id="25627" name="Text Box 45"/>
            <p:cNvSpPr txBox="1"/>
            <p:nvPr/>
          </p:nvSpPr>
          <p:spPr>
            <a:xfrm>
              <a:off x="2706" y="3276"/>
              <a:ext cx="414" cy="452"/>
            </a:xfrm>
            <a:prstGeom prst="rect">
              <a:avLst/>
            </a:prstGeom>
            <a:noFill/>
            <a:ln w="9525">
              <a:noFill/>
            </a:ln>
          </p:spPr>
          <p:txBody>
            <a:bodyPr/>
            <a:p>
              <a:pPr algn="just"/>
              <a:r>
                <a:rPr lang="en-US" altLang="zh-CN" sz="2400" dirty="0">
                  <a:latin typeface="Times New Roman" panose="02020603050405020304" pitchFamily="18" charset="0"/>
                </a:rPr>
                <a:t>69</a:t>
              </a:r>
              <a:endParaRPr lang="en-US" altLang="zh-CN" sz="2400" dirty="0">
                <a:latin typeface="Times New Roman" panose="02020603050405020304" pitchFamily="18" charset="0"/>
              </a:endParaRPr>
            </a:p>
          </p:txBody>
        </p:sp>
        <p:sp>
          <p:nvSpPr>
            <p:cNvPr id="25628" name="Line 47"/>
            <p:cNvSpPr/>
            <p:nvPr/>
          </p:nvSpPr>
          <p:spPr>
            <a:xfrm rot="360000">
              <a:off x="2144" y="1357"/>
              <a:ext cx="339" cy="287"/>
            </a:xfrm>
            <a:prstGeom prst="line">
              <a:avLst/>
            </a:prstGeom>
            <a:ln w="9525" cap="flat" cmpd="sng">
              <a:solidFill>
                <a:srgbClr val="000000"/>
              </a:solidFill>
              <a:prstDash val="solid"/>
              <a:headEnd type="none" w="med" len="med"/>
              <a:tailEnd type="none" w="med" len="med"/>
            </a:ln>
          </p:spPr>
        </p:sp>
        <p:sp>
          <p:nvSpPr>
            <p:cNvPr id="25629" name="Line 48"/>
            <p:cNvSpPr/>
            <p:nvPr/>
          </p:nvSpPr>
          <p:spPr>
            <a:xfrm rot="-300000">
              <a:off x="1747" y="1871"/>
              <a:ext cx="204" cy="342"/>
            </a:xfrm>
            <a:prstGeom prst="line">
              <a:avLst/>
            </a:prstGeom>
            <a:ln w="9525" cap="flat" cmpd="sng">
              <a:solidFill>
                <a:srgbClr val="000000"/>
              </a:solidFill>
              <a:prstDash val="solid"/>
              <a:headEnd type="none" w="med" len="med"/>
              <a:tailEnd type="none" w="med" len="med"/>
            </a:ln>
          </p:spPr>
        </p:sp>
        <p:sp>
          <p:nvSpPr>
            <p:cNvPr id="25630" name="Line 49"/>
            <p:cNvSpPr/>
            <p:nvPr/>
          </p:nvSpPr>
          <p:spPr>
            <a:xfrm rot="300000" flipH="1">
              <a:off x="1758" y="2422"/>
              <a:ext cx="204" cy="343"/>
            </a:xfrm>
            <a:prstGeom prst="line">
              <a:avLst/>
            </a:prstGeom>
            <a:ln w="9525" cap="flat" cmpd="sng">
              <a:solidFill>
                <a:srgbClr val="000000"/>
              </a:solidFill>
              <a:prstDash val="solid"/>
              <a:headEnd type="none" w="med" len="med"/>
              <a:tailEnd type="none" w="med" len="med"/>
            </a:ln>
          </p:spPr>
        </p:sp>
        <p:sp>
          <p:nvSpPr>
            <p:cNvPr id="25631" name="Line 50"/>
            <p:cNvSpPr/>
            <p:nvPr/>
          </p:nvSpPr>
          <p:spPr>
            <a:xfrm rot="-300000">
              <a:off x="2586" y="1871"/>
              <a:ext cx="203" cy="342"/>
            </a:xfrm>
            <a:prstGeom prst="line">
              <a:avLst/>
            </a:prstGeom>
            <a:ln w="9525" cap="flat" cmpd="sng">
              <a:solidFill>
                <a:srgbClr val="000000"/>
              </a:solidFill>
              <a:prstDash val="solid"/>
              <a:headEnd type="none" w="med" len="med"/>
              <a:tailEnd type="none" w="med" len="med"/>
            </a:ln>
          </p:spPr>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26627" name="Rectangle 3"/>
          <p:cNvSpPr>
            <a:spLocks noGrp="1"/>
          </p:cNvSpPr>
          <p:nvPr>
            <p:ph idx="1"/>
          </p:nvPr>
        </p:nvSpPr>
        <p:spPr>
          <a:xfrm>
            <a:off x="665163" y="1524000"/>
            <a:ext cx="7958137" cy="4713288"/>
          </a:xfrm>
        </p:spPr>
        <p:txBody>
          <a:bodyPr vert="horz" wrap="square" lIns="91440" tIns="45720" rIns="91440" bIns="45720" anchor="t" anchorCtr="0"/>
          <a:p>
            <a:pPr eaLnBrk="1" hangingPunct="1">
              <a:buNone/>
            </a:pPr>
            <a:r>
              <a:rPr lang="en-US" altLang="zh-CN" sz="2400" b="1" dirty="0">
                <a:latin typeface="Courier New" panose="02070309020205020404" pitchFamily="49" charset="0"/>
              </a:rPr>
              <a:t>BSTree SearchBST1(BSTree t,int k)  </a:t>
            </a:r>
            <a:endParaRPr lang="en-US" altLang="zh-CN" sz="2400" b="1" dirty="0"/>
          </a:p>
          <a:p>
            <a:pPr algn="just" eaLnBrk="1" hangingPunct="1">
              <a:buNone/>
            </a:pPr>
            <a:r>
              <a:rPr lang="en-US" altLang="zh-CN" sz="2400" b="1" dirty="0"/>
              <a:t>{ </a:t>
            </a:r>
            <a:r>
              <a:rPr lang="en-US" altLang="zh-CN" sz="2000" b="1" dirty="0"/>
              <a:t>//</a:t>
            </a:r>
            <a:r>
              <a:rPr lang="zh-CN" altLang="en-US" sz="2000" b="1" dirty="0"/>
              <a:t>在根指针</a:t>
            </a:r>
            <a:r>
              <a:rPr lang="en-US" altLang="zh-CN" sz="2000" b="1" dirty="0"/>
              <a:t>t</a:t>
            </a:r>
            <a:r>
              <a:rPr lang="zh-CN" altLang="en-US" sz="2000" b="1" dirty="0"/>
              <a:t>所指二叉排序树中递归查找某关键字等于</a:t>
            </a:r>
            <a:r>
              <a:rPr lang="en-US" altLang="zh-CN" sz="2000" b="1" dirty="0"/>
              <a:t>k</a:t>
            </a:r>
            <a:r>
              <a:rPr lang="zh-CN" altLang="en-US" sz="2000" b="1" dirty="0"/>
              <a:t>的数据元素，</a:t>
            </a:r>
            <a:endParaRPr lang="zh-CN" altLang="en-US" sz="2000" b="1" dirty="0"/>
          </a:p>
          <a:p>
            <a:pPr algn="just" eaLnBrk="1" hangingPunct="1">
              <a:buNone/>
            </a:pPr>
            <a:r>
              <a:rPr lang="zh-CN" altLang="en-US" sz="2000" b="1" dirty="0"/>
              <a:t>  </a:t>
            </a:r>
            <a:r>
              <a:rPr lang="en-US" altLang="zh-CN" sz="2000" b="1" dirty="0"/>
              <a:t>//</a:t>
            </a:r>
            <a:r>
              <a:rPr lang="zh-CN" altLang="en-US" sz="2000" b="1" dirty="0"/>
              <a:t>若查找成功，则返回指向该数据元素结点的指针，否则返回空指针</a:t>
            </a:r>
            <a:endParaRPr lang="zh-CN" altLang="en-US" sz="2000" b="1" dirty="0"/>
          </a:p>
          <a:p>
            <a:pPr algn="just" eaLnBrk="1" hangingPunct="1">
              <a:buNone/>
            </a:pPr>
            <a:r>
              <a:rPr lang="zh-CN" altLang="en-US" sz="2400" b="1" dirty="0"/>
              <a:t>  </a:t>
            </a:r>
            <a:r>
              <a:rPr lang="en-US" altLang="zh-CN" sz="2400" b="1" dirty="0">
                <a:latin typeface="Courier New" panose="02070309020205020404" pitchFamily="49" charset="0"/>
              </a:rPr>
              <a:t>if(!t||k==t-&gt;key) return(t);</a:t>
            </a:r>
            <a:endParaRPr lang="en-US" altLang="zh-CN" sz="2400" b="1" dirty="0"/>
          </a:p>
          <a:p>
            <a:pPr algn="just" eaLnBrk="1" hangingPunct="1">
              <a:buNone/>
            </a:pPr>
            <a:r>
              <a:rPr lang="en-US" altLang="zh-CN" sz="2400" b="1" dirty="0">
                <a:latin typeface="Courier New" panose="02070309020205020404" pitchFamily="49" charset="0"/>
              </a:rPr>
              <a:t> else if(k&lt;t-&gt;key) </a:t>
            </a:r>
            <a:endParaRPr lang="en-US" altLang="zh-CN" sz="2400" b="1" dirty="0">
              <a:latin typeface="Courier New" panose="02070309020205020404" pitchFamily="49" charset="0"/>
            </a:endParaRPr>
          </a:p>
          <a:p>
            <a:pPr algn="just" eaLnBrk="1" hangingPunct="1">
              <a:buNone/>
            </a:pPr>
            <a:r>
              <a:rPr lang="en-US" altLang="zh-CN" sz="2400" b="1" dirty="0">
                <a:latin typeface="Courier New" panose="02070309020205020404" pitchFamily="49" charset="0"/>
              </a:rPr>
              <a:t>        return(SearchBST1(t-&gt;lchild,k));</a:t>
            </a:r>
            <a:endParaRPr lang="en-US" altLang="zh-CN" sz="2400" b="1" dirty="0"/>
          </a:p>
          <a:p>
            <a:pPr algn="just" eaLnBrk="1" hangingPunct="1">
              <a:buNone/>
            </a:pPr>
            <a:r>
              <a:rPr lang="en-US" altLang="zh-CN" sz="2400" b="1" dirty="0">
                <a:latin typeface="Courier New" panose="02070309020205020404" pitchFamily="49" charset="0"/>
              </a:rPr>
              <a:t>      else</a:t>
            </a:r>
            <a:endParaRPr lang="en-US" altLang="zh-CN" sz="2400" b="1" dirty="0">
              <a:latin typeface="Courier New" panose="02070309020205020404" pitchFamily="49" charset="0"/>
            </a:endParaRPr>
          </a:p>
          <a:p>
            <a:pPr algn="just" eaLnBrk="1" hangingPunct="1">
              <a:buNone/>
            </a:pPr>
            <a:r>
              <a:rPr lang="en-US" altLang="zh-CN" sz="2400" b="1" dirty="0">
                <a:latin typeface="Courier New" panose="02070309020205020404" pitchFamily="49" charset="0"/>
              </a:rPr>
              <a:t>        return(SearchBST1(t-&gt;rchild,k));</a:t>
            </a:r>
            <a:r>
              <a:rPr lang="en-US" altLang="zh-CN" sz="2400" b="1" dirty="0"/>
              <a:t>   </a:t>
            </a:r>
            <a:endParaRPr lang="en-US" altLang="zh-CN" sz="2400" b="1" dirty="0"/>
          </a:p>
          <a:p>
            <a:pPr eaLnBrk="1" hangingPunct="1">
              <a:buNone/>
            </a:pPr>
            <a:r>
              <a:rPr lang="en-US" altLang="zh-CN" sz="2400" b="1" dirty="0"/>
              <a:t>}//</a:t>
            </a:r>
            <a:r>
              <a:rPr lang="en-US" altLang="zh-CN" sz="2400" b="1" dirty="0">
                <a:latin typeface="Courier New" panose="02070309020205020404" pitchFamily="49" charset="0"/>
              </a:rPr>
              <a:t>SearchBST1</a:t>
            </a:r>
            <a:r>
              <a:rPr lang="en-US" altLang="zh-CN" sz="2400" b="1" dirty="0"/>
              <a:t> </a:t>
            </a:r>
            <a:endParaRPr lang="en-US" altLang="zh-CN" sz="2400" b="1" dirty="0"/>
          </a:p>
        </p:txBody>
      </p:sp>
      <p:sp>
        <p:nvSpPr>
          <p:cNvPr id="26628" name="Rectangle 6"/>
          <p:cNvSpPr>
            <a:spLocks noGrp="1"/>
          </p:cNvSpPr>
          <p:nvPr>
            <p:ph type="title"/>
          </p:nvPr>
        </p:nvSpPr>
        <p:spPr/>
        <p:txBody>
          <a:bodyPr vert="horz" wrap="square" lIns="91440" tIns="45720" rIns="91440" bIns="45720" anchor="ctr" anchorCtr="0"/>
          <a:p>
            <a:pPr eaLnBrk="1" hangingPunct="1"/>
            <a:r>
              <a:rPr lang="zh-CN" altLang="en-US" dirty="0">
                <a:latin typeface="华文新魏" panose="02010800040101010101" pitchFamily="2" charset="-122"/>
              </a:rPr>
              <a:t>二叉排序树递归查</a:t>
            </a:r>
            <a:r>
              <a:rPr lang="zh-CN" altLang="en-US" dirty="0">
                <a:latin typeface="华文新魏" panose="02010800040101010101" pitchFamily="2" charset="-122"/>
              </a:rPr>
              <a:t>找算法 </a:t>
            </a:r>
            <a:endParaRPr lang="zh-CN" altLang="en-US" dirty="0">
              <a:latin typeface="华文新魏" panose="0201080004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27651" name="Rectangle 2"/>
          <p:cNvSpPr>
            <a:spLocks noGrp="1"/>
          </p:cNvSpPr>
          <p:nvPr>
            <p:ph type="title"/>
          </p:nvPr>
        </p:nvSpPr>
        <p:spPr/>
        <p:txBody>
          <a:bodyPr vert="horz" wrap="square" lIns="91440" tIns="45720" rIns="91440" bIns="45720" anchor="ctr" anchorCtr="0"/>
          <a:p>
            <a:pPr eaLnBrk="1" hangingPunct="1"/>
            <a:r>
              <a:rPr lang="zh-CN" altLang="en-US" dirty="0">
                <a:latin typeface="华文新魏" panose="02010800040101010101" pitchFamily="2" charset="-122"/>
              </a:rPr>
              <a:t>二叉排序树非递归</a:t>
            </a:r>
            <a:r>
              <a:rPr lang="zh-CN" altLang="en-US" dirty="0">
                <a:latin typeface="华文新魏" panose="02010800040101010101" pitchFamily="2" charset="-122"/>
                <a:sym typeface="+mn-ea"/>
              </a:rPr>
              <a:t>查找</a:t>
            </a:r>
            <a:r>
              <a:rPr lang="zh-CN" altLang="en-US" dirty="0">
                <a:latin typeface="华文新魏" panose="02010800040101010101" pitchFamily="2" charset="-122"/>
              </a:rPr>
              <a:t>算法</a:t>
            </a:r>
            <a:endParaRPr lang="zh-CN" altLang="en-US" dirty="0">
              <a:latin typeface="华文新魏" panose="02010800040101010101" pitchFamily="2" charset="-122"/>
            </a:endParaRPr>
          </a:p>
        </p:txBody>
      </p:sp>
      <p:sp>
        <p:nvSpPr>
          <p:cNvPr id="27652" name="Rectangle 63"/>
          <p:cNvSpPr/>
          <p:nvPr/>
        </p:nvSpPr>
        <p:spPr>
          <a:xfrm>
            <a:off x="179388" y="1268413"/>
            <a:ext cx="8229600" cy="4910137"/>
          </a:xfrm>
          <a:prstGeom prst="rect">
            <a:avLst/>
          </a:prstGeom>
          <a:noFill/>
          <a:ln w="9525">
            <a:noFill/>
          </a:ln>
        </p:spPr>
        <p:txBody>
          <a:bodyPr>
            <a:spAutoFit/>
          </a:bodyPr>
          <a:p>
            <a:pPr indent="663575" algn="just" defTabSz="914400" eaLnBrk="1" hangingPunct="1">
              <a:tabLst>
                <a:tab pos="4371975" algn="l"/>
              </a:tabLst>
            </a:pPr>
            <a:r>
              <a:rPr lang="en-US" altLang="zh-CN" sz="2400" b="1" dirty="0">
                <a:latin typeface="Courier New" panose="02070309020205020404" pitchFamily="49" charset="0"/>
              </a:rPr>
              <a:t>BSTree SearchBST2(BSTree t,int k)  </a:t>
            </a:r>
            <a:endParaRPr lang="en-US" altLang="zh-CN" sz="2400" b="1" dirty="0">
              <a:latin typeface="Times New Roman" panose="02020603050405020304" pitchFamily="18" charset="0"/>
            </a:endParaRPr>
          </a:p>
          <a:p>
            <a:pPr indent="663575" algn="just" defTabSz="914400">
              <a:tabLst>
                <a:tab pos="4371975" algn="l"/>
              </a:tabLst>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在根指针</a:t>
            </a:r>
            <a:r>
              <a:rPr lang="en-US" altLang="zh-CN" sz="2400" b="1" dirty="0">
                <a:latin typeface="Times New Roman" panose="02020603050405020304" pitchFamily="18" charset="0"/>
              </a:rPr>
              <a:t>t</a:t>
            </a:r>
            <a:r>
              <a:rPr lang="zh-CN" altLang="en-US" sz="2400" b="1" dirty="0">
                <a:latin typeface="Times New Roman" panose="02020603050405020304" pitchFamily="18" charset="0"/>
              </a:rPr>
              <a:t>所指二叉排序树中非递归查找某关键</a:t>
            </a:r>
            <a:endParaRPr lang="zh-CN" altLang="en-US" sz="2400" b="1" dirty="0">
              <a:latin typeface="Times New Roman" panose="02020603050405020304" pitchFamily="18" charset="0"/>
            </a:endParaRPr>
          </a:p>
          <a:p>
            <a:pPr indent="663575" algn="just" defTabSz="914400">
              <a:tabLst>
                <a:tab pos="4371975" algn="l"/>
              </a:tabLst>
            </a:pPr>
            <a:r>
              <a:rPr lang="en-US" altLang="zh-CN" sz="2400" b="1" dirty="0">
                <a:latin typeface="Times New Roman" panose="02020603050405020304" pitchFamily="18" charset="0"/>
              </a:rPr>
              <a:t>//</a:t>
            </a:r>
            <a:r>
              <a:rPr lang="zh-CN" altLang="en-US" sz="2400" b="1" dirty="0">
                <a:latin typeface="Times New Roman" panose="02020603050405020304" pitchFamily="18" charset="0"/>
              </a:rPr>
              <a:t>字等于</a:t>
            </a:r>
            <a:r>
              <a:rPr lang="en-US" altLang="zh-CN" sz="2400" b="1" dirty="0">
                <a:latin typeface="Times New Roman" panose="02020603050405020304" pitchFamily="18" charset="0"/>
              </a:rPr>
              <a:t>k</a:t>
            </a:r>
            <a:r>
              <a:rPr lang="zh-CN" altLang="en-US" sz="2400" b="1" dirty="0">
                <a:latin typeface="Times New Roman" panose="02020603050405020304" pitchFamily="18" charset="0"/>
              </a:rPr>
              <a:t>的数据元素，若查找成功，则返回指向 </a:t>
            </a:r>
            <a:endParaRPr lang="zh-CN" altLang="en-US" sz="2400" b="1" dirty="0">
              <a:latin typeface="Times New Roman" panose="02020603050405020304" pitchFamily="18" charset="0"/>
            </a:endParaRPr>
          </a:p>
          <a:p>
            <a:pPr indent="663575" algn="just" defTabSz="914400">
              <a:tabLst>
                <a:tab pos="4371975" algn="l"/>
              </a:tabLst>
            </a:pPr>
            <a:r>
              <a:rPr lang="en-US" altLang="zh-CN" sz="2400" b="1" dirty="0">
                <a:latin typeface="Times New Roman" panose="02020603050405020304" pitchFamily="18" charset="0"/>
              </a:rPr>
              <a:t>//</a:t>
            </a:r>
            <a:r>
              <a:rPr lang="zh-CN" altLang="en-US" sz="2400" b="1" dirty="0">
                <a:latin typeface="Times New Roman" panose="02020603050405020304" pitchFamily="18" charset="0"/>
              </a:rPr>
              <a:t>该数据元素结点的指针，否则返回空指针</a:t>
            </a:r>
            <a:endParaRPr lang="zh-CN" altLang="en-US" sz="2400" b="1" dirty="0">
              <a:latin typeface="Times New Roman" panose="02020603050405020304" pitchFamily="18" charset="0"/>
            </a:endParaRPr>
          </a:p>
          <a:p>
            <a:pPr indent="663575" algn="just" defTabSz="914400">
              <a:tabLst>
                <a:tab pos="4371975" algn="l"/>
              </a:tabLst>
            </a:pPr>
            <a:r>
              <a:rPr lang="zh-CN" altLang="en-US" sz="2400" b="1" dirty="0">
                <a:latin typeface="Times New Roman" panose="02020603050405020304" pitchFamily="18" charset="0"/>
              </a:rPr>
              <a:t> </a:t>
            </a:r>
            <a:r>
              <a:rPr lang="en-US" altLang="zh-CN" sz="2400" b="1" dirty="0">
                <a:latin typeface="Courier New" panose="02070309020205020404" pitchFamily="49" charset="0"/>
              </a:rPr>
              <a:t>p=t;</a:t>
            </a:r>
            <a:endParaRPr lang="en-US" altLang="zh-CN" sz="2400" b="1" dirty="0">
              <a:latin typeface="Times New Roman" panose="02020603050405020304" pitchFamily="18" charset="0"/>
            </a:endParaRPr>
          </a:p>
          <a:p>
            <a:pPr indent="663575" algn="just" defTabSz="914400">
              <a:tabLst>
                <a:tab pos="4371975" algn="l"/>
              </a:tabLst>
            </a:pPr>
            <a:r>
              <a:rPr lang="en-US" altLang="zh-CN" sz="2400" b="1" dirty="0">
                <a:latin typeface="Courier New" panose="02070309020205020404" pitchFamily="49" charset="0"/>
              </a:rPr>
              <a:t>while(p!=NULL&amp;&amp;p-&gt;key!=k)</a:t>
            </a:r>
            <a:endParaRPr lang="en-US" altLang="zh-CN" sz="2400" b="1" dirty="0">
              <a:latin typeface="Times New Roman" panose="02020603050405020304" pitchFamily="18" charset="0"/>
            </a:endParaRPr>
          </a:p>
          <a:p>
            <a:pPr indent="663575" algn="just" defTabSz="914400">
              <a:tabLst>
                <a:tab pos="4371975" algn="l"/>
              </a:tabLst>
            </a:pPr>
            <a:r>
              <a:rPr lang="en-US" altLang="zh-CN" sz="2400" b="1" dirty="0">
                <a:latin typeface="Courier New" panose="02070309020205020404" pitchFamily="49" charset="0"/>
              </a:rPr>
              <a:t>      {if(k&lt;p-&gt;key) </a:t>
            </a:r>
            <a:endParaRPr lang="en-US" altLang="zh-CN" sz="2400" b="1" dirty="0">
              <a:latin typeface="Courier New" panose="02070309020205020404" pitchFamily="49" charset="0"/>
            </a:endParaRPr>
          </a:p>
          <a:p>
            <a:pPr indent="663575" algn="just" defTabSz="914400">
              <a:tabLst>
                <a:tab pos="4371975" algn="l"/>
              </a:tabLst>
            </a:pPr>
            <a:r>
              <a:rPr lang="en-US" altLang="zh-CN" sz="2400" b="1" dirty="0">
                <a:latin typeface="Courier New" panose="02070309020205020404" pitchFamily="49" charset="0"/>
              </a:rPr>
              <a:t>          p=p-&gt;lchild;</a:t>
            </a:r>
            <a:endParaRPr lang="en-US" altLang="zh-CN" sz="2400" b="1" dirty="0">
              <a:latin typeface="Times New Roman" panose="02020603050405020304" pitchFamily="18" charset="0"/>
            </a:endParaRPr>
          </a:p>
          <a:p>
            <a:pPr indent="663575" algn="just" defTabSz="914400">
              <a:tabLst>
                <a:tab pos="4371975" algn="l"/>
              </a:tabLst>
            </a:pPr>
            <a:r>
              <a:rPr lang="en-US" altLang="zh-CN" sz="2400" b="1" dirty="0">
                <a:latin typeface="Courier New" panose="02070309020205020404" pitchFamily="49" charset="0"/>
              </a:rPr>
              <a:t>       else  </a:t>
            </a:r>
            <a:endParaRPr lang="en-US" altLang="zh-CN" sz="2400" b="1" dirty="0">
              <a:latin typeface="Courier New" panose="02070309020205020404" pitchFamily="49" charset="0"/>
            </a:endParaRPr>
          </a:p>
          <a:p>
            <a:pPr indent="663575" algn="just" defTabSz="914400">
              <a:tabLst>
                <a:tab pos="4371975" algn="l"/>
              </a:tabLst>
            </a:pPr>
            <a:r>
              <a:rPr lang="en-US" altLang="zh-CN" sz="2400" b="1" dirty="0">
                <a:latin typeface="Courier New" panose="02070309020205020404" pitchFamily="49" charset="0"/>
              </a:rPr>
              <a:t>          p=p-&gt;rchild; </a:t>
            </a: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pPr indent="663575" algn="just" defTabSz="914400">
              <a:tabLst>
                <a:tab pos="4371975" algn="l"/>
              </a:tabLst>
            </a:pP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pPr indent="663575" algn="just" defTabSz="914400">
              <a:tabLst>
                <a:tab pos="4371975" algn="l"/>
              </a:tabLst>
            </a:pPr>
            <a:r>
              <a:rPr lang="en-US" altLang="zh-CN" sz="2400" b="1" dirty="0">
                <a:latin typeface="Times New Roman" panose="02020603050405020304" pitchFamily="18" charset="0"/>
              </a:rPr>
              <a:t>   </a:t>
            </a:r>
            <a:r>
              <a:rPr lang="en-US" altLang="zh-CN" sz="2400" b="1" dirty="0">
                <a:latin typeface="Courier New" panose="02070309020205020404" pitchFamily="49" charset="0"/>
              </a:rPr>
              <a:t>return p;</a:t>
            </a:r>
            <a:endParaRPr lang="en-US" altLang="zh-CN" sz="2400" b="1" dirty="0">
              <a:latin typeface="Times New Roman" panose="02020603050405020304" pitchFamily="18" charset="0"/>
            </a:endParaRPr>
          </a:p>
          <a:p>
            <a:pPr indent="663575" defTabSz="914400">
              <a:tabLst>
                <a:tab pos="4371975" algn="l"/>
              </a:tabLst>
            </a:pPr>
            <a:r>
              <a:rPr lang="en-US" altLang="zh-CN" sz="2400" b="1" dirty="0">
                <a:latin typeface="Times New Roman" panose="02020603050405020304" pitchFamily="18" charset="0"/>
              </a:rPr>
              <a:t>}//</a:t>
            </a:r>
            <a:r>
              <a:rPr lang="en-US" altLang="zh-CN" sz="2400" b="1" dirty="0">
                <a:latin typeface="Courier New" panose="02070309020205020404" pitchFamily="49" charset="0"/>
              </a:rPr>
              <a:t>SearchBST2</a:t>
            </a:r>
            <a:r>
              <a:rPr lang="en-US" altLang="zh-CN" sz="2500" b="1" dirty="0">
                <a:latin typeface="Times New Roman" panose="02020603050405020304" pitchFamily="18" charset="0"/>
              </a:rPr>
              <a:t> </a:t>
            </a:r>
            <a:endParaRPr lang="en-US" altLang="zh-CN" sz="2500" b="1" dirty="0">
              <a:latin typeface="Times New Roman" panose="02020603050405020304" pitchFamily="18" charset="0"/>
            </a:endParaRPr>
          </a:p>
        </p:txBody>
      </p:sp>
      <p:grpSp>
        <p:nvGrpSpPr>
          <p:cNvPr id="27653" name="Group 53"/>
          <p:cNvGrpSpPr/>
          <p:nvPr/>
        </p:nvGrpSpPr>
        <p:grpSpPr>
          <a:xfrm>
            <a:off x="5898833" y="2617153"/>
            <a:ext cx="3082925" cy="4191000"/>
            <a:chOff x="1178" y="1088"/>
            <a:chExt cx="1942" cy="2640"/>
          </a:xfrm>
        </p:grpSpPr>
        <p:sp>
          <p:nvSpPr>
            <p:cNvPr id="27654" name="Oval 24"/>
            <p:cNvSpPr/>
            <p:nvPr/>
          </p:nvSpPr>
          <p:spPr>
            <a:xfrm>
              <a:off x="1943" y="1135"/>
              <a:ext cx="250" cy="234"/>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7655" name="Line 25"/>
            <p:cNvSpPr/>
            <p:nvPr/>
          </p:nvSpPr>
          <p:spPr>
            <a:xfrm rot="-360000" flipH="1">
              <a:off x="1679" y="1364"/>
              <a:ext cx="339" cy="287"/>
            </a:xfrm>
            <a:prstGeom prst="line">
              <a:avLst/>
            </a:prstGeom>
            <a:ln w="9525" cap="flat" cmpd="sng">
              <a:solidFill>
                <a:srgbClr val="000000"/>
              </a:solidFill>
              <a:prstDash val="solid"/>
              <a:headEnd type="none" w="med" len="med"/>
              <a:tailEnd type="none" w="med" len="med"/>
            </a:ln>
          </p:spPr>
        </p:sp>
        <p:sp>
          <p:nvSpPr>
            <p:cNvPr id="27656" name="Oval 26"/>
            <p:cNvSpPr/>
            <p:nvPr/>
          </p:nvSpPr>
          <p:spPr>
            <a:xfrm>
              <a:off x="1523" y="1660"/>
              <a:ext cx="251" cy="234"/>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7657" name="Oval 27"/>
            <p:cNvSpPr/>
            <p:nvPr/>
          </p:nvSpPr>
          <p:spPr>
            <a:xfrm>
              <a:off x="2377" y="1660"/>
              <a:ext cx="251" cy="234"/>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7658" name="Line 28"/>
            <p:cNvSpPr/>
            <p:nvPr/>
          </p:nvSpPr>
          <p:spPr>
            <a:xfrm rot="300000" flipH="1">
              <a:off x="1356" y="1859"/>
              <a:ext cx="204" cy="341"/>
            </a:xfrm>
            <a:prstGeom prst="line">
              <a:avLst/>
            </a:prstGeom>
            <a:ln w="9525" cap="flat" cmpd="sng">
              <a:solidFill>
                <a:srgbClr val="000000"/>
              </a:solidFill>
              <a:prstDash val="solid"/>
              <a:headEnd type="none" w="med" len="med"/>
              <a:tailEnd type="none" w="med" len="med"/>
            </a:ln>
          </p:spPr>
        </p:sp>
        <p:sp>
          <p:nvSpPr>
            <p:cNvPr id="27659" name="Oval 29"/>
            <p:cNvSpPr/>
            <p:nvPr/>
          </p:nvSpPr>
          <p:spPr>
            <a:xfrm>
              <a:off x="1882" y="2192"/>
              <a:ext cx="251" cy="235"/>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7660" name="Oval 30"/>
            <p:cNvSpPr/>
            <p:nvPr/>
          </p:nvSpPr>
          <p:spPr>
            <a:xfrm>
              <a:off x="1178" y="2192"/>
              <a:ext cx="250" cy="235"/>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7661" name="Oval 31"/>
            <p:cNvSpPr/>
            <p:nvPr/>
          </p:nvSpPr>
          <p:spPr>
            <a:xfrm>
              <a:off x="2712" y="2192"/>
              <a:ext cx="251" cy="235"/>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7662" name="Line 32"/>
            <p:cNvSpPr/>
            <p:nvPr/>
          </p:nvSpPr>
          <p:spPr>
            <a:xfrm>
              <a:off x="2545" y="2985"/>
              <a:ext cx="250" cy="351"/>
            </a:xfrm>
            <a:prstGeom prst="line">
              <a:avLst/>
            </a:prstGeom>
            <a:ln w="9525" cap="flat" cmpd="sng">
              <a:solidFill>
                <a:srgbClr val="000000"/>
              </a:solidFill>
              <a:prstDash val="solid"/>
              <a:headEnd type="none" w="med" len="med"/>
              <a:tailEnd type="none" w="med" len="med"/>
            </a:ln>
          </p:spPr>
        </p:sp>
        <p:sp>
          <p:nvSpPr>
            <p:cNvPr id="27663" name="Line 33"/>
            <p:cNvSpPr/>
            <p:nvPr/>
          </p:nvSpPr>
          <p:spPr>
            <a:xfrm flipH="1">
              <a:off x="2545" y="2415"/>
              <a:ext cx="250" cy="351"/>
            </a:xfrm>
            <a:prstGeom prst="line">
              <a:avLst/>
            </a:prstGeom>
            <a:ln w="9525" cap="flat" cmpd="sng">
              <a:solidFill>
                <a:srgbClr val="000000"/>
              </a:solidFill>
              <a:prstDash val="solid"/>
              <a:headEnd type="none" w="med" len="med"/>
              <a:tailEnd type="none" w="med" len="med"/>
            </a:ln>
          </p:spPr>
        </p:sp>
        <p:sp>
          <p:nvSpPr>
            <p:cNvPr id="27664" name="Oval 34"/>
            <p:cNvSpPr/>
            <p:nvPr/>
          </p:nvSpPr>
          <p:spPr>
            <a:xfrm>
              <a:off x="1595" y="2762"/>
              <a:ext cx="251" cy="234"/>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7665" name="Oval 35"/>
            <p:cNvSpPr/>
            <p:nvPr/>
          </p:nvSpPr>
          <p:spPr>
            <a:xfrm>
              <a:off x="2377" y="2773"/>
              <a:ext cx="251" cy="235"/>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7666" name="Oval 36"/>
            <p:cNvSpPr/>
            <p:nvPr/>
          </p:nvSpPr>
          <p:spPr>
            <a:xfrm>
              <a:off x="2724" y="3325"/>
              <a:ext cx="250" cy="234"/>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7667" name="Text Box 37"/>
            <p:cNvSpPr txBox="1"/>
            <p:nvPr/>
          </p:nvSpPr>
          <p:spPr>
            <a:xfrm>
              <a:off x="1918" y="1088"/>
              <a:ext cx="413" cy="452"/>
            </a:xfrm>
            <a:prstGeom prst="rect">
              <a:avLst/>
            </a:prstGeom>
            <a:noFill/>
            <a:ln w="9525">
              <a:noFill/>
            </a:ln>
          </p:spPr>
          <p:txBody>
            <a:bodyPr/>
            <a:p>
              <a:pPr algn="just"/>
              <a:r>
                <a:rPr lang="en-US" altLang="zh-CN" sz="2400" dirty="0">
                  <a:latin typeface="Times New Roman" panose="02020603050405020304" pitchFamily="18" charset="0"/>
                </a:rPr>
                <a:t>30</a:t>
              </a:r>
              <a:endParaRPr lang="en-US" altLang="zh-CN" sz="2400" dirty="0">
                <a:latin typeface="Times New Roman" panose="02020603050405020304" pitchFamily="18" charset="0"/>
              </a:endParaRPr>
            </a:p>
          </p:txBody>
        </p:sp>
        <p:sp>
          <p:nvSpPr>
            <p:cNvPr id="27668" name="Text Box 38"/>
            <p:cNvSpPr txBox="1"/>
            <p:nvPr/>
          </p:nvSpPr>
          <p:spPr>
            <a:xfrm>
              <a:off x="1490" y="1616"/>
              <a:ext cx="413" cy="451"/>
            </a:xfrm>
            <a:prstGeom prst="rect">
              <a:avLst/>
            </a:prstGeom>
            <a:noFill/>
            <a:ln w="9525">
              <a:noFill/>
            </a:ln>
          </p:spPr>
          <p:txBody>
            <a:bodyPr/>
            <a:p>
              <a:pPr algn="just"/>
              <a:r>
                <a:rPr lang="en-US" altLang="zh-CN" sz="2400" dirty="0">
                  <a:latin typeface="Times New Roman" panose="02020603050405020304" pitchFamily="18" charset="0"/>
                </a:rPr>
                <a:t>12</a:t>
              </a:r>
              <a:endParaRPr lang="en-US" altLang="zh-CN" sz="2400" dirty="0">
                <a:latin typeface="Times New Roman" panose="02020603050405020304" pitchFamily="18" charset="0"/>
              </a:endParaRPr>
            </a:p>
          </p:txBody>
        </p:sp>
        <p:sp>
          <p:nvSpPr>
            <p:cNvPr id="27669" name="Text Box 39"/>
            <p:cNvSpPr txBox="1"/>
            <p:nvPr/>
          </p:nvSpPr>
          <p:spPr>
            <a:xfrm>
              <a:off x="2348" y="1612"/>
              <a:ext cx="414" cy="452"/>
            </a:xfrm>
            <a:prstGeom prst="rect">
              <a:avLst/>
            </a:prstGeom>
            <a:noFill/>
            <a:ln w="9525">
              <a:noFill/>
            </a:ln>
          </p:spPr>
          <p:txBody>
            <a:bodyPr/>
            <a:p>
              <a:pPr algn="just"/>
              <a:r>
                <a:rPr lang="en-US" altLang="zh-CN" sz="2400" dirty="0">
                  <a:latin typeface="Times New Roman" panose="02020603050405020304" pitchFamily="18" charset="0"/>
                </a:rPr>
                <a:t>53</a:t>
              </a:r>
              <a:endParaRPr lang="en-US" altLang="zh-CN" sz="2400" dirty="0">
                <a:latin typeface="Times New Roman" panose="02020603050405020304" pitchFamily="18" charset="0"/>
              </a:endParaRPr>
            </a:p>
          </p:txBody>
        </p:sp>
        <p:sp>
          <p:nvSpPr>
            <p:cNvPr id="27670" name="Text Box 40"/>
            <p:cNvSpPr txBox="1"/>
            <p:nvPr/>
          </p:nvSpPr>
          <p:spPr>
            <a:xfrm>
              <a:off x="1204" y="2146"/>
              <a:ext cx="414" cy="450"/>
            </a:xfrm>
            <a:prstGeom prst="rect">
              <a:avLst/>
            </a:prstGeom>
            <a:noFill/>
            <a:ln w="9525">
              <a:noFill/>
            </a:ln>
          </p:spPr>
          <p:txBody>
            <a:bodyPr/>
            <a:p>
              <a:pPr algn="just"/>
              <a:r>
                <a:rPr lang="en-US" altLang="zh-CN" sz="2400" dirty="0">
                  <a:latin typeface="Times New Roman" panose="02020603050405020304" pitchFamily="18" charset="0"/>
                </a:rPr>
                <a:t>3</a:t>
              </a:r>
              <a:endParaRPr lang="en-US" altLang="zh-CN" sz="2400" dirty="0">
                <a:latin typeface="Times New Roman" panose="02020603050405020304" pitchFamily="18" charset="0"/>
              </a:endParaRPr>
            </a:p>
          </p:txBody>
        </p:sp>
        <p:sp>
          <p:nvSpPr>
            <p:cNvPr id="27671" name="Text Box 41"/>
            <p:cNvSpPr txBox="1"/>
            <p:nvPr/>
          </p:nvSpPr>
          <p:spPr>
            <a:xfrm>
              <a:off x="1856" y="2146"/>
              <a:ext cx="413" cy="450"/>
            </a:xfrm>
            <a:prstGeom prst="rect">
              <a:avLst/>
            </a:prstGeom>
            <a:noFill/>
            <a:ln w="9525">
              <a:noFill/>
            </a:ln>
          </p:spPr>
          <p:txBody>
            <a:bodyPr/>
            <a:p>
              <a:pPr algn="just"/>
              <a:r>
                <a:rPr lang="en-US" altLang="zh-CN" sz="2400" dirty="0">
                  <a:latin typeface="Times New Roman" panose="02020603050405020304" pitchFamily="18" charset="0"/>
                </a:rPr>
                <a:t>23</a:t>
              </a:r>
              <a:endParaRPr lang="en-US" altLang="zh-CN" sz="2400" dirty="0">
                <a:latin typeface="Times New Roman" panose="02020603050405020304" pitchFamily="18" charset="0"/>
              </a:endParaRPr>
            </a:p>
          </p:txBody>
        </p:sp>
        <p:sp>
          <p:nvSpPr>
            <p:cNvPr id="27672" name="Text Box 42"/>
            <p:cNvSpPr txBox="1"/>
            <p:nvPr/>
          </p:nvSpPr>
          <p:spPr>
            <a:xfrm>
              <a:off x="2687" y="2146"/>
              <a:ext cx="413" cy="450"/>
            </a:xfrm>
            <a:prstGeom prst="rect">
              <a:avLst/>
            </a:prstGeom>
            <a:noFill/>
            <a:ln w="9525">
              <a:noFill/>
            </a:ln>
          </p:spPr>
          <p:txBody>
            <a:bodyPr/>
            <a:p>
              <a:pPr algn="just"/>
              <a:r>
                <a:rPr lang="en-US" altLang="zh-CN" sz="2400" dirty="0">
                  <a:latin typeface="Times New Roman" panose="02020603050405020304" pitchFamily="18" charset="0"/>
                </a:rPr>
                <a:t>94</a:t>
              </a:r>
              <a:endParaRPr lang="en-US" altLang="zh-CN" sz="2400" dirty="0">
                <a:latin typeface="Times New Roman" panose="02020603050405020304" pitchFamily="18" charset="0"/>
              </a:endParaRPr>
            </a:p>
          </p:txBody>
        </p:sp>
        <p:sp>
          <p:nvSpPr>
            <p:cNvPr id="27673" name="Text Box 43"/>
            <p:cNvSpPr txBox="1"/>
            <p:nvPr/>
          </p:nvSpPr>
          <p:spPr>
            <a:xfrm>
              <a:off x="1556" y="2715"/>
              <a:ext cx="414" cy="451"/>
            </a:xfrm>
            <a:prstGeom prst="rect">
              <a:avLst/>
            </a:prstGeom>
            <a:noFill/>
            <a:ln w="9525">
              <a:noFill/>
            </a:ln>
          </p:spPr>
          <p:txBody>
            <a:bodyPr/>
            <a:p>
              <a:pPr algn="just"/>
              <a:r>
                <a:rPr lang="en-US" altLang="zh-CN" sz="2400" dirty="0">
                  <a:latin typeface="Times New Roman" panose="02020603050405020304" pitchFamily="18" charset="0"/>
                </a:rPr>
                <a:t>18</a:t>
              </a:r>
              <a:endParaRPr lang="en-US" altLang="zh-CN" sz="2400" dirty="0">
                <a:latin typeface="Times New Roman" panose="02020603050405020304" pitchFamily="18" charset="0"/>
              </a:endParaRPr>
            </a:p>
          </p:txBody>
        </p:sp>
        <p:sp>
          <p:nvSpPr>
            <p:cNvPr id="27674" name="Text Box 44"/>
            <p:cNvSpPr txBox="1"/>
            <p:nvPr/>
          </p:nvSpPr>
          <p:spPr>
            <a:xfrm>
              <a:off x="2355" y="2721"/>
              <a:ext cx="414" cy="452"/>
            </a:xfrm>
            <a:prstGeom prst="rect">
              <a:avLst/>
            </a:prstGeom>
            <a:noFill/>
            <a:ln w="9525">
              <a:noFill/>
            </a:ln>
          </p:spPr>
          <p:txBody>
            <a:bodyPr/>
            <a:p>
              <a:pPr algn="just"/>
              <a:r>
                <a:rPr lang="en-US" altLang="zh-CN" sz="2400" dirty="0">
                  <a:latin typeface="Times New Roman" panose="02020603050405020304" pitchFamily="18" charset="0"/>
                </a:rPr>
                <a:t>71</a:t>
              </a:r>
              <a:endParaRPr lang="en-US" altLang="zh-CN" sz="2400" dirty="0">
                <a:latin typeface="Times New Roman" panose="02020603050405020304" pitchFamily="18" charset="0"/>
              </a:endParaRPr>
            </a:p>
          </p:txBody>
        </p:sp>
        <p:sp>
          <p:nvSpPr>
            <p:cNvPr id="27675" name="Text Box 45"/>
            <p:cNvSpPr txBox="1"/>
            <p:nvPr/>
          </p:nvSpPr>
          <p:spPr>
            <a:xfrm>
              <a:off x="2706" y="3276"/>
              <a:ext cx="414" cy="452"/>
            </a:xfrm>
            <a:prstGeom prst="rect">
              <a:avLst/>
            </a:prstGeom>
            <a:noFill/>
            <a:ln w="9525">
              <a:noFill/>
            </a:ln>
          </p:spPr>
          <p:txBody>
            <a:bodyPr/>
            <a:p>
              <a:pPr algn="just"/>
              <a:r>
                <a:rPr lang="en-US" altLang="zh-CN" sz="2400" dirty="0">
                  <a:latin typeface="Times New Roman" panose="02020603050405020304" pitchFamily="18" charset="0"/>
                </a:rPr>
                <a:t>89</a:t>
              </a:r>
              <a:endParaRPr lang="en-US" altLang="zh-CN" sz="2400" dirty="0">
                <a:latin typeface="Times New Roman" panose="02020603050405020304" pitchFamily="18" charset="0"/>
              </a:endParaRPr>
            </a:p>
          </p:txBody>
        </p:sp>
        <p:sp>
          <p:nvSpPr>
            <p:cNvPr id="27676" name="Line 47"/>
            <p:cNvSpPr/>
            <p:nvPr/>
          </p:nvSpPr>
          <p:spPr>
            <a:xfrm rot="360000">
              <a:off x="2144" y="1357"/>
              <a:ext cx="339" cy="287"/>
            </a:xfrm>
            <a:prstGeom prst="line">
              <a:avLst/>
            </a:prstGeom>
            <a:ln w="9525" cap="flat" cmpd="sng">
              <a:solidFill>
                <a:srgbClr val="000000"/>
              </a:solidFill>
              <a:prstDash val="solid"/>
              <a:headEnd type="none" w="med" len="med"/>
              <a:tailEnd type="none" w="med" len="med"/>
            </a:ln>
          </p:spPr>
        </p:sp>
        <p:sp>
          <p:nvSpPr>
            <p:cNvPr id="27677" name="Line 48"/>
            <p:cNvSpPr/>
            <p:nvPr/>
          </p:nvSpPr>
          <p:spPr>
            <a:xfrm rot="-300000">
              <a:off x="1747" y="1871"/>
              <a:ext cx="204" cy="342"/>
            </a:xfrm>
            <a:prstGeom prst="line">
              <a:avLst/>
            </a:prstGeom>
            <a:ln w="9525" cap="flat" cmpd="sng">
              <a:solidFill>
                <a:srgbClr val="000000"/>
              </a:solidFill>
              <a:prstDash val="solid"/>
              <a:headEnd type="none" w="med" len="med"/>
              <a:tailEnd type="none" w="med" len="med"/>
            </a:ln>
          </p:spPr>
        </p:sp>
        <p:sp>
          <p:nvSpPr>
            <p:cNvPr id="27678" name="Line 49"/>
            <p:cNvSpPr/>
            <p:nvPr/>
          </p:nvSpPr>
          <p:spPr>
            <a:xfrm rot="300000" flipH="1">
              <a:off x="1758" y="2422"/>
              <a:ext cx="204" cy="343"/>
            </a:xfrm>
            <a:prstGeom prst="line">
              <a:avLst/>
            </a:prstGeom>
            <a:ln w="9525" cap="flat" cmpd="sng">
              <a:solidFill>
                <a:srgbClr val="000000"/>
              </a:solidFill>
              <a:prstDash val="solid"/>
              <a:headEnd type="none" w="med" len="med"/>
              <a:tailEnd type="none" w="med" len="med"/>
            </a:ln>
          </p:spPr>
        </p:sp>
        <p:sp>
          <p:nvSpPr>
            <p:cNvPr id="27679" name="Line 50"/>
            <p:cNvSpPr/>
            <p:nvPr/>
          </p:nvSpPr>
          <p:spPr>
            <a:xfrm rot="-300000">
              <a:off x="2586" y="1871"/>
              <a:ext cx="203" cy="342"/>
            </a:xfrm>
            <a:prstGeom prst="line">
              <a:avLst/>
            </a:prstGeom>
            <a:ln w="9525" cap="flat" cmpd="sng">
              <a:solidFill>
                <a:srgbClr val="000000"/>
              </a:solidFill>
              <a:prstDash val="solid"/>
              <a:headEnd type="none" w="med" len="med"/>
              <a:tailEnd type="none" w="med" len="med"/>
            </a:ln>
          </p:spPr>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28675" name="Rectangle 2"/>
          <p:cNvSpPr>
            <a:spLocks noGrp="1"/>
          </p:cNvSpPr>
          <p:nvPr>
            <p:ph type="title"/>
          </p:nvPr>
        </p:nvSpPr>
        <p:spPr/>
        <p:txBody>
          <a:bodyPr vert="horz" wrap="square" lIns="91440" tIns="45720" rIns="91440" bIns="45720" anchor="ctr" anchorCtr="0"/>
          <a:p>
            <a:pPr eaLnBrk="1" hangingPunct="1"/>
            <a:r>
              <a:rPr lang="zh-CN" altLang="en-US" dirty="0">
                <a:latin typeface="华文新魏" panose="02010800040101010101" pitchFamily="2" charset="-122"/>
              </a:rPr>
              <a:t>二叉排序树的查找分析 </a:t>
            </a:r>
            <a:endParaRPr lang="zh-CN" altLang="en-US" dirty="0">
              <a:latin typeface="华文新魏" panose="02010800040101010101" pitchFamily="2" charset="-122"/>
            </a:endParaRPr>
          </a:p>
        </p:txBody>
      </p:sp>
      <p:sp>
        <p:nvSpPr>
          <p:cNvPr id="28676" name="Text Box 8"/>
          <p:cNvSpPr txBox="1"/>
          <p:nvPr/>
        </p:nvSpPr>
        <p:spPr>
          <a:xfrm>
            <a:off x="7132638" y="5129213"/>
            <a:ext cx="577850" cy="517525"/>
          </a:xfrm>
          <a:prstGeom prst="rect">
            <a:avLst/>
          </a:prstGeom>
          <a:noFill/>
          <a:ln w="9525">
            <a:noFill/>
          </a:ln>
        </p:spPr>
        <p:txBody>
          <a:bodyPr/>
          <a:p>
            <a:pPr algn="just"/>
            <a:endParaRPr lang="zh-CN" altLang="en-US" sz="2000" dirty="0">
              <a:latin typeface="Times New Roman" panose="02020603050405020304" pitchFamily="18" charset="0"/>
            </a:endParaRPr>
          </a:p>
        </p:txBody>
      </p:sp>
      <p:grpSp>
        <p:nvGrpSpPr>
          <p:cNvPr id="55359" name="Group 63"/>
          <p:cNvGrpSpPr/>
          <p:nvPr/>
        </p:nvGrpSpPr>
        <p:grpSpPr>
          <a:xfrm>
            <a:off x="5876925" y="1447800"/>
            <a:ext cx="1971675" cy="3879850"/>
            <a:chOff x="3702" y="912"/>
            <a:chExt cx="1242" cy="2444"/>
          </a:xfrm>
        </p:grpSpPr>
        <p:sp>
          <p:nvSpPr>
            <p:cNvPr id="28701" name="Oval 10"/>
            <p:cNvSpPr/>
            <p:nvPr/>
          </p:nvSpPr>
          <p:spPr>
            <a:xfrm>
              <a:off x="3719" y="966"/>
              <a:ext cx="184" cy="187"/>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8702" name="Line 11"/>
            <p:cNvSpPr/>
            <p:nvPr/>
          </p:nvSpPr>
          <p:spPr>
            <a:xfrm rot="-180000">
              <a:off x="3859" y="1135"/>
              <a:ext cx="106" cy="261"/>
            </a:xfrm>
            <a:prstGeom prst="line">
              <a:avLst/>
            </a:prstGeom>
            <a:ln w="9525" cap="flat" cmpd="sng">
              <a:solidFill>
                <a:srgbClr val="000000"/>
              </a:solidFill>
              <a:prstDash val="solid"/>
              <a:headEnd type="none" w="med" len="med"/>
              <a:tailEnd type="none" w="med" len="med"/>
            </a:ln>
          </p:spPr>
        </p:sp>
        <p:sp>
          <p:nvSpPr>
            <p:cNvPr id="28703" name="Text Box 12"/>
            <p:cNvSpPr txBox="1"/>
            <p:nvPr/>
          </p:nvSpPr>
          <p:spPr>
            <a:xfrm>
              <a:off x="3702" y="912"/>
              <a:ext cx="304" cy="326"/>
            </a:xfrm>
            <a:prstGeom prst="rect">
              <a:avLst/>
            </a:prstGeom>
            <a:noFill/>
            <a:ln w="9525">
              <a:noFill/>
            </a:ln>
          </p:spPr>
          <p:txBody>
            <a:bodyPr/>
            <a:p>
              <a:pPr algn="just"/>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p:txBody>
        </p:sp>
        <p:sp>
          <p:nvSpPr>
            <p:cNvPr id="28704" name="Oval 14"/>
            <p:cNvSpPr/>
            <p:nvPr/>
          </p:nvSpPr>
          <p:spPr>
            <a:xfrm>
              <a:off x="3933" y="1384"/>
              <a:ext cx="184" cy="187"/>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8705" name="Text Box 15"/>
            <p:cNvSpPr txBox="1"/>
            <p:nvPr/>
          </p:nvSpPr>
          <p:spPr>
            <a:xfrm>
              <a:off x="3901" y="1321"/>
              <a:ext cx="304" cy="326"/>
            </a:xfrm>
            <a:prstGeom prst="rect">
              <a:avLst/>
            </a:prstGeom>
            <a:noFill/>
            <a:ln w="9525">
              <a:noFill/>
            </a:ln>
          </p:spPr>
          <p:txBody>
            <a:bodyPr/>
            <a:p>
              <a:pPr algn="just"/>
              <a:r>
                <a:rPr lang="en-US" altLang="zh-CN" sz="2000" dirty="0">
                  <a:latin typeface="Times New Roman" panose="02020603050405020304" pitchFamily="18" charset="0"/>
                </a:rPr>
                <a:t>2</a:t>
              </a:r>
              <a:endParaRPr lang="en-US" altLang="zh-CN" sz="2000" dirty="0">
                <a:latin typeface="Times New Roman" panose="02020603050405020304" pitchFamily="18" charset="0"/>
              </a:endParaRPr>
            </a:p>
          </p:txBody>
        </p:sp>
        <p:sp>
          <p:nvSpPr>
            <p:cNvPr id="28706" name="Oval 17"/>
            <p:cNvSpPr/>
            <p:nvPr/>
          </p:nvSpPr>
          <p:spPr>
            <a:xfrm>
              <a:off x="4110" y="1812"/>
              <a:ext cx="184" cy="186"/>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8707" name="Text Box 18"/>
            <p:cNvSpPr txBox="1"/>
            <p:nvPr/>
          </p:nvSpPr>
          <p:spPr>
            <a:xfrm>
              <a:off x="4084" y="1740"/>
              <a:ext cx="304" cy="325"/>
            </a:xfrm>
            <a:prstGeom prst="rect">
              <a:avLst/>
            </a:prstGeom>
            <a:noFill/>
            <a:ln w="9525">
              <a:noFill/>
            </a:ln>
          </p:spPr>
          <p:txBody>
            <a:bodyPr/>
            <a:p>
              <a:pPr algn="just"/>
              <a:r>
                <a:rPr lang="en-US" altLang="zh-CN" sz="2000" dirty="0">
                  <a:latin typeface="Times New Roman" panose="02020603050405020304" pitchFamily="18" charset="0"/>
                </a:rPr>
                <a:t>3</a:t>
              </a:r>
              <a:endParaRPr lang="en-US" altLang="zh-CN" sz="2000" dirty="0">
                <a:latin typeface="Times New Roman" panose="02020603050405020304" pitchFamily="18" charset="0"/>
              </a:endParaRPr>
            </a:p>
          </p:txBody>
        </p:sp>
        <p:sp>
          <p:nvSpPr>
            <p:cNvPr id="28708" name="Oval 20"/>
            <p:cNvSpPr/>
            <p:nvPr/>
          </p:nvSpPr>
          <p:spPr>
            <a:xfrm>
              <a:off x="4281" y="2246"/>
              <a:ext cx="184" cy="186"/>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8709" name="Text Box 21"/>
            <p:cNvSpPr txBox="1"/>
            <p:nvPr/>
          </p:nvSpPr>
          <p:spPr>
            <a:xfrm>
              <a:off x="4258" y="2185"/>
              <a:ext cx="304" cy="325"/>
            </a:xfrm>
            <a:prstGeom prst="rect">
              <a:avLst/>
            </a:prstGeom>
            <a:noFill/>
            <a:ln w="9525">
              <a:noFill/>
            </a:ln>
          </p:spPr>
          <p:txBody>
            <a:bodyPr/>
            <a:p>
              <a:pPr algn="just"/>
              <a:r>
                <a:rPr lang="en-US" altLang="zh-CN" sz="2000" dirty="0">
                  <a:latin typeface="Times New Roman" panose="02020603050405020304" pitchFamily="18" charset="0"/>
                </a:rPr>
                <a:t>4</a:t>
              </a:r>
              <a:endParaRPr lang="en-US" altLang="zh-CN" sz="2000" dirty="0">
                <a:latin typeface="Times New Roman" panose="02020603050405020304" pitchFamily="18" charset="0"/>
              </a:endParaRPr>
            </a:p>
          </p:txBody>
        </p:sp>
        <p:sp>
          <p:nvSpPr>
            <p:cNvPr id="28710" name="Oval 23"/>
            <p:cNvSpPr/>
            <p:nvPr/>
          </p:nvSpPr>
          <p:spPr>
            <a:xfrm>
              <a:off x="4473" y="2662"/>
              <a:ext cx="185" cy="187"/>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8711" name="Text Box 24"/>
            <p:cNvSpPr txBox="1"/>
            <p:nvPr/>
          </p:nvSpPr>
          <p:spPr>
            <a:xfrm>
              <a:off x="4457" y="2603"/>
              <a:ext cx="304" cy="326"/>
            </a:xfrm>
            <a:prstGeom prst="rect">
              <a:avLst/>
            </a:prstGeom>
            <a:noFill/>
            <a:ln w="9525">
              <a:noFill/>
            </a:ln>
          </p:spPr>
          <p:txBody>
            <a:bodyPr/>
            <a:p>
              <a:pPr algn="just"/>
              <a:r>
                <a:rPr lang="en-US" altLang="zh-CN" sz="2000" dirty="0">
                  <a:latin typeface="Times New Roman" panose="02020603050405020304" pitchFamily="18" charset="0"/>
                </a:rPr>
                <a:t>5</a:t>
              </a:r>
              <a:endParaRPr lang="en-US" altLang="zh-CN" sz="2000" dirty="0">
                <a:latin typeface="Times New Roman" panose="02020603050405020304" pitchFamily="18" charset="0"/>
              </a:endParaRPr>
            </a:p>
          </p:txBody>
        </p:sp>
        <p:sp>
          <p:nvSpPr>
            <p:cNvPr id="28712" name="Oval 26"/>
            <p:cNvSpPr/>
            <p:nvPr/>
          </p:nvSpPr>
          <p:spPr>
            <a:xfrm>
              <a:off x="4667" y="3093"/>
              <a:ext cx="185" cy="187"/>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8713" name="Text Box 27"/>
            <p:cNvSpPr txBox="1"/>
            <p:nvPr/>
          </p:nvSpPr>
          <p:spPr>
            <a:xfrm>
              <a:off x="4640" y="3030"/>
              <a:ext cx="304" cy="326"/>
            </a:xfrm>
            <a:prstGeom prst="rect">
              <a:avLst/>
            </a:prstGeom>
            <a:noFill/>
            <a:ln w="9525">
              <a:noFill/>
            </a:ln>
          </p:spPr>
          <p:txBody>
            <a:bodyPr/>
            <a:p>
              <a:pPr algn="just"/>
              <a:r>
                <a:rPr lang="en-US" altLang="zh-CN" sz="2000" dirty="0">
                  <a:latin typeface="Times New Roman" panose="02020603050405020304" pitchFamily="18" charset="0"/>
                </a:rPr>
                <a:t>6</a:t>
              </a:r>
              <a:endParaRPr lang="en-US" altLang="zh-CN" sz="2000" dirty="0">
                <a:latin typeface="Times New Roman" panose="02020603050405020304" pitchFamily="18" charset="0"/>
              </a:endParaRPr>
            </a:p>
          </p:txBody>
        </p:sp>
        <p:sp>
          <p:nvSpPr>
            <p:cNvPr id="28714" name="Line 28"/>
            <p:cNvSpPr/>
            <p:nvPr/>
          </p:nvSpPr>
          <p:spPr>
            <a:xfrm rot="-180000">
              <a:off x="4052" y="1559"/>
              <a:ext cx="106" cy="261"/>
            </a:xfrm>
            <a:prstGeom prst="line">
              <a:avLst/>
            </a:prstGeom>
            <a:ln w="9525" cap="flat" cmpd="sng">
              <a:solidFill>
                <a:srgbClr val="000000"/>
              </a:solidFill>
              <a:prstDash val="solid"/>
              <a:headEnd type="none" w="med" len="med"/>
              <a:tailEnd type="none" w="med" len="med"/>
            </a:ln>
          </p:spPr>
        </p:sp>
        <p:sp>
          <p:nvSpPr>
            <p:cNvPr id="28715" name="Line 29"/>
            <p:cNvSpPr/>
            <p:nvPr/>
          </p:nvSpPr>
          <p:spPr>
            <a:xfrm rot="-180000">
              <a:off x="4239" y="1995"/>
              <a:ext cx="106" cy="262"/>
            </a:xfrm>
            <a:prstGeom prst="line">
              <a:avLst/>
            </a:prstGeom>
            <a:ln w="9525" cap="flat" cmpd="sng">
              <a:solidFill>
                <a:srgbClr val="000000"/>
              </a:solidFill>
              <a:prstDash val="solid"/>
              <a:headEnd type="none" w="med" len="med"/>
              <a:tailEnd type="none" w="med" len="med"/>
            </a:ln>
          </p:spPr>
        </p:sp>
        <p:sp>
          <p:nvSpPr>
            <p:cNvPr id="28716" name="Line 30"/>
            <p:cNvSpPr/>
            <p:nvPr/>
          </p:nvSpPr>
          <p:spPr>
            <a:xfrm rot="-180000">
              <a:off x="4422" y="2416"/>
              <a:ext cx="106" cy="262"/>
            </a:xfrm>
            <a:prstGeom prst="line">
              <a:avLst/>
            </a:prstGeom>
            <a:ln w="9525" cap="flat" cmpd="sng">
              <a:solidFill>
                <a:srgbClr val="000000"/>
              </a:solidFill>
              <a:prstDash val="solid"/>
              <a:headEnd type="none" w="med" len="med"/>
              <a:tailEnd type="none" w="med" len="med"/>
            </a:ln>
          </p:spPr>
        </p:sp>
        <p:sp>
          <p:nvSpPr>
            <p:cNvPr id="28717" name="Line 31"/>
            <p:cNvSpPr/>
            <p:nvPr/>
          </p:nvSpPr>
          <p:spPr>
            <a:xfrm rot="-180000">
              <a:off x="4613" y="2844"/>
              <a:ext cx="106" cy="261"/>
            </a:xfrm>
            <a:prstGeom prst="line">
              <a:avLst/>
            </a:prstGeom>
            <a:ln w="9525" cap="flat" cmpd="sng">
              <a:solidFill>
                <a:srgbClr val="000000"/>
              </a:solidFill>
              <a:prstDash val="solid"/>
              <a:headEnd type="none" w="med" len="med"/>
              <a:tailEnd type="none" w="med" len="med"/>
            </a:ln>
          </p:spPr>
        </p:sp>
      </p:grpSp>
      <p:grpSp>
        <p:nvGrpSpPr>
          <p:cNvPr id="55358" name="Group 62"/>
          <p:cNvGrpSpPr/>
          <p:nvPr/>
        </p:nvGrpSpPr>
        <p:grpSpPr>
          <a:xfrm>
            <a:off x="1066800" y="1752600"/>
            <a:ext cx="2511425" cy="1895475"/>
            <a:chOff x="672" y="1104"/>
            <a:chExt cx="1582" cy="1194"/>
          </a:xfrm>
        </p:grpSpPr>
        <p:sp>
          <p:nvSpPr>
            <p:cNvPr id="28684" name="Oval 33"/>
            <p:cNvSpPr/>
            <p:nvPr/>
          </p:nvSpPr>
          <p:spPr>
            <a:xfrm>
              <a:off x="1338" y="1178"/>
              <a:ext cx="185" cy="187"/>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8685" name="Line 34"/>
            <p:cNvSpPr/>
            <p:nvPr/>
          </p:nvSpPr>
          <p:spPr>
            <a:xfrm rot="900000">
              <a:off x="1479" y="1348"/>
              <a:ext cx="325" cy="234"/>
            </a:xfrm>
            <a:prstGeom prst="line">
              <a:avLst/>
            </a:prstGeom>
            <a:ln w="9525" cap="flat" cmpd="sng">
              <a:solidFill>
                <a:srgbClr val="000000"/>
              </a:solidFill>
              <a:prstDash val="solid"/>
              <a:headEnd type="none" w="med" len="med"/>
              <a:tailEnd type="none" w="med" len="med"/>
            </a:ln>
          </p:spPr>
        </p:sp>
        <p:sp>
          <p:nvSpPr>
            <p:cNvPr id="28686" name="Line 35"/>
            <p:cNvSpPr/>
            <p:nvPr/>
          </p:nvSpPr>
          <p:spPr>
            <a:xfrm rot="300000" flipH="1">
              <a:off x="797" y="1781"/>
              <a:ext cx="184" cy="281"/>
            </a:xfrm>
            <a:prstGeom prst="line">
              <a:avLst/>
            </a:prstGeom>
            <a:ln w="9525" cap="flat" cmpd="sng">
              <a:solidFill>
                <a:srgbClr val="000000"/>
              </a:solidFill>
              <a:prstDash val="solid"/>
              <a:headEnd type="none" w="med" len="med"/>
              <a:tailEnd type="none" w="med" len="med"/>
            </a:ln>
          </p:spPr>
        </p:sp>
        <p:sp>
          <p:nvSpPr>
            <p:cNvPr id="28687" name="Line 36"/>
            <p:cNvSpPr/>
            <p:nvPr/>
          </p:nvSpPr>
          <p:spPr>
            <a:xfrm>
              <a:off x="1139" y="1781"/>
              <a:ext cx="185" cy="281"/>
            </a:xfrm>
            <a:prstGeom prst="line">
              <a:avLst/>
            </a:prstGeom>
            <a:ln w="9525" cap="flat" cmpd="sng">
              <a:solidFill>
                <a:srgbClr val="000000"/>
              </a:solidFill>
              <a:prstDash val="solid"/>
              <a:headEnd type="none" w="med" len="med"/>
              <a:tailEnd type="none" w="med" len="med"/>
            </a:ln>
          </p:spPr>
        </p:sp>
        <p:sp>
          <p:nvSpPr>
            <p:cNvPr id="28688" name="Text Box 37"/>
            <p:cNvSpPr txBox="1"/>
            <p:nvPr/>
          </p:nvSpPr>
          <p:spPr>
            <a:xfrm>
              <a:off x="1315" y="1104"/>
              <a:ext cx="304" cy="326"/>
            </a:xfrm>
            <a:prstGeom prst="rect">
              <a:avLst/>
            </a:prstGeom>
            <a:noFill/>
            <a:ln w="9525">
              <a:noFill/>
            </a:ln>
          </p:spPr>
          <p:txBody>
            <a:bodyPr/>
            <a:p>
              <a:pPr algn="just"/>
              <a:r>
                <a:rPr lang="en-US" altLang="zh-CN" sz="2000" dirty="0">
                  <a:latin typeface="Times New Roman" panose="02020603050405020304" pitchFamily="18" charset="0"/>
                </a:rPr>
                <a:t>4</a:t>
              </a:r>
              <a:endParaRPr lang="en-US" altLang="zh-CN" sz="2000" dirty="0">
                <a:latin typeface="Times New Roman" panose="02020603050405020304" pitchFamily="18" charset="0"/>
              </a:endParaRPr>
            </a:p>
          </p:txBody>
        </p:sp>
        <p:sp>
          <p:nvSpPr>
            <p:cNvPr id="28689" name="Oval 39"/>
            <p:cNvSpPr/>
            <p:nvPr/>
          </p:nvSpPr>
          <p:spPr>
            <a:xfrm>
              <a:off x="968" y="1622"/>
              <a:ext cx="184" cy="187"/>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8690" name="Text Box 40"/>
            <p:cNvSpPr txBox="1"/>
            <p:nvPr/>
          </p:nvSpPr>
          <p:spPr>
            <a:xfrm>
              <a:off x="933" y="1551"/>
              <a:ext cx="304" cy="326"/>
            </a:xfrm>
            <a:prstGeom prst="rect">
              <a:avLst/>
            </a:prstGeom>
            <a:noFill/>
            <a:ln w="9525">
              <a:noFill/>
            </a:ln>
          </p:spPr>
          <p:txBody>
            <a:bodyPr/>
            <a:p>
              <a:pPr algn="just"/>
              <a:r>
                <a:rPr lang="en-US" altLang="zh-CN" sz="2000" dirty="0">
                  <a:latin typeface="Times New Roman" panose="02020603050405020304" pitchFamily="18" charset="0"/>
                </a:rPr>
                <a:t>2</a:t>
              </a:r>
              <a:endParaRPr lang="en-US" altLang="zh-CN" sz="2000" dirty="0">
                <a:latin typeface="Times New Roman" panose="02020603050405020304" pitchFamily="18" charset="0"/>
              </a:endParaRPr>
            </a:p>
          </p:txBody>
        </p:sp>
        <p:sp>
          <p:nvSpPr>
            <p:cNvPr id="28691" name="Oval 42"/>
            <p:cNvSpPr/>
            <p:nvPr/>
          </p:nvSpPr>
          <p:spPr>
            <a:xfrm>
              <a:off x="1744" y="1604"/>
              <a:ext cx="184" cy="187"/>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8692" name="Text Box 43"/>
            <p:cNvSpPr txBox="1"/>
            <p:nvPr/>
          </p:nvSpPr>
          <p:spPr>
            <a:xfrm>
              <a:off x="1715" y="1533"/>
              <a:ext cx="304" cy="326"/>
            </a:xfrm>
            <a:prstGeom prst="rect">
              <a:avLst/>
            </a:prstGeom>
            <a:noFill/>
            <a:ln w="9525">
              <a:noFill/>
            </a:ln>
          </p:spPr>
          <p:txBody>
            <a:bodyPr/>
            <a:p>
              <a:pPr algn="just"/>
              <a:r>
                <a:rPr lang="en-US" altLang="zh-CN" sz="2000" dirty="0">
                  <a:latin typeface="Times New Roman" panose="02020603050405020304" pitchFamily="18" charset="0"/>
                </a:rPr>
                <a:t>5</a:t>
              </a:r>
              <a:endParaRPr lang="en-US" altLang="zh-CN" sz="2000" dirty="0">
                <a:latin typeface="Times New Roman" panose="02020603050405020304" pitchFamily="18" charset="0"/>
              </a:endParaRPr>
            </a:p>
          </p:txBody>
        </p:sp>
        <p:sp>
          <p:nvSpPr>
            <p:cNvPr id="28693" name="Oval 45"/>
            <p:cNvSpPr/>
            <p:nvPr/>
          </p:nvSpPr>
          <p:spPr>
            <a:xfrm>
              <a:off x="695" y="2041"/>
              <a:ext cx="185" cy="186"/>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8694" name="Text Box 46"/>
            <p:cNvSpPr txBox="1"/>
            <p:nvPr/>
          </p:nvSpPr>
          <p:spPr>
            <a:xfrm>
              <a:off x="672" y="1973"/>
              <a:ext cx="304" cy="325"/>
            </a:xfrm>
            <a:prstGeom prst="rect">
              <a:avLst/>
            </a:prstGeom>
            <a:noFill/>
            <a:ln w="9525">
              <a:noFill/>
            </a:ln>
          </p:spPr>
          <p:txBody>
            <a:bodyPr/>
            <a:p>
              <a:pPr algn="just"/>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p:txBody>
        </p:sp>
        <p:sp>
          <p:nvSpPr>
            <p:cNvPr id="28695" name="Oval 48"/>
            <p:cNvSpPr/>
            <p:nvPr/>
          </p:nvSpPr>
          <p:spPr>
            <a:xfrm>
              <a:off x="1241" y="2041"/>
              <a:ext cx="184" cy="186"/>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8696" name="Text Box 49"/>
            <p:cNvSpPr txBox="1"/>
            <p:nvPr/>
          </p:nvSpPr>
          <p:spPr>
            <a:xfrm>
              <a:off x="1220" y="1973"/>
              <a:ext cx="304" cy="325"/>
            </a:xfrm>
            <a:prstGeom prst="rect">
              <a:avLst/>
            </a:prstGeom>
            <a:noFill/>
            <a:ln w="9525">
              <a:noFill/>
            </a:ln>
          </p:spPr>
          <p:txBody>
            <a:bodyPr/>
            <a:p>
              <a:pPr algn="just"/>
              <a:r>
                <a:rPr lang="en-US" altLang="zh-CN" sz="2000" dirty="0">
                  <a:latin typeface="Times New Roman" panose="02020603050405020304" pitchFamily="18" charset="0"/>
                </a:rPr>
                <a:t>3</a:t>
              </a:r>
              <a:endParaRPr lang="en-US" altLang="zh-CN" sz="2000" dirty="0">
                <a:latin typeface="Times New Roman" panose="02020603050405020304" pitchFamily="18" charset="0"/>
              </a:endParaRPr>
            </a:p>
          </p:txBody>
        </p:sp>
        <p:sp>
          <p:nvSpPr>
            <p:cNvPr id="28697" name="Oval 51"/>
            <p:cNvSpPr/>
            <p:nvPr/>
          </p:nvSpPr>
          <p:spPr>
            <a:xfrm>
              <a:off x="1973" y="2041"/>
              <a:ext cx="184" cy="186"/>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8698" name="Text Box 52"/>
            <p:cNvSpPr txBox="1"/>
            <p:nvPr/>
          </p:nvSpPr>
          <p:spPr>
            <a:xfrm>
              <a:off x="1950" y="1973"/>
              <a:ext cx="304" cy="325"/>
            </a:xfrm>
            <a:prstGeom prst="rect">
              <a:avLst/>
            </a:prstGeom>
            <a:noFill/>
            <a:ln w="9525">
              <a:noFill/>
            </a:ln>
          </p:spPr>
          <p:txBody>
            <a:bodyPr/>
            <a:p>
              <a:pPr algn="just"/>
              <a:r>
                <a:rPr lang="en-US" altLang="zh-CN" sz="2000" dirty="0">
                  <a:latin typeface="Times New Roman" panose="02020603050405020304" pitchFamily="18" charset="0"/>
                </a:rPr>
                <a:t>6</a:t>
              </a:r>
              <a:endParaRPr lang="en-US" altLang="zh-CN" sz="2000" dirty="0">
                <a:latin typeface="Times New Roman" panose="02020603050405020304" pitchFamily="18" charset="0"/>
              </a:endParaRPr>
            </a:p>
          </p:txBody>
        </p:sp>
        <p:sp>
          <p:nvSpPr>
            <p:cNvPr id="28699" name="Line 54"/>
            <p:cNvSpPr/>
            <p:nvPr/>
          </p:nvSpPr>
          <p:spPr>
            <a:xfrm>
              <a:off x="1862" y="1774"/>
              <a:ext cx="184" cy="280"/>
            </a:xfrm>
            <a:prstGeom prst="line">
              <a:avLst/>
            </a:prstGeom>
            <a:ln w="9525" cap="flat" cmpd="sng">
              <a:solidFill>
                <a:srgbClr val="000000"/>
              </a:solidFill>
              <a:prstDash val="solid"/>
              <a:headEnd type="none" w="med" len="med"/>
              <a:tailEnd type="none" w="med" len="med"/>
            </a:ln>
          </p:spPr>
        </p:sp>
        <p:sp>
          <p:nvSpPr>
            <p:cNvPr id="28700" name="Line 55"/>
            <p:cNvSpPr/>
            <p:nvPr/>
          </p:nvSpPr>
          <p:spPr>
            <a:xfrm rot="-900000" flipH="1">
              <a:off x="1062" y="1342"/>
              <a:ext cx="326" cy="234"/>
            </a:xfrm>
            <a:prstGeom prst="line">
              <a:avLst/>
            </a:prstGeom>
            <a:ln w="9525" cap="flat" cmpd="sng">
              <a:solidFill>
                <a:srgbClr val="000000"/>
              </a:solidFill>
              <a:prstDash val="solid"/>
              <a:headEnd type="none" w="med" len="med"/>
              <a:tailEnd type="none" w="med" len="med"/>
            </a:ln>
          </p:spPr>
        </p:sp>
      </p:grpSp>
      <p:graphicFrame>
        <p:nvGraphicFramePr>
          <p:cNvPr id="55352" name="Object 56"/>
          <p:cNvGraphicFramePr>
            <a:graphicFrameLocks noChangeAspect="1"/>
          </p:cNvGraphicFramePr>
          <p:nvPr/>
        </p:nvGraphicFramePr>
        <p:xfrm>
          <a:off x="381000" y="4030663"/>
          <a:ext cx="5775325" cy="868362"/>
        </p:xfrm>
        <a:graphic>
          <a:graphicData uri="http://schemas.openxmlformats.org/presentationml/2006/ole">
            <mc:AlternateContent xmlns:mc="http://schemas.openxmlformats.org/markup-compatibility/2006">
              <mc:Choice xmlns:v="urn:schemas-microsoft-com:vml" Requires="v">
                <p:oleObj spid="_x0000_s3083" name="" r:id="rId1" imgW="2463800" imgH="368300" progId="Equation.3">
                  <p:embed/>
                </p:oleObj>
              </mc:Choice>
              <mc:Fallback>
                <p:oleObj name="" r:id="rId1" imgW="2463800" imgH="368300" progId="Equation.3">
                  <p:embed/>
                  <p:pic>
                    <p:nvPicPr>
                      <p:cNvPr id="0" name="图片 3082"/>
                      <p:cNvPicPr/>
                      <p:nvPr/>
                    </p:nvPicPr>
                    <p:blipFill>
                      <a:blip r:embed="rId2"/>
                      <a:stretch>
                        <a:fillRect/>
                      </a:stretch>
                    </p:blipFill>
                    <p:spPr>
                      <a:xfrm>
                        <a:off x="381000" y="4030663"/>
                        <a:ext cx="5775325" cy="868362"/>
                      </a:xfrm>
                      <a:prstGeom prst="rect">
                        <a:avLst/>
                      </a:prstGeom>
                      <a:noFill/>
                      <a:ln w="38100">
                        <a:noFill/>
                        <a:miter/>
                      </a:ln>
                    </p:spPr>
                  </p:pic>
                </p:oleObj>
              </mc:Fallback>
            </mc:AlternateContent>
          </a:graphicData>
        </a:graphic>
      </p:graphicFrame>
      <p:grpSp>
        <p:nvGrpSpPr>
          <p:cNvPr id="55360" name="Group 64"/>
          <p:cNvGrpSpPr/>
          <p:nvPr/>
        </p:nvGrpSpPr>
        <p:grpSpPr>
          <a:xfrm>
            <a:off x="1447800" y="5927725"/>
            <a:ext cx="6172200" cy="476250"/>
            <a:chOff x="912" y="3734"/>
            <a:chExt cx="3888" cy="300"/>
          </a:xfrm>
        </p:grpSpPr>
        <p:sp>
          <p:nvSpPr>
            <p:cNvPr id="28682" name="Rectangle 61"/>
            <p:cNvSpPr/>
            <p:nvPr/>
          </p:nvSpPr>
          <p:spPr>
            <a:xfrm>
              <a:off x="912" y="3734"/>
              <a:ext cx="3888" cy="300"/>
            </a:xfrm>
            <a:prstGeom prst="rect">
              <a:avLst/>
            </a:prstGeom>
            <a:noFill/>
            <a:ln w="9525">
              <a:noFill/>
            </a:ln>
          </p:spPr>
          <p:txBody>
            <a:bodyPr>
              <a:spAutoFit/>
            </a:bodyPr>
            <a:p>
              <a:pPr eaLnBrk="1" hangingPunct="1"/>
              <a:r>
                <a:rPr lang="zh-CN" altLang="en-US" sz="2400" b="1" dirty="0">
                  <a:solidFill>
                    <a:srgbClr val="FF0000"/>
                  </a:solidFill>
                  <a:latin typeface="幼圆" panose="02010509060101010101" pitchFamily="49" charset="-122"/>
                  <a:ea typeface="幼圆" panose="02010509060101010101" pitchFamily="49" charset="-122"/>
                </a:rPr>
                <a:t>二叉排序树的平均查找长度是</a:t>
              </a:r>
              <a:r>
                <a:rPr lang="en-US" altLang="zh-CN" sz="2400" dirty="0">
                  <a:latin typeface="幼圆" panose="02010509060101010101" pitchFamily="49" charset="-122"/>
                  <a:ea typeface="幼圆" panose="02010509060101010101" pitchFamily="49" charset="-122"/>
                </a:rPr>
                <a:t>O(     )</a:t>
              </a:r>
              <a:r>
                <a:rPr lang="en-US" altLang="zh-CN" sz="2500" dirty="0">
                  <a:latin typeface="幼圆" panose="02010509060101010101" pitchFamily="49" charset="-122"/>
                  <a:ea typeface="幼圆" panose="02010509060101010101" pitchFamily="49" charset="-122"/>
                </a:rPr>
                <a:t> </a:t>
              </a:r>
              <a:endParaRPr lang="en-US" altLang="zh-CN" sz="4800" dirty="0">
                <a:latin typeface="幼圆" panose="02010509060101010101" pitchFamily="49" charset="-122"/>
                <a:ea typeface="幼圆" panose="02010509060101010101" pitchFamily="49" charset="-122"/>
              </a:endParaRPr>
            </a:p>
          </p:txBody>
        </p:sp>
        <p:graphicFrame>
          <p:nvGraphicFramePr>
            <p:cNvPr id="28683" name="Object 60"/>
            <p:cNvGraphicFramePr>
              <a:graphicFrameLocks noChangeAspect="1"/>
            </p:cNvGraphicFramePr>
            <p:nvPr/>
          </p:nvGraphicFramePr>
          <p:xfrm>
            <a:off x="3720" y="3792"/>
            <a:ext cx="456" cy="239"/>
          </p:xfrm>
          <a:graphic>
            <a:graphicData uri="http://schemas.openxmlformats.org/presentationml/2006/ole">
              <mc:AlternateContent xmlns:mc="http://schemas.openxmlformats.org/markup-compatibility/2006">
                <mc:Choice xmlns:v="urn:schemas-microsoft-com:vml" Requires="v">
                  <p:oleObj spid="_x0000_s3085" name="" r:id="rId3" imgW="419100" imgH="215900" progId="Equation.3">
                    <p:embed/>
                  </p:oleObj>
                </mc:Choice>
                <mc:Fallback>
                  <p:oleObj name="" r:id="rId3" imgW="419100" imgH="215900" progId="Equation.3">
                    <p:embed/>
                    <p:pic>
                      <p:nvPicPr>
                        <p:cNvPr id="0" name="图片 3084"/>
                        <p:cNvPicPr/>
                        <p:nvPr/>
                      </p:nvPicPr>
                      <p:blipFill>
                        <a:blip r:embed="rId4"/>
                        <a:stretch>
                          <a:fillRect/>
                        </a:stretch>
                      </p:blipFill>
                      <p:spPr>
                        <a:xfrm>
                          <a:off x="3720" y="3792"/>
                          <a:ext cx="456" cy="239"/>
                        </a:xfrm>
                        <a:prstGeom prst="rect">
                          <a:avLst/>
                        </a:prstGeom>
                        <a:noFill/>
                        <a:ln w="38100">
                          <a:noFill/>
                          <a:miter/>
                        </a:ln>
                      </p:spPr>
                    </p:pic>
                  </p:oleObj>
                </mc:Fallback>
              </mc:AlternateContent>
            </a:graphicData>
          </a:graphic>
        </p:graphicFrame>
      </p:grpSp>
      <p:graphicFrame>
        <p:nvGraphicFramePr>
          <p:cNvPr id="25609" name="Object 65"/>
          <p:cNvGraphicFramePr>
            <a:graphicFrameLocks noGrp="1" noChangeAspect="1"/>
          </p:cNvGraphicFramePr>
          <p:nvPr>
            <p:ph idx="1"/>
          </p:nvPr>
        </p:nvGraphicFramePr>
        <p:xfrm>
          <a:off x="409575" y="4999038"/>
          <a:ext cx="7445375" cy="928687"/>
        </p:xfrm>
        <a:graphic>
          <a:graphicData uri="http://schemas.openxmlformats.org/presentationml/2006/ole">
            <mc:AlternateContent xmlns:mc="http://schemas.openxmlformats.org/markup-compatibility/2006">
              <mc:Choice xmlns:v="urn:schemas-microsoft-com:vml" Requires="v">
                <p:oleObj spid="_x0000_s3084" name="" r:id="rId5" imgW="3556000" imgH="393700" progId="Equation.3">
                  <p:embed/>
                </p:oleObj>
              </mc:Choice>
              <mc:Fallback>
                <p:oleObj name="" r:id="rId5" imgW="3556000" imgH="393700" progId="Equation.3">
                  <p:embed/>
                  <p:pic>
                    <p:nvPicPr>
                      <p:cNvPr id="0" name="图片 3083"/>
                      <p:cNvPicPr/>
                      <p:nvPr/>
                    </p:nvPicPr>
                    <p:blipFill>
                      <a:blip r:embed="rId6"/>
                      <a:srcRect/>
                      <a:stretch>
                        <a:fillRect/>
                      </a:stretch>
                    </p:blipFill>
                    <p:spPr>
                      <a:xfrm>
                        <a:off x="409575" y="4999038"/>
                        <a:ext cx="7445375" cy="928687"/>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5358"/>
                                        </p:tgtEl>
                                        <p:attrNameLst>
                                          <p:attrName>style.visibility</p:attrName>
                                        </p:attrNameLst>
                                      </p:cBhvr>
                                      <p:to>
                                        <p:strVal val="visible"/>
                                      </p:to>
                                    </p:set>
                                    <p:anim calcmode="lin" valueType="num">
                                      <p:cBhvr additive="base">
                                        <p:cTn id="7" dur="500" fill="hold"/>
                                        <p:tgtEl>
                                          <p:spTgt spid="55358"/>
                                        </p:tgtEl>
                                        <p:attrNameLst>
                                          <p:attrName>ppt_x</p:attrName>
                                        </p:attrNameLst>
                                      </p:cBhvr>
                                      <p:tavLst>
                                        <p:tav tm="0">
                                          <p:val>
                                            <p:strVal val="0-#ppt_w/2"/>
                                          </p:val>
                                        </p:tav>
                                        <p:tav tm="100000">
                                          <p:val>
                                            <p:strVal val="#ppt_x"/>
                                          </p:val>
                                        </p:tav>
                                      </p:tavLst>
                                    </p:anim>
                                    <p:anim calcmode="lin" valueType="num">
                                      <p:cBhvr additive="base">
                                        <p:cTn id="8" dur="500" fill="hold"/>
                                        <p:tgtEl>
                                          <p:spTgt spid="5535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5352"/>
                                        </p:tgtEl>
                                        <p:attrNameLst>
                                          <p:attrName>style.visibility</p:attrName>
                                        </p:attrNameLst>
                                      </p:cBhvr>
                                      <p:to>
                                        <p:strVal val="visible"/>
                                      </p:to>
                                    </p:set>
                                    <p:anim calcmode="lin" valueType="num">
                                      <p:cBhvr additive="base">
                                        <p:cTn id="13" dur="500" fill="hold"/>
                                        <p:tgtEl>
                                          <p:spTgt spid="55352"/>
                                        </p:tgtEl>
                                        <p:attrNameLst>
                                          <p:attrName>ppt_x</p:attrName>
                                        </p:attrNameLst>
                                      </p:cBhvr>
                                      <p:tavLst>
                                        <p:tav tm="0">
                                          <p:val>
                                            <p:strVal val="0-#ppt_w/2"/>
                                          </p:val>
                                        </p:tav>
                                        <p:tav tm="100000">
                                          <p:val>
                                            <p:strVal val="#ppt_x"/>
                                          </p:val>
                                        </p:tav>
                                      </p:tavLst>
                                    </p:anim>
                                    <p:anim calcmode="lin" valueType="num">
                                      <p:cBhvr additive="base">
                                        <p:cTn id="14" dur="500" fill="hold"/>
                                        <p:tgtEl>
                                          <p:spTgt spid="5535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5359"/>
                                        </p:tgtEl>
                                        <p:attrNameLst>
                                          <p:attrName>style.visibility</p:attrName>
                                        </p:attrNameLst>
                                      </p:cBhvr>
                                      <p:to>
                                        <p:strVal val="visible"/>
                                      </p:to>
                                    </p:set>
                                    <p:anim calcmode="lin" valueType="num">
                                      <p:cBhvr additive="base">
                                        <p:cTn id="19" dur="500" fill="hold"/>
                                        <p:tgtEl>
                                          <p:spTgt spid="55359"/>
                                        </p:tgtEl>
                                        <p:attrNameLst>
                                          <p:attrName>ppt_x</p:attrName>
                                        </p:attrNameLst>
                                      </p:cBhvr>
                                      <p:tavLst>
                                        <p:tav tm="0">
                                          <p:val>
                                            <p:strVal val="0-#ppt_w/2"/>
                                          </p:val>
                                        </p:tav>
                                        <p:tav tm="100000">
                                          <p:val>
                                            <p:strVal val="#ppt_x"/>
                                          </p:val>
                                        </p:tav>
                                      </p:tavLst>
                                    </p:anim>
                                    <p:anim calcmode="lin" valueType="num">
                                      <p:cBhvr additive="base">
                                        <p:cTn id="20" dur="500" fill="hold"/>
                                        <p:tgtEl>
                                          <p:spTgt spid="5535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60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55360"/>
                                        </p:tgtEl>
                                        <p:attrNameLst>
                                          <p:attrName>style.visibility</p:attrName>
                                        </p:attrNameLst>
                                      </p:cBhvr>
                                      <p:to>
                                        <p:strVal val="visible"/>
                                      </p:to>
                                    </p:set>
                                    <p:animEffect transition="in" filter="checkerboard(across)">
                                      <p:cBhvr>
                                        <p:cTn id="29" dur="500"/>
                                        <p:tgtEl>
                                          <p:spTgt spid="55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29699" name="Rectangle 2"/>
          <p:cNvSpPr>
            <a:spLocks noGrp="1"/>
          </p:cNvSpPr>
          <p:nvPr>
            <p:ph type="title"/>
          </p:nvPr>
        </p:nvSpPr>
        <p:spPr/>
        <p:txBody>
          <a:bodyPr vert="horz" wrap="square" lIns="91440" tIns="45720" rIns="91440" bIns="45720" anchor="ctr" anchorCtr="0"/>
          <a:p>
            <a:pPr eaLnBrk="1" hangingPunct="1"/>
            <a:r>
              <a:rPr lang="zh-CN" altLang="en-US" dirty="0">
                <a:latin typeface="华文新魏" panose="02010800040101010101" pitchFamily="2" charset="-122"/>
              </a:rPr>
              <a:t>二叉排序树上结点的插入 </a:t>
            </a:r>
            <a:endParaRPr lang="zh-CN" altLang="en-US" dirty="0">
              <a:latin typeface="华文新魏" panose="02010800040101010101" pitchFamily="2" charset="-122"/>
            </a:endParaRPr>
          </a:p>
        </p:txBody>
      </p:sp>
      <p:sp>
        <p:nvSpPr>
          <p:cNvPr id="60448" name="Text Box 32"/>
          <p:cNvSpPr txBox="1"/>
          <p:nvPr/>
        </p:nvSpPr>
        <p:spPr>
          <a:xfrm>
            <a:off x="990600" y="1660525"/>
            <a:ext cx="7772400" cy="3568700"/>
          </a:xfrm>
          <a:prstGeom prst="rect">
            <a:avLst/>
          </a:prstGeom>
          <a:noFill/>
          <a:ln w="9525">
            <a:noFill/>
          </a:ln>
        </p:spPr>
        <p:txBody>
          <a:bodyPr>
            <a:spAutoFit/>
          </a:bodyPr>
          <a:lstStyle/>
          <a:p>
            <a:pPr marR="0" defTabSz="914400" eaLnBrk="1" hangingPunct="1">
              <a:buClrTx/>
              <a:buSzTx/>
              <a:buFontTx/>
              <a:buNone/>
              <a:defRPr/>
            </a:pPr>
            <a:r>
              <a:rPr kumimoji="0" lang="zh-CN" altLang="en-US" sz="3200" b="1" kern="1200" cap="none" spc="0" normalizeH="0" baseline="0" noProof="0" smtClean="0">
                <a:effectLst>
                  <a:outerShdw blurRad="38100" dist="38100" dir="2700000" algn="tl">
                    <a:srgbClr val="C0C0C0"/>
                  </a:outerShdw>
                </a:effectLst>
                <a:latin typeface="Tahoma" panose="020B0604030504040204" pitchFamily="34" charset="0"/>
                <a:ea typeface="幼圆" panose="02010509060101010101" pitchFamily="49" charset="-122"/>
                <a:cs typeface="+mn-cs"/>
              </a:rPr>
              <a:t>步骤</a:t>
            </a:r>
            <a:r>
              <a:rPr kumimoji="0" lang="zh-CN" altLang="en-US" sz="2800" kern="1200" cap="none" spc="0" normalizeH="0" baseline="0" noProof="0" smtClean="0">
                <a:effectLst>
                  <a:outerShdw blurRad="38100" dist="38100" dir="2700000" algn="tl">
                    <a:srgbClr val="C0C0C0"/>
                  </a:outerShdw>
                </a:effectLst>
                <a:latin typeface="Tahoma" panose="020B0604030504040204" pitchFamily="34" charset="0"/>
                <a:ea typeface="宋体" panose="02010600030101010101" pitchFamily="2" charset="-122"/>
                <a:cs typeface="+mn-cs"/>
              </a:rPr>
              <a:t>：</a:t>
            </a:r>
            <a:endParaRPr kumimoji="0" lang="zh-CN" altLang="en-US" sz="2800" kern="1200" cap="none" spc="0" normalizeH="0" baseline="0" noProof="0" smtClean="0">
              <a:effectLst>
                <a:outerShdw blurRad="38100" dist="38100" dir="2700000" algn="tl">
                  <a:srgbClr val="C0C0C0"/>
                </a:outerShdw>
              </a:effectLst>
              <a:latin typeface="Tahoma" panose="020B0604030504040204" pitchFamily="34" charset="0"/>
              <a:ea typeface="宋体" panose="02010600030101010101" pitchFamily="2" charset="-122"/>
              <a:cs typeface="+mn-cs"/>
            </a:endParaRPr>
          </a:p>
          <a:p>
            <a:pPr marR="0" defTabSz="914400" eaLnBrk="1" hangingPunct="1">
              <a:buClrTx/>
              <a:buSzTx/>
              <a:buFontTx/>
              <a:buNone/>
              <a:defRPr/>
            </a:pPr>
            <a:r>
              <a:rPr kumimoji="0" lang="zh-CN" altLang="en-US" sz="2800" kern="1200" cap="none" spc="0" normalizeH="0" baseline="0" noProof="0" smtClean="0">
                <a:latin typeface="Times New Roman" panose="02020603050405020304" pitchFamily="18" charset="0"/>
                <a:ea typeface="宋体" panose="02010600030101010101" pitchFamily="2" charset="-122"/>
                <a:cs typeface="+mn-cs"/>
              </a:rPr>
              <a:t>（</a:t>
            </a:r>
            <a:r>
              <a:rPr kumimoji="0" lang="en-US" altLang="zh-CN" sz="2800" kern="1200" cap="none" spc="0" normalizeH="0" baseline="0" noProof="0" smtClean="0">
                <a:latin typeface="Times New Roman" panose="02020603050405020304" pitchFamily="18" charset="0"/>
                <a:ea typeface="宋体" panose="02010600030101010101" pitchFamily="2" charset="-122"/>
                <a:cs typeface="+mn-cs"/>
              </a:rPr>
              <a:t>1</a:t>
            </a:r>
            <a:r>
              <a:rPr kumimoji="0" lang="zh-CN" altLang="en-US" sz="2800" kern="1200" cap="none" spc="0" normalizeH="0" baseline="0" noProof="0" smtClean="0">
                <a:latin typeface="Times New Roman" panose="02020603050405020304" pitchFamily="18" charset="0"/>
                <a:ea typeface="宋体" panose="02010600030101010101" pitchFamily="2" charset="-122"/>
                <a:cs typeface="+mn-cs"/>
              </a:rPr>
              <a:t>）若二叉排序树是空树，则</a:t>
            </a:r>
            <a:r>
              <a:rPr kumimoji="0" lang="en-US" altLang="zh-CN" sz="2800" kern="1200" cap="none" spc="0" normalizeH="0" baseline="0" noProof="0" smtClean="0">
                <a:latin typeface="Tahoma" panose="020B0604030504040204" pitchFamily="34" charset="0"/>
                <a:ea typeface="宋体" panose="02010600030101010101" pitchFamily="2" charset="-122"/>
                <a:cs typeface="+mn-cs"/>
              </a:rPr>
              <a:t>k</a:t>
            </a:r>
            <a:r>
              <a:rPr kumimoji="0" lang="zh-CN" altLang="en-US" sz="2800" kern="1200" cap="none" spc="0" normalizeH="0" baseline="0" noProof="0" smtClean="0">
                <a:latin typeface="Times New Roman" panose="02020603050405020304" pitchFamily="18" charset="0"/>
                <a:ea typeface="宋体" panose="02010600030101010101" pitchFamily="2" charset="-122"/>
                <a:cs typeface="+mn-cs"/>
              </a:rPr>
              <a:t>成为二叉排序树的根；</a:t>
            </a:r>
            <a:endParaRPr kumimoji="0" lang="zh-CN" altLang="en-US" sz="2800" kern="1200" cap="none" spc="0" normalizeH="0" baseline="0" noProof="0" smtClean="0">
              <a:latin typeface="Tahoma" panose="020B0604030504040204" pitchFamily="34" charset="0"/>
              <a:ea typeface="宋体" panose="02010600030101010101" pitchFamily="2" charset="-122"/>
              <a:cs typeface="+mn-cs"/>
            </a:endParaRPr>
          </a:p>
          <a:p>
            <a:pPr marR="0" defTabSz="914400" eaLnBrk="1" hangingPunct="1">
              <a:buClrTx/>
              <a:buSzTx/>
              <a:buFontTx/>
              <a:buNone/>
              <a:defRPr/>
            </a:pPr>
            <a:r>
              <a:rPr kumimoji="0" lang="zh-CN" altLang="en-US" sz="2800" kern="1200" cap="none" spc="0" normalizeH="0" baseline="0" noProof="0" smtClean="0">
                <a:latin typeface="宋体" panose="02010600030101010101" pitchFamily="2" charset="-122"/>
                <a:ea typeface="宋体" panose="02010600030101010101" pitchFamily="2" charset="-122"/>
                <a:cs typeface="+mn-cs"/>
              </a:rPr>
              <a:t>（</a:t>
            </a:r>
            <a:r>
              <a:rPr kumimoji="0" lang="en-US" altLang="zh-CN" sz="2800" kern="1200" cap="none" spc="0" normalizeH="0" baseline="0" noProof="0" smtClean="0">
                <a:latin typeface="宋体" panose="02010600030101010101" pitchFamily="2" charset="-122"/>
                <a:ea typeface="宋体" panose="02010600030101010101" pitchFamily="2" charset="-122"/>
                <a:cs typeface="+mn-cs"/>
              </a:rPr>
              <a:t>2</a:t>
            </a:r>
            <a:r>
              <a:rPr kumimoji="0" lang="zh-CN" altLang="en-US" sz="2800" kern="1200" cap="none" spc="0" normalizeH="0" baseline="0" noProof="0" smtClean="0">
                <a:latin typeface="宋体" panose="02010600030101010101" pitchFamily="2" charset="-122"/>
                <a:ea typeface="宋体" panose="02010600030101010101" pitchFamily="2" charset="-122"/>
                <a:cs typeface="+mn-cs"/>
              </a:rPr>
              <a:t>）若二叉排序树非空，则将</a:t>
            </a:r>
            <a:r>
              <a:rPr kumimoji="0" lang="en-US" altLang="zh-CN" sz="2800" kern="1200" cap="none" spc="0" normalizeH="0" baseline="0" noProof="0" smtClean="0">
                <a:latin typeface="Tahoma" panose="020B0604030504040204" pitchFamily="34" charset="0"/>
                <a:ea typeface="宋体" panose="02010600030101010101" pitchFamily="2" charset="-122"/>
                <a:cs typeface="+mn-cs"/>
              </a:rPr>
              <a:t>k</a:t>
            </a:r>
            <a:r>
              <a:rPr kumimoji="0" lang="zh-CN" altLang="en-US" sz="2800" kern="1200" cap="none" spc="0" normalizeH="0" baseline="0" noProof="0" smtClean="0">
                <a:latin typeface="宋体" panose="02010600030101010101" pitchFamily="2" charset="-122"/>
                <a:ea typeface="宋体" panose="02010600030101010101" pitchFamily="2" charset="-122"/>
                <a:cs typeface="+mn-cs"/>
              </a:rPr>
              <a:t>与二叉排序树的根进行比较，如果</a:t>
            </a:r>
            <a:r>
              <a:rPr kumimoji="0" lang="en-US" altLang="zh-CN" sz="2800" kern="1200" cap="none" spc="0" normalizeH="0" baseline="0" noProof="0" smtClean="0">
                <a:latin typeface="Tahoma" panose="020B0604030504040204" pitchFamily="34" charset="0"/>
                <a:ea typeface="宋体" panose="02010600030101010101" pitchFamily="2" charset="-122"/>
                <a:cs typeface="+mn-cs"/>
              </a:rPr>
              <a:t>k</a:t>
            </a:r>
            <a:r>
              <a:rPr kumimoji="0" lang="zh-CN" altLang="en-US" sz="2800" kern="1200" cap="none" spc="0" normalizeH="0" baseline="0" noProof="0" smtClean="0">
                <a:latin typeface="宋体" panose="02010600030101010101" pitchFamily="2" charset="-122"/>
                <a:ea typeface="宋体" panose="02010600030101010101" pitchFamily="2" charset="-122"/>
                <a:cs typeface="+mn-cs"/>
              </a:rPr>
              <a:t>的值等于根结点的值，则停止插入；如果</a:t>
            </a:r>
            <a:r>
              <a:rPr kumimoji="0" lang="en-US" altLang="zh-CN" sz="2800" kern="1200" cap="none" spc="0" normalizeH="0" baseline="0" noProof="0" smtClean="0">
                <a:latin typeface="Tahoma" panose="020B0604030504040204" pitchFamily="34" charset="0"/>
                <a:ea typeface="宋体" panose="02010600030101010101" pitchFamily="2" charset="-122"/>
                <a:cs typeface="+mn-cs"/>
              </a:rPr>
              <a:t>k</a:t>
            </a:r>
            <a:r>
              <a:rPr kumimoji="0" lang="zh-CN" altLang="en-US" sz="2800" kern="1200" cap="none" spc="0" normalizeH="0" baseline="0" noProof="0" smtClean="0">
                <a:latin typeface="宋体" panose="02010600030101010101" pitchFamily="2" charset="-122"/>
                <a:ea typeface="宋体" panose="02010600030101010101" pitchFamily="2" charset="-122"/>
                <a:cs typeface="+mn-cs"/>
              </a:rPr>
              <a:t>的值小于根结点的值，则将</a:t>
            </a:r>
            <a:r>
              <a:rPr kumimoji="0" lang="en-US" altLang="zh-CN" sz="2800" kern="1200" cap="none" spc="0" normalizeH="0" baseline="0" noProof="0" smtClean="0">
                <a:latin typeface="Tahoma" panose="020B0604030504040204" pitchFamily="34" charset="0"/>
                <a:ea typeface="宋体" panose="02010600030101010101" pitchFamily="2" charset="-122"/>
                <a:cs typeface="+mn-cs"/>
              </a:rPr>
              <a:t>k</a:t>
            </a:r>
            <a:r>
              <a:rPr kumimoji="0" lang="zh-CN" altLang="en-US" sz="2800" kern="1200" cap="none" spc="0" normalizeH="0" baseline="0" noProof="0" smtClean="0">
                <a:latin typeface="宋体" panose="02010600030101010101" pitchFamily="2" charset="-122"/>
                <a:ea typeface="宋体" panose="02010600030101010101" pitchFamily="2" charset="-122"/>
                <a:cs typeface="+mn-cs"/>
              </a:rPr>
              <a:t>插入左子树；如果</a:t>
            </a:r>
            <a:r>
              <a:rPr kumimoji="0" lang="en-US" altLang="zh-CN" sz="2800" kern="1200" cap="none" spc="0" normalizeH="0" baseline="0" noProof="0" smtClean="0">
                <a:latin typeface="Tahoma" panose="020B0604030504040204" pitchFamily="34" charset="0"/>
                <a:ea typeface="宋体" panose="02010600030101010101" pitchFamily="2" charset="-122"/>
                <a:cs typeface="+mn-cs"/>
              </a:rPr>
              <a:t>k</a:t>
            </a:r>
            <a:r>
              <a:rPr kumimoji="0" lang="zh-CN" altLang="en-US" sz="2800" kern="1200" cap="none" spc="0" normalizeH="0" baseline="0" noProof="0" smtClean="0">
                <a:latin typeface="宋体" panose="02010600030101010101" pitchFamily="2" charset="-122"/>
                <a:ea typeface="宋体" panose="02010600030101010101" pitchFamily="2" charset="-122"/>
                <a:cs typeface="+mn-cs"/>
              </a:rPr>
              <a:t>的值大于根结点的值，则将</a:t>
            </a:r>
            <a:r>
              <a:rPr kumimoji="0" lang="en-US" altLang="zh-CN" sz="2800" kern="1200" cap="none" spc="0" normalizeH="0" baseline="0" noProof="0" smtClean="0">
                <a:latin typeface="Tahoma" panose="020B0604030504040204" pitchFamily="34" charset="0"/>
                <a:ea typeface="宋体" panose="02010600030101010101" pitchFamily="2" charset="-122"/>
                <a:cs typeface="+mn-cs"/>
              </a:rPr>
              <a:t>k</a:t>
            </a:r>
            <a:r>
              <a:rPr kumimoji="0" lang="zh-CN" altLang="en-US" sz="2800" kern="1200" cap="none" spc="0" normalizeH="0" baseline="0" noProof="0" smtClean="0">
                <a:latin typeface="宋体" panose="02010600030101010101" pitchFamily="2" charset="-122"/>
                <a:ea typeface="宋体" panose="02010600030101010101" pitchFamily="2" charset="-122"/>
                <a:cs typeface="+mn-cs"/>
              </a:rPr>
              <a:t>插入右子树。</a:t>
            </a:r>
            <a:r>
              <a:rPr kumimoji="0" lang="zh-CN" altLang="en-US" sz="2800" kern="1200" cap="none" spc="0" normalizeH="0" baseline="0" noProof="0" smtClean="0">
                <a:latin typeface="Tahoma" panose="020B0604030504040204" pitchFamily="34" charset="0"/>
                <a:ea typeface="宋体" panose="02010600030101010101" pitchFamily="2" charset="-122"/>
                <a:cs typeface="+mn-cs"/>
              </a:rPr>
              <a:t> </a:t>
            </a:r>
            <a:endParaRPr kumimoji="0" lang="zh-CN" altLang="en-US" sz="2800" kern="1200" cap="none" spc="0" normalizeH="0" baseline="0" noProof="0" smtClean="0">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448">
                                            <p:txEl>
                                              <p:charRg st="0" end="4"/>
                                            </p:txEl>
                                          </p:spTgt>
                                        </p:tgtEl>
                                        <p:attrNameLst>
                                          <p:attrName>style.visibility</p:attrName>
                                        </p:attrNameLst>
                                      </p:cBhvr>
                                      <p:to>
                                        <p:strVal val="visible"/>
                                      </p:to>
                                    </p:set>
                                    <p:anim calcmode="lin" valueType="num">
                                      <p:cBhvr>
                                        <p:cTn id="7" dur="500" fill="hold"/>
                                        <p:tgtEl>
                                          <p:spTgt spid="60448">
                                            <p:txEl>
                                              <p:charRg st="0" end="4"/>
                                            </p:txEl>
                                          </p:spTgt>
                                        </p:tgtEl>
                                        <p:attrNameLst>
                                          <p:attrName>ppt_x</p:attrName>
                                        </p:attrNameLst>
                                      </p:cBhvr>
                                      <p:tavLst>
                                        <p:tav tm="0">
                                          <p:val>
                                            <p:strVal val="0-#ppt_w/2"/>
                                          </p:val>
                                        </p:tav>
                                        <p:tav tm="100000">
                                          <p:val>
                                            <p:strVal val="#ppt_x"/>
                                          </p:val>
                                        </p:tav>
                                      </p:tavLst>
                                    </p:anim>
                                    <p:anim calcmode="lin" valueType="num">
                                      <p:cBhvr>
                                        <p:cTn id="8" dur="500" fill="hold"/>
                                        <p:tgtEl>
                                          <p:spTgt spid="60448">
                                            <p:txEl>
                                              <p:charRg st="0" end="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0448">
                                            <p:txEl>
                                              <p:charRg st="4" end="30"/>
                                            </p:txEl>
                                          </p:spTgt>
                                        </p:tgtEl>
                                        <p:attrNameLst>
                                          <p:attrName>style.visibility</p:attrName>
                                        </p:attrNameLst>
                                      </p:cBhvr>
                                      <p:to>
                                        <p:strVal val="visible"/>
                                      </p:to>
                                    </p:set>
                                    <p:anim calcmode="lin" valueType="num">
                                      <p:cBhvr>
                                        <p:cTn id="13" dur="500" fill="hold"/>
                                        <p:tgtEl>
                                          <p:spTgt spid="60448">
                                            <p:txEl>
                                              <p:charRg st="4" end="30"/>
                                            </p:txEl>
                                          </p:spTgt>
                                        </p:tgtEl>
                                        <p:attrNameLst>
                                          <p:attrName>ppt_x</p:attrName>
                                        </p:attrNameLst>
                                      </p:cBhvr>
                                      <p:tavLst>
                                        <p:tav tm="0">
                                          <p:val>
                                            <p:strVal val="0-#ppt_w/2"/>
                                          </p:val>
                                        </p:tav>
                                        <p:tav tm="100000">
                                          <p:val>
                                            <p:strVal val="#ppt_x"/>
                                          </p:val>
                                        </p:tav>
                                      </p:tavLst>
                                    </p:anim>
                                    <p:anim calcmode="lin" valueType="num">
                                      <p:cBhvr>
                                        <p:cTn id="14" dur="500" fill="hold"/>
                                        <p:tgtEl>
                                          <p:spTgt spid="60448">
                                            <p:txEl>
                                              <p:charRg st="4" end="3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0448">
                                            <p:txEl>
                                              <p:charRg st="30" end="123"/>
                                            </p:txEl>
                                          </p:spTgt>
                                        </p:tgtEl>
                                        <p:attrNameLst>
                                          <p:attrName>style.visibility</p:attrName>
                                        </p:attrNameLst>
                                      </p:cBhvr>
                                      <p:to>
                                        <p:strVal val="visible"/>
                                      </p:to>
                                    </p:set>
                                    <p:anim calcmode="lin" valueType="num">
                                      <p:cBhvr>
                                        <p:cTn id="19" dur="500" fill="hold"/>
                                        <p:tgtEl>
                                          <p:spTgt spid="60448">
                                            <p:txEl>
                                              <p:charRg st="30" end="123"/>
                                            </p:txEl>
                                          </p:spTgt>
                                        </p:tgtEl>
                                        <p:attrNameLst>
                                          <p:attrName>ppt_x</p:attrName>
                                        </p:attrNameLst>
                                      </p:cBhvr>
                                      <p:tavLst>
                                        <p:tav tm="0">
                                          <p:val>
                                            <p:strVal val="0-#ppt_w/2"/>
                                          </p:val>
                                        </p:tav>
                                        <p:tav tm="100000">
                                          <p:val>
                                            <p:strVal val="#ppt_x"/>
                                          </p:val>
                                        </p:tav>
                                      </p:tavLst>
                                    </p:anim>
                                    <p:anim calcmode="lin" valueType="num">
                                      <p:cBhvr>
                                        <p:cTn id="20" dur="500" fill="hold"/>
                                        <p:tgtEl>
                                          <p:spTgt spid="60448">
                                            <p:txEl>
                                              <p:charRg st="30" end="12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48"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grpSp>
        <p:nvGrpSpPr>
          <p:cNvPr id="62562" name="Group 98"/>
          <p:cNvGrpSpPr/>
          <p:nvPr/>
        </p:nvGrpSpPr>
        <p:grpSpPr>
          <a:xfrm>
            <a:off x="5541963" y="3887788"/>
            <a:ext cx="2154237" cy="2997200"/>
            <a:chOff x="3491" y="2033"/>
            <a:chExt cx="1357" cy="1888"/>
          </a:xfrm>
        </p:grpSpPr>
        <p:sp>
          <p:nvSpPr>
            <p:cNvPr id="30783" name="Oval 62"/>
            <p:cNvSpPr/>
            <p:nvPr/>
          </p:nvSpPr>
          <p:spPr>
            <a:xfrm>
              <a:off x="3535" y="3001"/>
              <a:ext cx="188" cy="184"/>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0784" name="Oval 56"/>
            <p:cNvSpPr/>
            <p:nvPr/>
          </p:nvSpPr>
          <p:spPr>
            <a:xfrm>
              <a:off x="4037" y="2078"/>
              <a:ext cx="187" cy="185"/>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0785" name="Line 57"/>
            <p:cNvSpPr/>
            <p:nvPr/>
          </p:nvSpPr>
          <p:spPr>
            <a:xfrm>
              <a:off x="4162" y="2263"/>
              <a:ext cx="188" cy="276"/>
            </a:xfrm>
            <a:prstGeom prst="line">
              <a:avLst/>
            </a:prstGeom>
            <a:ln w="9525" cap="flat" cmpd="sng">
              <a:solidFill>
                <a:srgbClr val="000000"/>
              </a:solidFill>
              <a:prstDash val="solid"/>
              <a:headEnd type="none" w="med" len="med"/>
              <a:tailEnd type="none" w="med" len="med"/>
            </a:ln>
          </p:spPr>
        </p:sp>
        <p:sp>
          <p:nvSpPr>
            <p:cNvPr id="30786" name="Line 58"/>
            <p:cNvSpPr/>
            <p:nvPr/>
          </p:nvSpPr>
          <p:spPr>
            <a:xfrm flipH="1">
              <a:off x="3911" y="2263"/>
              <a:ext cx="188" cy="276"/>
            </a:xfrm>
            <a:prstGeom prst="line">
              <a:avLst/>
            </a:prstGeom>
            <a:ln w="9525" cap="flat" cmpd="sng">
              <a:solidFill>
                <a:srgbClr val="000000"/>
              </a:solidFill>
              <a:prstDash val="solid"/>
              <a:headEnd type="none" w="med" len="med"/>
              <a:tailEnd type="none" w="med" len="med"/>
            </a:ln>
          </p:spPr>
        </p:sp>
        <p:sp>
          <p:nvSpPr>
            <p:cNvPr id="30787" name="Oval 59"/>
            <p:cNvSpPr/>
            <p:nvPr/>
          </p:nvSpPr>
          <p:spPr>
            <a:xfrm>
              <a:off x="3786" y="2539"/>
              <a:ext cx="188" cy="185"/>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0788" name="Oval 60"/>
            <p:cNvSpPr/>
            <p:nvPr/>
          </p:nvSpPr>
          <p:spPr>
            <a:xfrm>
              <a:off x="4287" y="2539"/>
              <a:ext cx="188" cy="185"/>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0789" name="Line 61"/>
            <p:cNvSpPr/>
            <p:nvPr/>
          </p:nvSpPr>
          <p:spPr>
            <a:xfrm flipH="1">
              <a:off x="3660" y="2724"/>
              <a:ext cx="188" cy="277"/>
            </a:xfrm>
            <a:prstGeom prst="line">
              <a:avLst/>
            </a:prstGeom>
            <a:ln w="9525" cap="flat" cmpd="sng">
              <a:solidFill>
                <a:srgbClr val="000000"/>
              </a:solidFill>
              <a:prstDash val="solid"/>
              <a:headEnd type="none" w="med" len="med"/>
              <a:tailEnd type="none" w="med" len="med"/>
            </a:ln>
          </p:spPr>
        </p:sp>
        <p:sp>
          <p:nvSpPr>
            <p:cNvPr id="30790" name="Freeform 63"/>
            <p:cNvSpPr/>
            <p:nvPr/>
          </p:nvSpPr>
          <p:spPr>
            <a:xfrm>
              <a:off x="3667" y="3182"/>
              <a:ext cx="161" cy="244"/>
            </a:xfrm>
            <a:custGeom>
              <a:avLst/>
              <a:gdLst/>
              <a:ahLst/>
              <a:cxnLst>
                <a:cxn ang="0">
                  <a:pos x="0" y="0"/>
                </a:cxn>
                <a:cxn ang="0">
                  <a:pos x="161" y="244"/>
                </a:cxn>
              </a:cxnLst>
              <a:pathLst>
                <a:path w="270" h="413">
                  <a:moveTo>
                    <a:pt x="0" y="0"/>
                  </a:moveTo>
                  <a:lnTo>
                    <a:pt x="270" y="413"/>
                  </a:lnTo>
                </a:path>
              </a:pathLst>
            </a:custGeom>
            <a:solidFill>
              <a:srgbClr val="FFCC0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30791" name="Oval 64"/>
            <p:cNvSpPr/>
            <p:nvPr/>
          </p:nvSpPr>
          <p:spPr>
            <a:xfrm>
              <a:off x="3750" y="3426"/>
              <a:ext cx="188" cy="184"/>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0792" name="Line 66"/>
            <p:cNvSpPr/>
            <p:nvPr/>
          </p:nvSpPr>
          <p:spPr>
            <a:xfrm flipH="1">
              <a:off x="4210" y="2710"/>
              <a:ext cx="188" cy="277"/>
            </a:xfrm>
            <a:prstGeom prst="line">
              <a:avLst/>
            </a:prstGeom>
            <a:ln w="9525" cap="flat" cmpd="sng">
              <a:solidFill>
                <a:srgbClr val="000000"/>
              </a:solidFill>
              <a:prstDash val="solid"/>
              <a:headEnd type="none" w="med" len="med"/>
              <a:tailEnd type="none" w="med" len="med"/>
            </a:ln>
          </p:spPr>
        </p:sp>
        <p:sp>
          <p:nvSpPr>
            <p:cNvPr id="30793" name="Oval 67"/>
            <p:cNvSpPr/>
            <p:nvPr/>
          </p:nvSpPr>
          <p:spPr>
            <a:xfrm>
              <a:off x="4084" y="2987"/>
              <a:ext cx="188" cy="184"/>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0794" name="Text Box 77"/>
            <p:cNvSpPr txBox="1"/>
            <p:nvPr/>
          </p:nvSpPr>
          <p:spPr>
            <a:xfrm>
              <a:off x="3491" y="2948"/>
              <a:ext cx="372" cy="356"/>
            </a:xfrm>
            <a:prstGeom prst="rect">
              <a:avLst/>
            </a:prstGeom>
            <a:noFill/>
            <a:ln w="9525">
              <a:noFill/>
            </a:ln>
          </p:spPr>
          <p:txBody>
            <a:bodyPr/>
            <a:p>
              <a:pPr algn="just"/>
              <a:r>
                <a:rPr lang="en-US" altLang="zh-CN" sz="2000" dirty="0">
                  <a:latin typeface="Times New Roman" panose="02020603050405020304" pitchFamily="18" charset="0"/>
                </a:rPr>
                <a:t>12</a:t>
              </a:r>
              <a:endParaRPr lang="en-US" altLang="zh-CN" sz="2000" dirty="0">
                <a:latin typeface="Times New Roman" panose="02020603050405020304" pitchFamily="18" charset="0"/>
              </a:endParaRPr>
            </a:p>
          </p:txBody>
        </p:sp>
        <p:sp>
          <p:nvSpPr>
            <p:cNvPr id="30795" name="Text Box 78"/>
            <p:cNvSpPr txBox="1"/>
            <p:nvPr/>
          </p:nvSpPr>
          <p:spPr>
            <a:xfrm>
              <a:off x="4042" y="2939"/>
              <a:ext cx="372" cy="355"/>
            </a:xfrm>
            <a:prstGeom prst="rect">
              <a:avLst/>
            </a:prstGeom>
            <a:noFill/>
            <a:ln w="9525">
              <a:noFill/>
            </a:ln>
          </p:spPr>
          <p:txBody>
            <a:bodyPr/>
            <a:p>
              <a:pPr algn="just"/>
              <a:r>
                <a:rPr lang="en-US" altLang="zh-CN" sz="2000" dirty="0">
                  <a:latin typeface="Times New Roman" panose="02020603050405020304" pitchFamily="18" charset="0"/>
                </a:rPr>
                <a:t>35</a:t>
              </a:r>
              <a:endParaRPr lang="en-US" altLang="zh-CN" sz="2000" dirty="0">
                <a:latin typeface="Times New Roman" panose="02020603050405020304" pitchFamily="18" charset="0"/>
              </a:endParaRPr>
            </a:p>
          </p:txBody>
        </p:sp>
        <p:sp>
          <p:nvSpPr>
            <p:cNvPr id="30796" name="Text Box 79"/>
            <p:cNvSpPr txBox="1"/>
            <p:nvPr/>
          </p:nvSpPr>
          <p:spPr>
            <a:xfrm>
              <a:off x="3997" y="2033"/>
              <a:ext cx="372" cy="355"/>
            </a:xfrm>
            <a:prstGeom prst="rect">
              <a:avLst/>
            </a:prstGeom>
            <a:noFill/>
            <a:ln w="9525">
              <a:noFill/>
            </a:ln>
          </p:spPr>
          <p:txBody>
            <a:bodyPr/>
            <a:p>
              <a:pPr algn="just"/>
              <a:r>
                <a:rPr lang="en-US" altLang="zh-CN" sz="2000" dirty="0">
                  <a:latin typeface="Times New Roman" panose="02020603050405020304" pitchFamily="18" charset="0"/>
                </a:rPr>
                <a:t>32</a:t>
              </a:r>
              <a:endParaRPr lang="en-US" altLang="zh-CN" sz="2000" dirty="0">
                <a:latin typeface="Times New Roman" panose="02020603050405020304" pitchFamily="18" charset="0"/>
              </a:endParaRPr>
            </a:p>
          </p:txBody>
        </p:sp>
        <p:sp>
          <p:nvSpPr>
            <p:cNvPr id="30797" name="Text Box 80"/>
            <p:cNvSpPr txBox="1"/>
            <p:nvPr/>
          </p:nvSpPr>
          <p:spPr>
            <a:xfrm>
              <a:off x="3740" y="2498"/>
              <a:ext cx="372" cy="355"/>
            </a:xfrm>
            <a:prstGeom prst="rect">
              <a:avLst/>
            </a:prstGeom>
            <a:noFill/>
            <a:ln w="9525">
              <a:noFill/>
            </a:ln>
          </p:spPr>
          <p:txBody>
            <a:bodyPr/>
            <a:p>
              <a:pPr algn="just"/>
              <a:r>
                <a:rPr lang="en-US" altLang="zh-CN" sz="2000" dirty="0">
                  <a:latin typeface="Times New Roman" panose="02020603050405020304" pitchFamily="18" charset="0"/>
                </a:rPr>
                <a:t>26</a:t>
              </a:r>
              <a:endParaRPr lang="en-US" altLang="zh-CN" sz="2000" dirty="0">
                <a:latin typeface="Times New Roman" panose="02020603050405020304" pitchFamily="18" charset="0"/>
              </a:endParaRPr>
            </a:p>
          </p:txBody>
        </p:sp>
        <p:sp>
          <p:nvSpPr>
            <p:cNvPr id="30798" name="Text Box 81"/>
            <p:cNvSpPr txBox="1"/>
            <p:nvPr/>
          </p:nvSpPr>
          <p:spPr>
            <a:xfrm>
              <a:off x="4246" y="2490"/>
              <a:ext cx="372" cy="355"/>
            </a:xfrm>
            <a:prstGeom prst="rect">
              <a:avLst/>
            </a:prstGeom>
            <a:noFill/>
            <a:ln w="9525">
              <a:noFill/>
            </a:ln>
          </p:spPr>
          <p:txBody>
            <a:bodyPr/>
            <a:p>
              <a:pPr algn="just"/>
              <a:r>
                <a:rPr lang="en-US" altLang="zh-CN" sz="2000" dirty="0">
                  <a:latin typeface="Times New Roman" panose="02020603050405020304" pitchFamily="18" charset="0"/>
                </a:rPr>
                <a:t>45</a:t>
              </a:r>
              <a:endParaRPr lang="en-US" altLang="zh-CN" sz="2000" dirty="0">
                <a:latin typeface="Times New Roman" panose="02020603050405020304" pitchFamily="18" charset="0"/>
              </a:endParaRPr>
            </a:p>
          </p:txBody>
        </p:sp>
        <p:sp>
          <p:nvSpPr>
            <p:cNvPr id="30799" name="Text Box 82"/>
            <p:cNvSpPr txBox="1"/>
            <p:nvPr/>
          </p:nvSpPr>
          <p:spPr>
            <a:xfrm>
              <a:off x="3712" y="3378"/>
              <a:ext cx="372" cy="356"/>
            </a:xfrm>
            <a:prstGeom prst="rect">
              <a:avLst/>
            </a:prstGeom>
            <a:noFill/>
            <a:ln w="9525">
              <a:noFill/>
            </a:ln>
          </p:spPr>
          <p:txBody>
            <a:bodyPr/>
            <a:p>
              <a:pPr algn="just"/>
              <a:r>
                <a:rPr lang="en-US" altLang="zh-CN" sz="2000" dirty="0">
                  <a:latin typeface="Times New Roman" panose="02020603050405020304" pitchFamily="18" charset="0"/>
                </a:rPr>
                <a:t>20</a:t>
              </a:r>
              <a:endParaRPr lang="en-US" altLang="zh-CN" sz="2000" dirty="0">
                <a:latin typeface="Times New Roman" panose="02020603050405020304" pitchFamily="18" charset="0"/>
              </a:endParaRPr>
            </a:p>
          </p:txBody>
        </p:sp>
        <p:sp>
          <p:nvSpPr>
            <p:cNvPr id="30800" name="Text Box 85"/>
            <p:cNvSpPr txBox="1"/>
            <p:nvPr/>
          </p:nvSpPr>
          <p:spPr>
            <a:xfrm>
              <a:off x="3917" y="3582"/>
              <a:ext cx="931" cy="339"/>
            </a:xfrm>
            <a:prstGeom prst="rect">
              <a:avLst/>
            </a:prstGeom>
            <a:solidFill>
              <a:srgbClr val="FFFFFF"/>
            </a:solidFill>
            <a:ln w="9525">
              <a:noFill/>
            </a:ln>
          </p:spPr>
          <p:txBody>
            <a:bodyPr/>
            <a:p>
              <a:pPr algn="just"/>
              <a:r>
                <a:rPr lang="en-US" altLang="zh-CN" sz="2000" dirty="0">
                  <a:latin typeface="Times New Roman" panose="02020603050405020304" pitchFamily="18" charset="0"/>
                </a:rPr>
                <a:t>(g)</a:t>
              </a:r>
              <a:endParaRPr lang="en-US" altLang="zh-CN" sz="2000" dirty="0">
                <a:latin typeface="Times New Roman" panose="02020603050405020304" pitchFamily="18" charset="0"/>
              </a:endParaRPr>
            </a:p>
          </p:txBody>
        </p:sp>
      </p:grpSp>
      <p:sp>
        <p:nvSpPr>
          <p:cNvPr id="30724" name="Rectangle 2"/>
          <p:cNvSpPr>
            <a:spLocks noGrp="1"/>
          </p:cNvSpPr>
          <p:nvPr>
            <p:ph type="title"/>
          </p:nvPr>
        </p:nvSpPr>
        <p:spPr/>
        <p:txBody>
          <a:bodyPr vert="horz" wrap="square" lIns="91440" tIns="45720" rIns="91440" bIns="45720" anchor="ctr" anchorCtr="0"/>
          <a:p>
            <a:pPr eaLnBrk="1" hangingPunct="1"/>
            <a:r>
              <a:rPr lang="zh-CN" altLang="en-US" dirty="0">
                <a:latin typeface="华文新魏" panose="02010800040101010101" pitchFamily="2" charset="-122"/>
              </a:rPr>
              <a:t>二叉排序树的生成 </a:t>
            </a:r>
            <a:endParaRPr lang="zh-CN" altLang="en-US" dirty="0">
              <a:latin typeface="华文新魏" panose="02010800040101010101" pitchFamily="2" charset="-122"/>
            </a:endParaRPr>
          </a:p>
        </p:txBody>
      </p:sp>
      <p:grpSp>
        <p:nvGrpSpPr>
          <p:cNvPr id="62560" name="Group 96"/>
          <p:cNvGrpSpPr/>
          <p:nvPr/>
        </p:nvGrpSpPr>
        <p:grpSpPr>
          <a:xfrm>
            <a:off x="2611438" y="2082800"/>
            <a:ext cx="1141412" cy="941388"/>
            <a:chOff x="1645" y="896"/>
            <a:chExt cx="719" cy="593"/>
          </a:xfrm>
        </p:grpSpPr>
        <p:sp>
          <p:nvSpPr>
            <p:cNvPr id="30780" name="Text Box 6"/>
            <p:cNvSpPr txBox="1"/>
            <p:nvPr/>
          </p:nvSpPr>
          <p:spPr>
            <a:xfrm>
              <a:off x="1645" y="1125"/>
              <a:ext cx="719" cy="364"/>
            </a:xfrm>
            <a:prstGeom prst="rect">
              <a:avLst/>
            </a:prstGeom>
            <a:noFill/>
            <a:ln w="9525">
              <a:noFill/>
            </a:ln>
          </p:spPr>
          <p:txBody>
            <a:bodyPr/>
            <a:p>
              <a:pPr algn="just"/>
              <a:r>
                <a:rPr lang="zh-CN" altLang="en-US" sz="2000" dirty="0">
                  <a:latin typeface="Times New Roman" panose="02020603050405020304" pitchFamily="18" charset="0"/>
                </a:rPr>
                <a:t>   </a:t>
              </a:r>
              <a:r>
                <a:rPr lang="en-US" altLang="zh-CN" sz="2000" dirty="0">
                  <a:latin typeface="Times New Roman" panose="02020603050405020304" pitchFamily="18" charset="0"/>
                </a:rPr>
                <a:t>(b)</a:t>
              </a:r>
              <a:endParaRPr lang="en-US" altLang="zh-CN" sz="2000" dirty="0">
                <a:latin typeface="Times New Roman" panose="02020603050405020304" pitchFamily="18" charset="0"/>
              </a:endParaRPr>
            </a:p>
          </p:txBody>
        </p:sp>
        <p:sp>
          <p:nvSpPr>
            <p:cNvPr id="30781" name="Oval 9"/>
            <p:cNvSpPr/>
            <p:nvPr/>
          </p:nvSpPr>
          <p:spPr>
            <a:xfrm>
              <a:off x="1831" y="938"/>
              <a:ext cx="181" cy="208"/>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0782" name="Text Box 20"/>
            <p:cNvSpPr txBox="1"/>
            <p:nvPr/>
          </p:nvSpPr>
          <p:spPr>
            <a:xfrm>
              <a:off x="1789" y="896"/>
              <a:ext cx="360" cy="401"/>
            </a:xfrm>
            <a:prstGeom prst="rect">
              <a:avLst/>
            </a:prstGeom>
            <a:noFill/>
            <a:ln w="9525">
              <a:noFill/>
            </a:ln>
          </p:spPr>
          <p:txBody>
            <a:bodyPr/>
            <a:p>
              <a:pPr algn="just"/>
              <a:r>
                <a:rPr lang="en-US" altLang="zh-CN" sz="2000" dirty="0">
                  <a:latin typeface="Times New Roman" panose="02020603050405020304" pitchFamily="18" charset="0"/>
                </a:rPr>
                <a:t>32</a:t>
              </a:r>
              <a:endParaRPr lang="en-US" altLang="zh-CN" sz="2000" dirty="0">
                <a:latin typeface="Times New Roman" panose="02020603050405020304" pitchFamily="18" charset="0"/>
              </a:endParaRPr>
            </a:p>
          </p:txBody>
        </p:sp>
      </p:grpSp>
      <p:grpSp>
        <p:nvGrpSpPr>
          <p:cNvPr id="62555" name="Group 91"/>
          <p:cNvGrpSpPr/>
          <p:nvPr/>
        </p:nvGrpSpPr>
        <p:grpSpPr>
          <a:xfrm>
            <a:off x="4581525" y="2095500"/>
            <a:ext cx="1331913" cy="1765300"/>
            <a:chOff x="2886" y="904"/>
            <a:chExt cx="839" cy="1112"/>
          </a:xfrm>
        </p:grpSpPr>
        <p:sp>
          <p:nvSpPr>
            <p:cNvPr id="30774" name="Text Box 8"/>
            <p:cNvSpPr txBox="1"/>
            <p:nvPr/>
          </p:nvSpPr>
          <p:spPr>
            <a:xfrm>
              <a:off x="2886" y="1638"/>
              <a:ext cx="839" cy="378"/>
            </a:xfrm>
            <a:prstGeom prst="rect">
              <a:avLst/>
            </a:prstGeom>
            <a:noFill/>
            <a:ln w="9525">
              <a:noFill/>
            </a:ln>
          </p:spPr>
          <p:txBody>
            <a:bodyPr/>
            <a:p>
              <a:pPr algn="just"/>
              <a:r>
                <a:rPr lang="en-US" altLang="zh-CN" sz="2000" dirty="0">
                  <a:latin typeface="Times New Roman" panose="02020603050405020304" pitchFamily="18" charset="0"/>
                </a:rPr>
                <a:t>(c)</a:t>
              </a:r>
              <a:endParaRPr lang="en-US" altLang="zh-CN" sz="2000" dirty="0">
                <a:latin typeface="Times New Roman" panose="02020603050405020304" pitchFamily="18" charset="0"/>
              </a:endParaRPr>
            </a:p>
          </p:txBody>
        </p:sp>
        <p:sp>
          <p:nvSpPr>
            <p:cNvPr id="30775" name="Oval 11"/>
            <p:cNvSpPr/>
            <p:nvPr/>
          </p:nvSpPr>
          <p:spPr>
            <a:xfrm>
              <a:off x="3178" y="938"/>
              <a:ext cx="181" cy="208"/>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0776" name="Line 12"/>
            <p:cNvSpPr/>
            <p:nvPr/>
          </p:nvSpPr>
          <p:spPr>
            <a:xfrm flipH="1">
              <a:off x="3057" y="1146"/>
              <a:ext cx="181" cy="312"/>
            </a:xfrm>
            <a:prstGeom prst="line">
              <a:avLst/>
            </a:prstGeom>
            <a:ln w="9525" cap="flat" cmpd="sng">
              <a:solidFill>
                <a:srgbClr val="000000"/>
              </a:solidFill>
              <a:prstDash val="solid"/>
              <a:headEnd type="none" w="med" len="med"/>
              <a:tailEnd type="none" w="med" len="med"/>
            </a:ln>
          </p:spPr>
        </p:sp>
        <p:sp>
          <p:nvSpPr>
            <p:cNvPr id="30777" name="Oval 13"/>
            <p:cNvSpPr/>
            <p:nvPr/>
          </p:nvSpPr>
          <p:spPr>
            <a:xfrm>
              <a:off x="2936" y="1458"/>
              <a:ext cx="181" cy="208"/>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0778" name="Text Box 21"/>
            <p:cNvSpPr txBox="1"/>
            <p:nvPr/>
          </p:nvSpPr>
          <p:spPr>
            <a:xfrm>
              <a:off x="3134" y="904"/>
              <a:ext cx="359" cy="401"/>
            </a:xfrm>
            <a:prstGeom prst="rect">
              <a:avLst/>
            </a:prstGeom>
            <a:noFill/>
            <a:ln w="9525">
              <a:noFill/>
            </a:ln>
          </p:spPr>
          <p:txBody>
            <a:bodyPr/>
            <a:p>
              <a:pPr algn="just"/>
              <a:r>
                <a:rPr lang="en-US" altLang="zh-CN" sz="2000" dirty="0">
                  <a:latin typeface="Times New Roman" panose="02020603050405020304" pitchFamily="18" charset="0"/>
                </a:rPr>
                <a:t>32</a:t>
              </a:r>
              <a:endParaRPr lang="en-US" altLang="zh-CN" sz="2000" dirty="0">
                <a:latin typeface="Times New Roman" panose="02020603050405020304" pitchFamily="18" charset="0"/>
              </a:endParaRPr>
            </a:p>
          </p:txBody>
        </p:sp>
        <p:sp>
          <p:nvSpPr>
            <p:cNvPr id="30779" name="Text Box 23"/>
            <p:cNvSpPr txBox="1"/>
            <p:nvPr/>
          </p:nvSpPr>
          <p:spPr>
            <a:xfrm>
              <a:off x="2901" y="1412"/>
              <a:ext cx="360" cy="401"/>
            </a:xfrm>
            <a:prstGeom prst="rect">
              <a:avLst/>
            </a:prstGeom>
            <a:noFill/>
            <a:ln w="9525">
              <a:noFill/>
            </a:ln>
          </p:spPr>
          <p:txBody>
            <a:bodyPr/>
            <a:p>
              <a:pPr algn="just"/>
              <a:r>
                <a:rPr lang="en-US" altLang="zh-CN" sz="2000" dirty="0">
                  <a:latin typeface="Times New Roman" panose="02020603050405020304" pitchFamily="18" charset="0"/>
                </a:rPr>
                <a:t>26</a:t>
              </a:r>
              <a:endParaRPr lang="en-US" altLang="zh-CN" sz="2000" dirty="0">
                <a:latin typeface="Times New Roman" panose="02020603050405020304" pitchFamily="18" charset="0"/>
              </a:endParaRPr>
            </a:p>
          </p:txBody>
        </p:sp>
      </p:grpSp>
      <p:grpSp>
        <p:nvGrpSpPr>
          <p:cNvPr id="62554" name="Group 90"/>
          <p:cNvGrpSpPr/>
          <p:nvPr/>
        </p:nvGrpSpPr>
        <p:grpSpPr>
          <a:xfrm>
            <a:off x="6116638" y="2095500"/>
            <a:ext cx="1439862" cy="1714500"/>
            <a:chOff x="3853" y="904"/>
            <a:chExt cx="907" cy="1080"/>
          </a:xfrm>
        </p:grpSpPr>
        <p:sp>
          <p:nvSpPr>
            <p:cNvPr id="30763" name="Text Box 7"/>
            <p:cNvSpPr txBox="1"/>
            <p:nvPr/>
          </p:nvSpPr>
          <p:spPr>
            <a:xfrm>
              <a:off x="3853" y="1648"/>
              <a:ext cx="817" cy="336"/>
            </a:xfrm>
            <a:prstGeom prst="rect">
              <a:avLst/>
            </a:prstGeom>
            <a:noFill/>
            <a:ln w="9525">
              <a:noFill/>
            </a:ln>
          </p:spPr>
          <p:txBody>
            <a:bodyPr/>
            <a:p>
              <a:pPr algn="just"/>
              <a:r>
                <a:rPr lang="zh-CN" altLang="en-US" dirty="0">
                  <a:latin typeface="Times New Roman" panose="02020603050405020304" pitchFamily="18" charset="0"/>
                </a:rPr>
                <a:t>      </a:t>
              </a:r>
              <a:r>
                <a:rPr lang="en-US" altLang="zh-CN" dirty="0">
                  <a:latin typeface="Times New Roman" panose="02020603050405020304" pitchFamily="18" charset="0"/>
                </a:rPr>
                <a:t>(d)</a:t>
              </a:r>
              <a:endParaRPr lang="en-US" altLang="zh-CN" sz="2000" dirty="0">
                <a:latin typeface="Times New Roman" panose="02020603050405020304" pitchFamily="18" charset="0"/>
              </a:endParaRPr>
            </a:p>
          </p:txBody>
        </p:sp>
        <p:grpSp>
          <p:nvGrpSpPr>
            <p:cNvPr id="30764" name="Group 89"/>
            <p:cNvGrpSpPr/>
            <p:nvPr/>
          </p:nvGrpSpPr>
          <p:grpSpPr>
            <a:xfrm>
              <a:off x="3904" y="904"/>
              <a:ext cx="856" cy="919"/>
              <a:chOff x="3904" y="904"/>
              <a:chExt cx="856" cy="919"/>
            </a:xfrm>
          </p:grpSpPr>
          <p:grpSp>
            <p:nvGrpSpPr>
              <p:cNvPr id="30765" name="Group 14"/>
              <p:cNvGrpSpPr/>
              <p:nvPr/>
            </p:nvGrpSpPr>
            <p:grpSpPr>
              <a:xfrm>
                <a:off x="3956" y="938"/>
                <a:ext cx="665" cy="728"/>
                <a:chOff x="4253" y="4070"/>
                <a:chExt cx="1155" cy="1092"/>
              </a:xfrm>
            </p:grpSpPr>
            <p:sp>
              <p:nvSpPr>
                <p:cNvPr id="30769" name="Oval 15"/>
                <p:cNvSpPr/>
                <p:nvPr/>
              </p:nvSpPr>
              <p:spPr>
                <a:xfrm>
                  <a:off x="5093" y="4850"/>
                  <a:ext cx="315" cy="312"/>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0770" name="Line 16"/>
                <p:cNvSpPr/>
                <p:nvPr/>
              </p:nvSpPr>
              <p:spPr>
                <a:xfrm>
                  <a:off x="4883" y="4382"/>
                  <a:ext cx="315" cy="468"/>
                </a:xfrm>
                <a:prstGeom prst="line">
                  <a:avLst/>
                </a:prstGeom>
                <a:ln w="9525" cap="flat" cmpd="sng">
                  <a:solidFill>
                    <a:srgbClr val="000000"/>
                  </a:solidFill>
                  <a:prstDash val="solid"/>
                  <a:headEnd type="none" w="med" len="med"/>
                  <a:tailEnd type="none" w="med" len="med"/>
                </a:ln>
              </p:spPr>
            </p:sp>
            <p:sp>
              <p:nvSpPr>
                <p:cNvPr id="30771" name="Oval 17"/>
                <p:cNvSpPr/>
                <p:nvPr/>
              </p:nvSpPr>
              <p:spPr>
                <a:xfrm>
                  <a:off x="4673" y="4070"/>
                  <a:ext cx="315" cy="312"/>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0772" name="Line 18"/>
                <p:cNvSpPr/>
                <p:nvPr/>
              </p:nvSpPr>
              <p:spPr>
                <a:xfrm flipH="1">
                  <a:off x="4463" y="4382"/>
                  <a:ext cx="315" cy="468"/>
                </a:xfrm>
                <a:prstGeom prst="line">
                  <a:avLst/>
                </a:prstGeom>
                <a:ln w="9525" cap="flat" cmpd="sng">
                  <a:solidFill>
                    <a:srgbClr val="000000"/>
                  </a:solidFill>
                  <a:prstDash val="solid"/>
                  <a:headEnd type="none" w="med" len="med"/>
                  <a:tailEnd type="none" w="med" len="med"/>
                </a:ln>
              </p:spPr>
            </p:sp>
            <p:sp>
              <p:nvSpPr>
                <p:cNvPr id="30773" name="Oval 19"/>
                <p:cNvSpPr/>
                <p:nvPr/>
              </p:nvSpPr>
              <p:spPr>
                <a:xfrm>
                  <a:off x="4253" y="4850"/>
                  <a:ext cx="315" cy="312"/>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sp>
            <p:nvSpPr>
              <p:cNvPr id="30766" name="Text Box 22"/>
              <p:cNvSpPr txBox="1"/>
              <p:nvPr/>
            </p:nvSpPr>
            <p:spPr>
              <a:xfrm>
                <a:off x="4153" y="904"/>
                <a:ext cx="360" cy="401"/>
              </a:xfrm>
              <a:prstGeom prst="rect">
                <a:avLst/>
              </a:prstGeom>
              <a:noFill/>
              <a:ln w="9525">
                <a:noFill/>
              </a:ln>
            </p:spPr>
            <p:txBody>
              <a:bodyPr/>
              <a:p>
                <a:pPr algn="just"/>
                <a:r>
                  <a:rPr lang="en-US" altLang="zh-CN" sz="2000" dirty="0">
                    <a:latin typeface="Times New Roman" panose="02020603050405020304" pitchFamily="18" charset="0"/>
                  </a:rPr>
                  <a:t>32</a:t>
                </a:r>
                <a:endParaRPr lang="en-US" altLang="zh-CN" sz="2000" dirty="0">
                  <a:latin typeface="Times New Roman" panose="02020603050405020304" pitchFamily="18" charset="0"/>
                </a:endParaRPr>
              </a:p>
            </p:txBody>
          </p:sp>
          <p:sp>
            <p:nvSpPr>
              <p:cNvPr id="30767" name="Text Box 24"/>
              <p:cNvSpPr txBox="1"/>
              <p:nvPr/>
            </p:nvSpPr>
            <p:spPr>
              <a:xfrm>
                <a:off x="3904" y="1422"/>
                <a:ext cx="360" cy="401"/>
              </a:xfrm>
              <a:prstGeom prst="rect">
                <a:avLst/>
              </a:prstGeom>
              <a:noFill/>
              <a:ln w="9525">
                <a:noFill/>
              </a:ln>
            </p:spPr>
            <p:txBody>
              <a:bodyPr/>
              <a:p>
                <a:pPr algn="just"/>
                <a:r>
                  <a:rPr lang="en-US" altLang="zh-CN" sz="2000" dirty="0">
                    <a:latin typeface="Times New Roman" panose="02020603050405020304" pitchFamily="18" charset="0"/>
                  </a:rPr>
                  <a:t>26</a:t>
                </a:r>
                <a:endParaRPr lang="en-US" altLang="zh-CN" sz="2000" dirty="0">
                  <a:latin typeface="Times New Roman" panose="02020603050405020304" pitchFamily="18" charset="0"/>
                </a:endParaRPr>
              </a:p>
            </p:txBody>
          </p:sp>
          <p:sp>
            <p:nvSpPr>
              <p:cNvPr id="30768" name="Text Box 25"/>
              <p:cNvSpPr txBox="1"/>
              <p:nvPr/>
            </p:nvSpPr>
            <p:spPr>
              <a:xfrm>
                <a:off x="4400" y="1420"/>
                <a:ext cx="360" cy="401"/>
              </a:xfrm>
              <a:prstGeom prst="rect">
                <a:avLst/>
              </a:prstGeom>
              <a:noFill/>
              <a:ln w="9525">
                <a:noFill/>
              </a:ln>
            </p:spPr>
            <p:txBody>
              <a:bodyPr/>
              <a:p>
                <a:pPr algn="just"/>
                <a:r>
                  <a:rPr lang="en-US" altLang="zh-CN" sz="2000" dirty="0">
                    <a:latin typeface="Times New Roman" panose="02020603050405020304" pitchFamily="18" charset="0"/>
                  </a:rPr>
                  <a:t>45</a:t>
                </a:r>
                <a:endParaRPr lang="en-US" altLang="zh-CN" sz="2000" dirty="0">
                  <a:latin typeface="Times New Roman" panose="02020603050405020304" pitchFamily="18" charset="0"/>
                </a:endParaRPr>
              </a:p>
            </p:txBody>
          </p:sp>
        </p:grpSp>
      </p:grpSp>
      <p:grpSp>
        <p:nvGrpSpPr>
          <p:cNvPr id="62561" name="Group 97"/>
          <p:cNvGrpSpPr/>
          <p:nvPr/>
        </p:nvGrpSpPr>
        <p:grpSpPr>
          <a:xfrm>
            <a:off x="1727200" y="2054225"/>
            <a:ext cx="844550" cy="944563"/>
            <a:chOff x="1088" y="878"/>
            <a:chExt cx="532" cy="595"/>
          </a:xfrm>
        </p:grpSpPr>
        <p:sp>
          <p:nvSpPr>
            <p:cNvPr id="30760" name="Text Box 26"/>
            <p:cNvSpPr txBox="1"/>
            <p:nvPr/>
          </p:nvSpPr>
          <p:spPr>
            <a:xfrm>
              <a:off x="1088" y="1121"/>
              <a:ext cx="532" cy="352"/>
            </a:xfrm>
            <a:prstGeom prst="rect">
              <a:avLst/>
            </a:prstGeom>
            <a:solidFill>
              <a:srgbClr val="FFFFFF"/>
            </a:solidFill>
            <a:ln w="9525">
              <a:noFill/>
            </a:ln>
          </p:spPr>
          <p:txBody>
            <a:bodyPr/>
            <a:p>
              <a:pPr algn="just"/>
              <a:r>
                <a:rPr lang="en-US" altLang="zh-CN" sz="2000" dirty="0">
                  <a:latin typeface="Times New Roman" panose="02020603050405020304" pitchFamily="18" charset="0"/>
                </a:rPr>
                <a:t>(a)</a:t>
              </a:r>
              <a:endParaRPr lang="en-US" altLang="zh-CN" sz="2000" dirty="0">
                <a:latin typeface="Times New Roman" panose="02020603050405020304" pitchFamily="18" charset="0"/>
              </a:endParaRPr>
            </a:p>
          </p:txBody>
        </p:sp>
        <p:sp>
          <p:nvSpPr>
            <p:cNvPr id="30761" name="Text Box 27"/>
            <p:cNvSpPr txBox="1"/>
            <p:nvPr/>
          </p:nvSpPr>
          <p:spPr>
            <a:xfrm>
              <a:off x="1096" y="878"/>
              <a:ext cx="325" cy="344"/>
            </a:xfrm>
            <a:prstGeom prst="rect">
              <a:avLst/>
            </a:prstGeom>
            <a:solidFill>
              <a:srgbClr val="FFFFFF"/>
            </a:solidFill>
            <a:ln w="9525">
              <a:noFill/>
            </a:ln>
          </p:spPr>
          <p:txBody>
            <a:bodyPr/>
            <a:p>
              <a:pPr algn="just"/>
              <a:endParaRPr lang="zh-CN" altLang="en-US" sz="2000" dirty="0">
                <a:latin typeface="Times New Roman" panose="02020603050405020304" pitchFamily="18" charset="0"/>
              </a:endParaRPr>
            </a:p>
          </p:txBody>
        </p:sp>
        <p:sp>
          <p:nvSpPr>
            <p:cNvPr id="30762" name="Text Box 28"/>
            <p:cNvSpPr txBox="1"/>
            <p:nvPr/>
          </p:nvSpPr>
          <p:spPr>
            <a:xfrm>
              <a:off x="1128" y="880"/>
              <a:ext cx="384" cy="288"/>
            </a:xfrm>
            <a:prstGeom prst="rect">
              <a:avLst/>
            </a:prstGeom>
            <a:noFill/>
            <a:ln w="9525">
              <a:noFill/>
            </a:ln>
          </p:spPr>
          <p:txBody>
            <a:bodyPr>
              <a:spAutoFit/>
            </a:bodyPr>
            <a:p>
              <a:pPr eaLnBrk="1" hangingPunct="1">
                <a:spcBef>
                  <a:spcPct val="50000"/>
                </a:spcBef>
              </a:pPr>
              <a:r>
                <a:rPr lang="en-US" altLang="zh-CN" sz="2400" dirty="0">
                  <a:latin typeface="Times New Roman" panose="02020603050405020304" pitchFamily="18" charset="0"/>
                </a:rPr>
                <a:t>ø</a:t>
              </a:r>
              <a:endParaRPr lang="en-US" altLang="zh-CN" sz="2400" dirty="0">
                <a:latin typeface="Times New Roman" panose="02020603050405020304" pitchFamily="18" charset="0"/>
              </a:endParaRPr>
            </a:p>
          </p:txBody>
        </p:sp>
      </p:grpSp>
      <p:grpSp>
        <p:nvGrpSpPr>
          <p:cNvPr id="62556" name="Group 92"/>
          <p:cNvGrpSpPr/>
          <p:nvPr/>
        </p:nvGrpSpPr>
        <p:grpSpPr>
          <a:xfrm>
            <a:off x="1503363" y="3902075"/>
            <a:ext cx="1649412" cy="2451100"/>
            <a:chOff x="947" y="2042"/>
            <a:chExt cx="1039" cy="1544"/>
          </a:xfrm>
        </p:grpSpPr>
        <p:sp>
          <p:nvSpPr>
            <p:cNvPr id="30748" name="Oval 33"/>
            <p:cNvSpPr/>
            <p:nvPr/>
          </p:nvSpPr>
          <p:spPr>
            <a:xfrm>
              <a:off x="1237" y="2078"/>
              <a:ext cx="188" cy="185"/>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0749" name="Line 34"/>
            <p:cNvSpPr/>
            <p:nvPr/>
          </p:nvSpPr>
          <p:spPr>
            <a:xfrm>
              <a:off x="1362" y="2263"/>
              <a:ext cx="189" cy="276"/>
            </a:xfrm>
            <a:prstGeom prst="line">
              <a:avLst/>
            </a:prstGeom>
            <a:ln w="9525" cap="flat" cmpd="sng">
              <a:solidFill>
                <a:srgbClr val="000000"/>
              </a:solidFill>
              <a:prstDash val="solid"/>
              <a:headEnd type="none" w="med" len="med"/>
              <a:tailEnd type="none" w="med" len="med"/>
            </a:ln>
          </p:spPr>
        </p:sp>
        <p:sp>
          <p:nvSpPr>
            <p:cNvPr id="30750" name="Line 35"/>
            <p:cNvSpPr/>
            <p:nvPr/>
          </p:nvSpPr>
          <p:spPr>
            <a:xfrm flipH="1">
              <a:off x="1111" y="2263"/>
              <a:ext cx="189" cy="276"/>
            </a:xfrm>
            <a:prstGeom prst="line">
              <a:avLst/>
            </a:prstGeom>
            <a:ln w="9525" cap="flat" cmpd="sng">
              <a:solidFill>
                <a:srgbClr val="000000"/>
              </a:solidFill>
              <a:prstDash val="solid"/>
              <a:headEnd type="none" w="med" len="med"/>
              <a:tailEnd type="none" w="med" len="med"/>
            </a:ln>
          </p:spPr>
        </p:sp>
        <p:sp>
          <p:nvSpPr>
            <p:cNvPr id="30751" name="Oval 36"/>
            <p:cNvSpPr/>
            <p:nvPr/>
          </p:nvSpPr>
          <p:spPr>
            <a:xfrm>
              <a:off x="986" y="2539"/>
              <a:ext cx="188" cy="185"/>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0752" name="Oval 37"/>
            <p:cNvSpPr/>
            <p:nvPr/>
          </p:nvSpPr>
          <p:spPr>
            <a:xfrm>
              <a:off x="1488" y="2539"/>
              <a:ext cx="188" cy="185"/>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0753" name="Line 39"/>
            <p:cNvSpPr/>
            <p:nvPr/>
          </p:nvSpPr>
          <p:spPr>
            <a:xfrm flipH="1">
              <a:off x="1377" y="2710"/>
              <a:ext cx="188" cy="277"/>
            </a:xfrm>
            <a:prstGeom prst="line">
              <a:avLst/>
            </a:prstGeom>
            <a:ln w="9525" cap="flat" cmpd="sng">
              <a:solidFill>
                <a:srgbClr val="000000"/>
              </a:solidFill>
              <a:prstDash val="solid"/>
              <a:headEnd type="none" w="med" len="med"/>
              <a:tailEnd type="none" w="med" len="med"/>
            </a:ln>
          </p:spPr>
        </p:sp>
        <p:sp>
          <p:nvSpPr>
            <p:cNvPr id="30754" name="Oval 40"/>
            <p:cNvSpPr/>
            <p:nvPr/>
          </p:nvSpPr>
          <p:spPr>
            <a:xfrm>
              <a:off x="1251" y="2987"/>
              <a:ext cx="188" cy="184"/>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0755" name="Text Box 68"/>
            <p:cNvSpPr txBox="1"/>
            <p:nvPr/>
          </p:nvSpPr>
          <p:spPr>
            <a:xfrm>
              <a:off x="1195" y="2042"/>
              <a:ext cx="372" cy="355"/>
            </a:xfrm>
            <a:prstGeom prst="rect">
              <a:avLst/>
            </a:prstGeom>
            <a:noFill/>
            <a:ln w="9525">
              <a:noFill/>
            </a:ln>
          </p:spPr>
          <p:txBody>
            <a:bodyPr/>
            <a:p>
              <a:pPr algn="just"/>
              <a:r>
                <a:rPr lang="en-US" altLang="zh-CN" sz="2000" dirty="0">
                  <a:latin typeface="Times New Roman" panose="02020603050405020304" pitchFamily="18" charset="0"/>
                </a:rPr>
                <a:t>32</a:t>
              </a:r>
              <a:endParaRPr lang="en-US" altLang="zh-CN" sz="2000" dirty="0">
                <a:latin typeface="Times New Roman" panose="02020603050405020304" pitchFamily="18" charset="0"/>
              </a:endParaRPr>
            </a:p>
          </p:txBody>
        </p:sp>
        <p:sp>
          <p:nvSpPr>
            <p:cNvPr id="30756" name="Text Box 69"/>
            <p:cNvSpPr txBox="1"/>
            <p:nvPr/>
          </p:nvSpPr>
          <p:spPr>
            <a:xfrm>
              <a:off x="947" y="2498"/>
              <a:ext cx="372" cy="355"/>
            </a:xfrm>
            <a:prstGeom prst="rect">
              <a:avLst/>
            </a:prstGeom>
            <a:noFill/>
            <a:ln w="9525">
              <a:noFill/>
            </a:ln>
          </p:spPr>
          <p:txBody>
            <a:bodyPr/>
            <a:p>
              <a:pPr algn="just"/>
              <a:r>
                <a:rPr lang="en-US" altLang="zh-CN" sz="2000" dirty="0">
                  <a:latin typeface="Times New Roman" panose="02020603050405020304" pitchFamily="18" charset="0"/>
                </a:rPr>
                <a:t>26</a:t>
              </a:r>
              <a:endParaRPr lang="en-US" altLang="zh-CN" sz="2000" dirty="0">
                <a:latin typeface="Times New Roman" panose="02020603050405020304" pitchFamily="18" charset="0"/>
              </a:endParaRPr>
            </a:p>
          </p:txBody>
        </p:sp>
        <p:sp>
          <p:nvSpPr>
            <p:cNvPr id="30757" name="Text Box 70"/>
            <p:cNvSpPr txBox="1"/>
            <p:nvPr/>
          </p:nvSpPr>
          <p:spPr>
            <a:xfrm>
              <a:off x="1445" y="2498"/>
              <a:ext cx="372" cy="355"/>
            </a:xfrm>
            <a:prstGeom prst="rect">
              <a:avLst/>
            </a:prstGeom>
            <a:noFill/>
            <a:ln w="9525">
              <a:noFill/>
            </a:ln>
          </p:spPr>
          <p:txBody>
            <a:bodyPr/>
            <a:p>
              <a:pPr algn="just"/>
              <a:r>
                <a:rPr lang="en-US" altLang="zh-CN" sz="2000" dirty="0">
                  <a:latin typeface="Times New Roman" panose="02020603050405020304" pitchFamily="18" charset="0"/>
                </a:rPr>
                <a:t>45</a:t>
              </a:r>
              <a:endParaRPr lang="en-US" altLang="zh-CN" sz="2000" dirty="0">
                <a:latin typeface="Times New Roman" panose="02020603050405020304" pitchFamily="18" charset="0"/>
              </a:endParaRPr>
            </a:p>
          </p:txBody>
        </p:sp>
        <p:sp>
          <p:nvSpPr>
            <p:cNvPr id="30758" name="Text Box 71"/>
            <p:cNvSpPr txBox="1"/>
            <p:nvPr/>
          </p:nvSpPr>
          <p:spPr>
            <a:xfrm>
              <a:off x="1213" y="2939"/>
              <a:ext cx="372" cy="355"/>
            </a:xfrm>
            <a:prstGeom prst="rect">
              <a:avLst/>
            </a:prstGeom>
            <a:noFill/>
            <a:ln w="9525">
              <a:noFill/>
            </a:ln>
          </p:spPr>
          <p:txBody>
            <a:bodyPr/>
            <a:p>
              <a:pPr algn="just"/>
              <a:r>
                <a:rPr lang="en-US" altLang="zh-CN" sz="2000" dirty="0">
                  <a:latin typeface="Times New Roman" panose="02020603050405020304" pitchFamily="18" charset="0"/>
                </a:rPr>
                <a:t>35</a:t>
              </a:r>
              <a:endParaRPr lang="en-US" altLang="zh-CN" sz="2000" dirty="0">
                <a:latin typeface="Times New Roman" panose="02020603050405020304" pitchFamily="18" charset="0"/>
              </a:endParaRPr>
            </a:p>
          </p:txBody>
        </p:sp>
        <p:sp>
          <p:nvSpPr>
            <p:cNvPr id="30759" name="Text Box 83"/>
            <p:cNvSpPr txBox="1"/>
            <p:nvPr/>
          </p:nvSpPr>
          <p:spPr>
            <a:xfrm>
              <a:off x="1096" y="3283"/>
              <a:ext cx="890" cy="303"/>
            </a:xfrm>
            <a:prstGeom prst="rect">
              <a:avLst/>
            </a:prstGeom>
            <a:solidFill>
              <a:srgbClr val="FFFFFF"/>
            </a:solidFill>
            <a:ln w="9525">
              <a:noFill/>
            </a:ln>
          </p:spPr>
          <p:txBody>
            <a:bodyPr/>
            <a:p>
              <a:pPr algn="just"/>
              <a:r>
                <a:rPr lang="zh-CN" altLang="en-US" sz="2000" dirty="0">
                  <a:latin typeface="Times New Roman" panose="02020603050405020304" pitchFamily="18" charset="0"/>
                </a:rPr>
                <a:t>  </a:t>
              </a:r>
              <a:r>
                <a:rPr lang="en-US" altLang="zh-CN" sz="2000" dirty="0">
                  <a:latin typeface="Times New Roman" panose="02020603050405020304" pitchFamily="18" charset="0"/>
                </a:rPr>
                <a:t>(e)</a:t>
              </a:r>
              <a:endParaRPr lang="en-US" altLang="zh-CN" sz="2000" dirty="0">
                <a:latin typeface="Times New Roman" panose="02020603050405020304" pitchFamily="18" charset="0"/>
              </a:endParaRPr>
            </a:p>
          </p:txBody>
        </p:sp>
      </p:grpSp>
      <p:grpSp>
        <p:nvGrpSpPr>
          <p:cNvPr id="62558" name="Group 94"/>
          <p:cNvGrpSpPr/>
          <p:nvPr/>
        </p:nvGrpSpPr>
        <p:grpSpPr>
          <a:xfrm>
            <a:off x="3163888" y="3886200"/>
            <a:ext cx="1860550" cy="2546350"/>
            <a:chOff x="1993" y="2032"/>
            <a:chExt cx="1172" cy="1604"/>
          </a:xfrm>
        </p:grpSpPr>
        <p:grpSp>
          <p:nvGrpSpPr>
            <p:cNvPr id="30732" name="Group 43"/>
            <p:cNvGrpSpPr/>
            <p:nvPr/>
          </p:nvGrpSpPr>
          <p:grpSpPr>
            <a:xfrm>
              <a:off x="2290" y="2078"/>
              <a:ext cx="689" cy="646"/>
              <a:chOff x="5828" y="5474"/>
              <a:chExt cx="1155" cy="1092"/>
            </a:xfrm>
          </p:grpSpPr>
          <p:sp>
            <p:nvSpPr>
              <p:cNvPr id="30743" name="Oval 44"/>
              <p:cNvSpPr/>
              <p:nvPr/>
            </p:nvSpPr>
            <p:spPr>
              <a:xfrm>
                <a:off x="6248" y="5474"/>
                <a:ext cx="315" cy="312"/>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0744" name="Line 45"/>
              <p:cNvSpPr/>
              <p:nvPr/>
            </p:nvSpPr>
            <p:spPr>
              <a:xfrm>
                <a:off x="6458" y="5786"/>
                <a:ext cx="315" cy="468"/>
              </a:xfrm>
              <a:prstGeom prst="line">
                <a:avLst/>
              </a:prstGeom>
              <a:ln w="9525" cap="flat" cmpd="sng">
                <a:solidFill>
                  <a:srgbClr val="000000"/>
                </a:solidFill>
                <a:prstDash val="solid"/>
                <a:headEnd type="none" w="med" len="med"/>
                <a:tailEnd type="none" w="med" len="med"/>
              </a:ln>
            </p:spPr>
          </p:sp>
          <p:sp>
            <p:nvSpPr>
              <p:cNvPr id="30745" name="Line 46"/>
              <p:cNvSpPr/>
              <p:nvPr/>
            </p:nvSpPr>
            <p:spPr>
              <a:xfrm flipH="1">
                <a:off x="6038" y="5786"/>
                <a:ext cx="315" cy="468"/>
              </a:xfrm>
              <a:prstGeom prst="line">
                <a:avLst/>
              </a:prstGeom>
              <a:ln w="9525" cap="flat" cmpd="sng">
                <a:solidFill>
                  <a:srgbClr val="000000"/>
                </a:solidFill>
                <a:prstDash val="solid"/>
                <a:headEnd type="none" w="med" len="med"/>
                <a:tailEnd type="none" w="med" len="med"/>
              </a:ln>
            </p:spPr>
          </p:sp>
          <p:sp>
            <p:nvSpPr>
              <p:cNvPr id="30746" name="Oval 47"/>
              <p:cNvSpPr/>
              <p:nvPr/>
            </p:nvSpPr>
            <p:spPr>
              <a:xfrm>
                <a:off x="5828" y="6254"/>
                <a:ext cx="315" cy="312"/>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0747" name="Oval 48"/>
              <p:cNvSpPr/>
              <p:nvPr/>
            </p:nvSpPr>
            <p:spPr>
              <a:xfrm>
                <a:off x="6668" y="6254"/>
                <a:ext cx="315" cy="312"/>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sp>
          <p:nvSpPr>
            <p:cNvPr id="30733" name="Line 49"/>
            <p:cNvSpPr/>
            <p:nvPr/>
          </p:nvSpPr>
          <p:spPr>
            <a:xfrm flipH="1">
              <a:off x="2164" y="2724"/>
              <a:ext cx="188" cy="277"/>
            </a:xfrm>
            <a:prstGeom prst="line">
              <a:avLst/>
            </a:prstGeom>
            <a:ln w="9525" cap="flat" cmpd="sng">
              <a:solidFill>
                <a:srgbClr val="000000"/>
              </a:solidFill>
              <a:prstDash val="solid"/>
              <a:headEnd type="none" w="med" len="med"/>
              <a:tailEnd type="none" w="med" len="med"/>
            </a:ln>
          </p:spPr>
        </p:sp>
        <p:sp>
          <p:nvSpPr>
            <p:cNvPr id="30734" name="Oval 50"/>
            <p:cNvSpPr/>
            <p:nvPr/>
          </p:nvSpPr>
          <p:spPr>
            <a:xfrm>
              <a:off x="2039" y="3001"/>
              <a:ext cx="188" cy="184"/>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0735" name="Line 52"/>
            <p:cNvSpPr/>
            <p:nvPr/>
          </p:nvSpPr>
          <p:spPr>
            <a:xfrm flipH="1">
              <a:off x="2678" y="2710"/>
              <a:ext cx="188" cy="277"/>
            </a:xfrm>
            <a:prstGeom prst="line">
              <a:avLst/>
            </a:prstGeom>
            <a:ln w="9525" cap="flat" cmpd="sng">
              <a:solidFill>
                <a:srgbClr val="000000"/>
              </a:solidFill>
              <a:prstDash val="solid"/>
              <a:headEnd type="none" w="med" len="med"/>
              <a:tailEnd type="none" w="med" len="med"/>
            </a:ln>
          </p:spPr>
        </p:sp>
        <p:sp>
          <p:nvSpPr>
            <p:cNvPr id="30736" name="Oval 53"/>
            <p:cNvSpPr/>
            <p:nvPr/>
          </p:nvSpPr>
          <p:spPr>
            <a:xfrm>
              <a:off x="2553" y="2987"/>
              <a:ext cx="188" cy="184"/>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0737" name="Text Box 72"/>
            <p:cNvSpPr txBox="1"/>
            <p:nvPr/>
          </p:nvSpPr>
          <p:spPr>
            <a:xfrm>
              <a:off x="2490" y="2032"/>
              <a:ext cx="372" cy="355"/>
            </a:xfrm>
            <a:prstGeom prst="rect">
              <a:avLst/>
            </a:prstGeom>
            <a:noFill/>
            <a:ln w="9525">
              <a:noFill/>
            </a:ln>
          </p:spPr>
          <p:txBody>
            <a:bodyPr/>
            <a:p>
              <a:pPr algn="just"/>
              <a:r>
                <a:rPr lang="en-US" altLang="zh-CN" sz="2000" dirty="0">
                  <a:latin typeface="Times New Roman" panose="02020603050405020304" pitchFamily="18" charset="0"/>
                </a:rPr>
                <a:t>32</a:t>
              </a:r>
              <a:endParaRPr lang="en-US" altLang="zh-CN" sz="2000" dirty="0">
                <a:latin typeface="Times New Roman" panose="02020603050405020304" pitchFamily="18" charset="0"/>
              </a:endParaRPr>
            </a:p>
          </p:txBody>
        </p:sp>
        <p:sp>
          <p:nvSpPr>
            <p:cNvPr id="30738" name="Text Box 73"/>
            <p:cNvSpPr txBox="1"/>
            <p:nvPr/>
          </p:nvSpPr>
          <p:spPr>
            <a:xfrm>
              <a:off x="2242" y="2498"/>
              <a:ext cx="372" cy="355"/>
            </a:xfrm>
            <a:prstGeom prst="rect">
              <a:avLst/>
            </a:prstGeom>
            <a:noFill/>
            <a:ln w="9525">
              <a:noFill/>
            </a:ln>
          </p:spPr>
          <p:txBody>
            <a:bodyPr/>
            <a:p>
              <a:pPr algn="just"/>
              <a:r>
                <a:rPr lang="en-US" altLang="zh-CN" sz="2000" dirty="0">
                  <a:latin typeface="Times New Roman" panose="02020603050405020304" pitchFamily="18" charset="0"/>
                </a:rPr>
                <a:t>26</a:t>
              </a:r>
              <a:endParaRPr lang="en-US" altLang="zh-CN" sz="2000" dirty="0">
                <a:latin typeface="Times New Roman" panose="02020603050405020304" pitchFamily="18" charset="0"/>
              </a:endParaRPr>
            </a:p>
          </p:txBody>
        </p:sp>
        <p:sp>
          <p:nvSpPr>
            <p:cNvPr id="30739" name="Text Box 74"/>
            <p:cNvSpPr txBox="1"/>
            <p:nvPr/>
          </p:nvSpPr>
          <p:spPr>
            <a:xfrm>
              <a:off x="2748" y="2498"/>
              <a:ext cx="372" cy="355"/>
            </a:xfrm>
            <a:prstGeom prst="rect">
              <a:avLst/>
            </a:prstGeom>
            <a:noFill/>
            <a:ln w="9525">
              <a:noFill/>
            </a:ln>
          </p:spPr>
          <p:txBody>
            <a:bodyPr/>
            <a:p>
              <a:pPr algn="just"/>
              <a:r>
                <a:rPr lang="en-US" altLang="zh-CN" sz="2000" dirty="0">
                  <a:latin typeface="Times New Roman" panose="02020603050405020304" pitchFamily="18" charset="0"/>
                </a:rPr>
                <a:t>45</a:t>
              </a:r>
              <a:endParaRPr lang="en-US" altLang="zh-CN" sz="2000" dirty="0">
                <a:latin typeface="Times New Roman" panose="02020603050405020304" pitchFamily="18" charset="0"/>
              </a:endParaRPr>
            </a:p>
          </p:txBody>
        </p:sp>
        <p:sp>
          <p:nvSpPr>
            <p:cNvPr id="30740" name="Text Box 75"/>
            <p:cNvSpPr txBox="1"/>
            <p:nvPr/>
          </p:nvSpPr>
          <p:spPr>
            <a:xfrm>
              <a:off x="1993" y="2948"/>
              <a:ext cx="373" cy="356"/>
            </a:xfrm>
            <a:prstGeom prst="rect">
              <a:avLst/>
            </a:prstGeom>
            <a:noFill/>
            <a:ln w="9525">
              <a:noFill/>
            </a:ln>
          </p:spPr>
          <p:txBody>
            <a:bodyPr/>
            <a:p>
              <a:pPr algn="just"/>
              <a:r>
                <a:rPr lang="en-US" altLang="zh-CN" sz="2000" dirty="0">
                  <a:latin typeface="Times New Roman" panose="02020603050405020304" pitchFamily="18" charset="0"/>
                </a:rPr>
                <a:t>12</a:t>
              </a:r>
              <a:endParaRPr lang="en-US" altLang="zh-CN" sz="2000" dirty="0">
                <a:latin typeface="Times New Roman" panose="02020603050405020304" pitchFamily="18" charset="0"/>
              </a:endParaRPr>
            </a:p>
          </p:txBody>
        </p:sp>
        <p:sp>
          <p:nvSpPr>
            <p:cNvPr id="30741" name="Text Box 76"/>
            <p:cNvSpPr txBox="1"/>
            <p:nvPr/>
          </p:nvSpPr>
          <p:spPr>
            <a:xfrm>
              <a:off x="2506" y="2939"/>
              <a:ext cx="372" cy="355"/>
            </a:xfrm>
            <a:prstGeom prst="rect">
              <a:avLst/>
            </a:prstGeom>
            <a:noFill/>
            <a:ln w="9525">
              <a:noFill/>
            </a:ln>
          </p:spPr>
          <p:txBody>
            <a:bodyPr/>
            <a:p>
              <a:pPr algn="just"/>
              <a:r>
                <a:rPr lang="en-US" altLang="zh-CN" sz="2000" dirty="0">
                  <a:latin typeface="Times New Roman" panose="02020603050405020304" pitchFamily="18" charset="0"/>
                </a:rPr>
                <a:t>35</a:t>
              </a:r>
              <a:endParaRPr lang="en-US" altLang="zh-CN" sz="2000" dirty="0">
                <a:latin typeface="Times New Roman" panose="02020603050405020304" pitchFamily="18" charset="0"/>
              </a:endParaRPr>
            </a:p>
          </p:txBody>
        </p:sp>
        <p:sp>
          <p:nvSpPr>
            <p:cNvPr id="30742" name="Text Box 84"/>
            <p:cNvSpPr txBox="1"/>
            <p:nvPr/>
          </p:nvSpPr>
          <p:spPr>
            <a:xfrm>
              <a:off x="2234" y="3283"/>
              <a:ext cx="931" cy="353"/>
            </a:xfrm>
            <a:prstGeom prst="rect">
              <a:avLst/>
            </a:prstGeom>
            <a:solidFill>
              <a:srgbClr val="FFFFFF"/>
            </a:solidFill>
            <a:ln w="9525">
              <a:noFill/>
            </a:ln>
          </p:spPr>
          <p:txBody>
            <a:bodyPr/>
            <a:p>
              <a:pPr algn="just"/>
              <a:r>
                <a:rPr lang="zh-CN" altLang="en-US" sz="2000" dirty="0">
                  <a:latin typeface="Times New Roman" panose="02020603050405020304" pitchFamily="18" charset="0"/>
                </a:rPr>
                <a:t>   </a:t>
              </a:r>
              <a:r>
                <a:rPr lang="en-US" altLang="zh-CN" sz="2000" dirty="0">
                  <a:latin typeface="Times New Roman" panose="02020603050405020304" pitchFamily="18" charset="0"/>
                </a:rPr>
                <a:t>(f)</a:t>
              </a:r>
              <a:endParaRPr lang="en-US" altLang="zh-CN" sz="2000" dirty="0">
                <a:latin typeface="Times New Roman" panose="02020603050405020304" pitchFamily="18" charset="0"/>
              </a:endParaRPr>
            </a:p>
          </p:txBody>
        </p:sp>
      </p:grpSp>
      <p:sp>
        <p:nvSpPr>
          <p:cNvPr id="30731" name="Text Box 100"/>
          <p:cNvSpPr txBox="1"/>
          <p:nvPr/>
        </p:nvSpPr>
        <p:spPr>
          <a:xfrm>
            <a:off x="1187450" y="1341438"/>
            <a:ext cx="6048375" cy="519112"/>
          </a:xfrm>
          <a:prstGeom prst="rect">
            <a:avLst/>
          </a:prstGeom>
          <a:noFill/>
          <a:ln w="9525">
            <a:noFill/>
          </a:ln>
        </p:spPr>
        <p:txBody>
          <a:bodyPr>
            <a:spAutoFit/>
          </a:bodyPr>
          <a:p>
            <a:pPr eaLnBrk="1" hangingPunct="1">
              <a:spcBef>
                <a:spcPct val="50000"/>
              </a:spcBef>
            </a:pPr>
            <a:r>
              <a:rPr lang="zh-CN" altLang="en-US" sz="2800" b="1" dirty="0">
                <a:solidFill>
                  <a:srgbClr val="D60093"/>
                </a:solidFill>
                <a:latin typeface="幼圆" panose="02010509060101010101" pitchFamily="49" charset="-122"/>
                <a:ea typeface="幼圆" panose="02010509060101010101" pitchFamily="49" charset="-122"/>
              </a:rPr>
              <a:t>设序列为</a:t>
            </a:r>
            <a:r>
              <a:rPr lang="en-US" altLang="zh-CN" sz="2800" b="1" dirty="0">
                <a:solidFill>
                  <a:srgbClr val="D60093"/>
                </a:solidFill>
                <a:latin typeface="幼圆" panose="02010509060101010101" pitchFamily="49" charset="-122"/>
                <a:ea typeface="幼圆" panose="02010509060101010101" pitchFamily="49" charset="-122"/>
              </a:rPr>
              <a:t>(32,26,45,35,12,20)</a:t>
            </a:r>
            <a:endParaRPr lang="en-US" altLang="zh-CN" sz="2800" b="1" dirty="0">
              <a:solidFill>
                <a:srgbClr val="D60093"/>
              </a:solidFill>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2561"/>
                                        </p:tgtEl>
                                        <p:attrNameLst>
                                          <p:attrName>style.visibility</p:attrName>
                                        </p:attrNameLst>
                                      </p:cBhvr>
                                      <p:to>
                                        <p:strVal val="visible"/>
                                      </p:to>
                                    </p:set>
                                    <p:anim calcmode="lin" valueType="num">
                                      <p:cBhvr additive="base">
                                        <p:cTn id="7" dur="500" fill="hold"/>
                                        <p:tgtEl>
                                          <p:spTgt spid="62561"/>
                                        </p:tgtEl>
                                        <p:attrNameLst>
                                          <p:attrName>ppt_x</p:attrName>
                                        </p:attrNameLst>
                                      </p:cBhvr>
                                      <p:tavLst>
                                        <p:tav tm="0">
                                          <p:val>
                                            <p:strVal val="0-#ppt_w/2"/>
                                          </p:val>
                                        </p:tav>
                                        <p:tav tm="100000">
                                          <p:val>
                                            <p:strVal val="#ppt_x"/>
                                          </p:val>
                                        </p:tav>
                                      </p:tavLst>
                                    </p:anim>
                                    <p:anim calcmode="lin" valueType="num">
                                      <p:cBhvr additive="base">
                                        <p:cTn id="8" dur="500" fill="hold"/>
                                        <p:tgtEl>
                                          <p:spTgt spid="6256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2560"/>
                                        </p:tgtEl>
                                        <p:attrNameLst>
                                          <p:attrName>style.visibility</p:attrName>
                                        </p:attrNameLst>
                                      </p:cBhvr>
                                      <p:to>
                                        <p:strVal val="visible"/>
                                      </p:to>
                                    </p:set>
                                    <p:anim calcmode="lin" valueType="num">
                                      <p:cBhvr additive="base">
                                        <p:cTn id="13" dur="500" fill="hold"/>
                                        <p:tgtEl>
                                          <p:spTgt spid="62560"/>
                                        </p:tgtEl>
                                        <p:attrNameLst>
                                          <p:attrName>ppt_x</p:attrName>
                                        </p:attrNameLst>
                                      </p:cBhvr>
                                      <p:tavLst>
                                        <p:tav tm="0">
                                          <p:val>
                                            <p:strVal val="0-#ppt_w/2"/>
                                          </p:val>
                                        </p:tav>
                                        <p:tav tm="100000">
                                          <p:val>
                                            <p:strVal val="#ppt_x"/>
                                          </p:val>
                                        </p:tav>
                                      </p:tavLst>
                                    </p:anim>
                                    <p:anim calcmode="lin" valueType="num">
                                      <p:cBhvr additive="base">
                                        <p:cTn id="14" dur="500" fill="hold"/>
                                        <p:tgtEl>
                                          <p:spTgt spid="6256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2555"/>
                                        </p:tgtEl>
                                        <p:attrNameLst>
                                          <p:attrName>style.visibility</p:attrName>
                                        </p:attrNameLst>
                                      </p:cBhvr>
                                      <p:to>
                                        <p:strVal val="visible"/>
                                      </p:to>
                                    </p:set>
                                    <p:anim calcmode="lin" valueType="num">
                                      <p:cBhvr additive="base">
                                        <p:cTn id="19" dur="500" fill="hold"/>
                                        <p:tgtEl>
                                          <p:spTgt spid="62555"/>
                                        </p:tgtEl>
                                        <p:attrNameLst>
                                          <p:attrName>ppt_x</p:attrName>
                                        </p:attrNameLst>
                                      </p:cBhvr>
                                      <p:tavLst>
                                        <p:tav tm="0">
                                          <p:val>
                                            <p:strVal val="0-#ppt_w/2"/>
                                          </p:val>
                                        </p:tav>
                                        <p:tav tm="100000">
                                          <p:val>
                                            <p:strVal val="#ppt_x"/>
                                          </p:val>
                                        </p:tav>
                                      </p:tavLst>
                                    </p:anim>
                                    <p:anim calcmode="lin" valueType="num">
                                      <p:cBhvr additive="base">
                                        <p:cTn id="20" dur="500" fill="hold"/>
                                        <p:tgtEl>
                                          <p:spTgt spid="6255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2554"/>
                                        </p:tgtEl>
                                        <p:attrNameLst>
                                          <p:attrName>style.visibility</p:attrName>
                                        </p:attrNameLst>
                                      </p:cBhvr>
                                      <p:to>
                                        <p:strVal val="visible"/>
                                      </p:to>
                                    </p:set>
                                    <p:anim calcmode="lin" valueType="num">
                                      <p:cBhvr additive="base">
                                        <p:cTn id="25" dur="500" fill="hold"/>
                                        <p:tgtEl>
                                          <p:spTgt spid="62554"/>
                                        </p:tgtEl>
                                        <p:attrNameLst>
                                          <p:attrName>ppt_x</p:attrName>
                                        </p:attrNameLst>
                                      </p:cBhvr>
                                      <p:tavLst>
                                        <p:tav tm="0">
                                          <p:val>
                                            <p:strVal val="0-#ppt_w/2"/>
                                          </p:val>
                                        </p:tav>
                                        <p:tav tm="100000">
                                          <p:val>
                                            <p:strVal val="#ppt_x"/>
                                          </p:val>
                                        </p:tav>
                                      </p:tavLst>
                                    </p:anim>
                                    <p:anim calcmode="lin" valueType="num">
                                      <p:cBhvr additive="base">
                                        <p:cTn id="26" dur="500" fill="hold"/>
                                        <p:tgtEl>
                                          <p:spTgt spid="6255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2556"/>
                                        </p:tgtEl>
                                        <p:attrNameLst>
                                          <p:attrName>style.visibility</p:attrName>
                                        </p:attrNameLst>
                                      </p:cBhvr>
                                      <p:to>
                                        <p:strVal val="visible"/>
                                      </p:to>
                                    </p:set>
                                    <p:anim calcmode="lin" valueType="num">
                                      <p:cBhvr additive="base">
                                        <p:cTn id="31" dur="500" fill="hold"/>
                                        <p:tgtEl>
                                          <p:spTgt spid="62556"/>
                                        </p:tgtEl>
                                        <p:attrNameLst>
                                          <p:attrName>ppt_x</p:attrName>
                                        </p:attrNameLst>
                                      </p:cBhvr>
                                      <p:tavLst>
                                        <p:tav tm="0">
                                          <p:val>
                                            <p:strVal val="0-#ppt_w/2"/>
                                          </p:val>
                                        </p:tav>
                                        <p:tav tm="100000">
                                          <p:val>
                                            <p:strVal val="#ppt_x"/>
                                          </p:val>
                                        </p:tav>
                                      </p:tavLst>
                                    </p:anim>
                                    <p:anim calcmode="lin" valueType="num">
                                      <p:cBhvr additive="base">
                                        <p:cTn id="32" dur="500" fill="hold"/>
                                        <p:tgtEl>
                                          <p:spTgt spid="6255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2558"/>
                                        </p:tgtEl>
                                        <p:attrNameLst>
                                          <p:attrName>style.visibility</p:attrName>
                                        </p:attrNameLst>
                                      </p:cBhvr>
                                      <p:to>
                                        <p:strVal val="visible"/>
                                      </p:to>
                                    </p:set>
                                    <p:anim calcmode="lin" valueType="num">
                                      <p:cBhvr additive="base">
                                        <p:cTn id="37" dur="500" fill="hold"/>
                                        <p:tgtEl>
                                          <p:spTgt spid="62558"/>
                                        </p:tgtEl>
                                        <p:attrNameLst>
                                          <p:attrName>ppt_x</p:attrName>
                                        </p:attrNameLst>
                                      </p:cBhvr>
                                      <p:tavLst>
                                        <p:tav tm="0">
                                          <p:val>
                                            <p:strVal val="0-#ppt_w/2"/>
                                          </p:val>
                                        </p:tav>
                                        <p:tav tm="100000">
                                          <p:val>
                                            <p:strVal val="#ppt_x"/>
                                          </p:val>
                                        </p:tav>
                                      </p:tavLst>
                                    </p:anim>
                                    <p:anim calcmode="lin" valueType="num">
                                      <p:cBhvr additive="base">
                                        <p:cTn id="38" dur="500" fill="hold"/>
                                        <p:tgtEl>
                                          <p:spTgt spid="6255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62562"/>
                                        </p:tgtEl>
                                        <p:attrNameLst>
                                          <p:attrName>style.visibility</p:attrName>
                                        </p:attrNameLst>
                                      </p:cBhvr>
                                      <p:to>
                                        <p:strVal val="visible"/>
                                      </p:to>
                                    </p:set>
                                    <p:anim calcmode="lin" valueType="num">
                                      <p:cBhvr additive="base">
                                        <p:cTn id="43" dur="500" fill="hold"/>
                                        <p:tgtEl>
                                          <p:spTgt spid="62562"/>
                                        </p:tgtEl>
                                        <p:attrNameLst>
                                          <p:attrName>ppt_x</p:attrName>
                                        </p:attrNameLst>
                                      </p:cBhvr>
                                      <p:tavLst>
                                        <p:tav tm="0">
                                          <p:val>
                                            <p:strVal val="0-#ppt_w/2"/>
                                          </p:val>
                                        </p:tav>
                                        <p:tav tm="100000">
                                          <p:val>
                                            <p:strVal val="#ppt_x"/>
                                          </p:val>
                                        </p:tav>
                                      </p:tavLst>
                                    </p:anim>
                                    <p:anim calcmode="lin" valueType="num">
                                      <p:cBhvr additive="base">
                                        <p:cTn id="44" dur="500" fill="hold"/>
                                        <p:tgtEl>
                                          <p:spTgt spid="625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31747" name="Text Box 2"/>
          <p:cNvSpPr txBox="1"/>
          <p:nvPr/>
        </p:nvSpPr>
        <p:spPr>
          <a:xfrm>
            <a:off x="228600" y="304800"/>
            <a:ext cx="8382000" cy="822325"/>
          </a:xfrm>
          <a:prstGeom prst="rect">
            <a:avLst/>
          </a:prstGeom>
          <a:noFill/>
          <a:ln w="12700">
            <a:noFill/>
          </a:ln>
        </p:spPr>
        <p:txBody>
          <a:bodyPr>
            <a:spAutoFit/>
          </a:bodyPr>
          <a:p>
            <a:pPr algn="just" eaLnBrk="1" hangingPunct="1"/>
            <a:r>
              <a:rPr lang="zh-CN" altLang="en-US" sz="2400" dirty="0">
                <a:latin typeface="Times New Roman" panose="02020603050405020304" pitchFamily="18" charset="0"/>
              </a:rPr>
              <a:t>记录的关键码序列为：</a:t>
            </a:r>
            <a:r>
              <a:rPr lang="en-US" altLang="zh-CN" sz="2400" dirty="0">
                <a:latin typeface="Times New Roman" panose="02020603050405020304" pitchFamily="18" charset="0"/>
              </a:rPr>
              <a:t>63</a:t>
            </a:r>
            <a:r>
              <a:rPr lang="zh-CN" altLang="en-US" sz="2400" dirty="0">
                <a:latin typeface="Times New Roman" panose="02020603050405020304" pitchFamily="18" charset="0"/>
              </a:rPr>
              <a:t>，</a:t>
            </a:r>
            <a:r>
              <a:rPr lang="en-US" altLang="zh-CN" sz="2400" dirty="0">
                <a:latin typeface="Times New Roman" panose="02020603050405020304" pitchFamily="18" charset="0"/>
              </a:rPr>
              <a:t>90</a:t>
            </a:r>
            <a:r>
              <a:rPr lang="zh-CN" altLang="en-US" sz="2400" dirty="0">
                <a:latin typeface="Times New Roman" panose="02020603050405020304" pitchFamily="18" charset="0"/>
              </a:rPr>
              <a:t>，</a:t>
            </a:r>
            <a:r>
              <a:rPr lang="en-US" altLang="zh-CN" sz="2400" dirty="0">
                <a:latin typeface="Times New Roman" panose="02020603050405020304" pitchFamily="18" charset="0"/>
              </a:rPr>
              <a:t>70</a:t>
            </a:r>
            <a:r>
              <a:rPr lang="zh-CN" altLang="en-US" sz="2400" dirty="0">
                <a:latin typeface="Times New Roman" panose="02020603050405020304" pitchFamily="18" charset="0"/>
              </a:rPr>
              <a:t>，</a:t>
            </a:r>
            <a:r>
              <a:rPr lang="en-US" altLang="zh-CN" sz="2400" dirty="0">
                <a:latin typeface="Times New Roman" panose="02020603050405020304" pitchFamily="18" charset="0"/>
              </a:rPr>
              <a:t>55</a:t>
            </a:r>
            <a:r>
              <a:rPr lang="zh-CN" altLang="en-US" sz="2400" dirty="0">
                <a:latin typeface="Times New Roman" panose="02020603050405020304" pitchFamily="18" charset="0"/>
              </a:rPr>
              <a:t>，</a:t>
            </a:r>
            <a:r>
              <a:rPr lang="en-US" altLang="zh-CN" sz="2400" dirty="0">
                <a:latin typeface="Times New Roman" panose="02020603050405020304" pitchFamily="18" charset="0"/>
              </a:rPr>
              <a:t>67</a:t>
            </a:r>
            <a:r>
              <a:rPr lang="zh-CN" altLang="en-US" sz="2400" dirty="0">
                <a:latin typeface="Times New Roman" panose="02020603050405020304" pitchFamily="18" charset="0"/>
              </a:rPr>
              <a:t>，</a:t>
            </a:r>
            <a:r>
              <a:rPr lang="en-US" altLang="zh-CN" sz="2400" dirty="0">
                <a:latin typeface="Times New Roman" panose="02020603050405020304" pitchFamily="18" charset="0"/>
              </a:rPr>
              <a:t>42</a:t>
            </a:r>
            <a:r>
              <a:rPr lang="zh-CN" altLang="en-US" sz="2400" dirty="0">
                <a:latin typeface="Times New Roman" panose="02020603050405020304" pitchFamily="18" charset="0"/>
              </a:rPr>
              <a:t>，</a:t>
            </a:r>
            <a:r>
              <a:rPr lang="en-US" altLang="zh-CN" sz="2400" dirty="0">
                <a:latin typeface="Times New Roman" panose="02020603050405020304" pitchFamily="18" charset="0"/>
              </a:rPr>
              <a:t>98</a:t>
            </a:r>
            <a:r>
              <a:rPr lang="zh-CN" altLang="en-US" sz="2400" dirty="0">
                <a:latin typeface="Times New Roman" panose="02020603050405020304" pitchFamily="18" charset="0"/>
              </a:rPr>
              <a:t>，</a:t>
            </a:r>
            <a:r>
              <a:rPr lang="en-US" altLang="zh-CN" sz="2400" dirty="0">
                <a:latin typeface="Times New Roman" panose="02020603050405020304" pitchFamily="18" charset="0"/>
              </a:rPr>
              <a:t>83</a:t>
            </a:r>
            <a:r>
              <a:rPr lang="zh-CN" altLang="en-US" sz="2400" dirty="0">
                <a:latin typeface="Times New Roman" panose="02020603050405020304" pitchFamily="18" charset="0"/>
              </a:rPr>
              <a:t>，则构造一棵二叉排序树的过程如下：</a:t>
            </a:r>
            <a:endParaRPr lang="zh-CN" altLang="en-US" sz="2400" dirty="0">
              <a:latin typeface="Times New Roman" panose="02020603050405020304" pitchFamily="18" charset="0"/>
            </a:endParaRPr>
          </a:p>
        </p:txBody>
      </p:sp>
      <p:sp>
        <p:nvSpPr>
          <p:cNvPr id="31748" name="Rectangle 3"/>
          <p:cNvSpPr/>
          <p:nvPr/>
        </p:nvSpPr>
        <p:spPr>
          <a:xfrm>
            <a:off x="0" y="1447800"/>
            <a:ext cx="838200" cy="762000"/>
          </a:xfrm>
          <a:prstGeom prst="rect">
            <a:avLst/>
          </a:prstGeom>
          <a:noFill/>
          <a:ln w="12700">
            <a:noFill/>
          </a:ln>
        </p:spPr>
        <p:txBody>
          <a:bodyPr>
            <a:spAutoFit/>
          </a:bodyPr>
          <a:p>
            <a:pPr eaLnBrk="1" hangingPunct="1"/>
            <a:r>
              <a:rPr lang="en-US" altLang="zh-CN" sz="4400" dirty="0">
                <a:latin typeface="宋体" panose="02010600030101010101" pitchFamily="2" charset="-122"/>
              </a:rPr>
              <a:t>φ</a:t>
            </a:r>
            <a:endParaRPr lang="en-US" altLang="zh-CN" sz="6000" dirty="0">
              <a:latin typeface="Times New Roman" panose="02020603050405020304" pitchFamily="18" charset="0"/>
            </a:endParaRPr>
          </a:p>
        </p:txBody>
      </p:sp>
      <p:sp>
        <p:nvSpPr>
          <p:cNvPr id="143364" name="Oval 4"/>
          <p:cNvSpPr/>
          <p:nvPr/>
        </p:nvSpPr>
        <p:spPr>
          <a:xfrm>
            <a:off x="990600" y="1676400"/>
            <a:ext cx="457200" cy="457200"/>
          </a:xfrm>
          <a:prstGeom prst="ellipse">
            <a:avLst/>
          </a:prstGeom>
          <a:solidFill>
            <a:schemeClr val="tx2"/>
          </a:solidFill>
          <a:ln w="12700" cap="sq" cmpd="sng">
            <a:solidFill>
              <a:schemeClr val="bg1"/>
            </a:solidFill>
            <a:prstDash val="solid"/>
            <a:headEnd type="none" w="sm" len="sm"/>
            <a:tailEnd type="none" w="sm" len="sm"/>
          </a:ln>
        </p:spPr>
        <p:txBody>
          <a:bodyPr wrap="none" anchor="ctr" anchorCtr="0"/>
          <a:p>
            <a:pPr algn="ctr" eaLnBrk="1" hangingPunct="1"/>
            <a:r>
              <a:rPr lang="en-US" altLang="zh-CN" sz="2400" b="1" dirty="0">
                <a:solidFill>
                  <a:schemeClr val="bg1"/>
                </a:solidFill>
                <a:latin typeface="Times New Roman" panose="02020603050405020304" pitchFamily="18" charset="0"/>
              </a:rPr>
              <a:t>63</a:t>
            </a:r>
            <a:endParaRPr lang="en-US" altLang="zh-CN" sz="2400" b="1" dirty="0">
              <a:solidFill>
                <a:schemeClr val="bg1"/>
              </a:solidFill>
              <a:latin typeface="Times New Roman" panose="02020603050405020304" pitchFamily="18" charset="0"/>
            </a:endParaRPr>
          </a:p>
        </p:txBody>
      </p:sp>
      <p:grpSp>
        <p:nvGrpSpPr>
          <p:cNvPr id="143428" name="Group 68"/>
          <p:cNvGrpSpPr/>
          <p:nvPr/>
        </p:nvGrpSpPr>
        <p:grpSpPr>
          <a:xfrm>
            <a:off x="1981200" y="1143000"/>
            <a:ext cx="838200" cy="1295400"/>
            <a:chOff x="1248" y="720"/>
            <a:chExt cx="528" cy="816"/>
          </a:xfrm>
        </p:grpSpPr>
        <p:sp>
          <p:nvSpPr>
            <p:cNvPr id="31817" name="Oval 11"/>
            <p:cNvSpPr/>
            <p:nvPr/>
          </p:nvSpPr>
          <p:spPr>
            <a:xfrm>
              <a:off x="1248" y="720"/>
              <a:ext cx="288" cy="288"/>
            </a:xfrm>
            <a:prstGeom prst="ellipse">
              <a:avLst/>
            </a:prstGeom>
            <a:solidFill>
              <a:schemeClr val="tx2"/>
            </a:solidFill>
            <a:ln w="12700" cap="sq" cmpd="sng">
              <a:solidFill>
                <a:schemeClr val="bg1"/>
              </a:solidFill>
              <a:prstDash val="solid"/>
              <a:headEnd type="none" w="sm" len="sm"/>
              <a:tailEnd type="none" w="sm" len="sm"/>
            </a:ln>
          </p:spPr>
          <p:txBody>
            <a:bodyPr wrap="none" anchor="ctr" anchorCtr="0"/>
            <a:p>
              <a:pPr algn="ctr" eaLnBrk="1" hangingPunct="1"/>
              <a:r>
                <a:rPr lang="en-US" altLang="zh-CN" sz="2400" b="1" dirty="0">
                  <a:solidFill>
                    <a:schemeClr val="bg1"/>
                  </a:solidFill>
                  <a:latin typeface="Times New Roman" panose="02020603050405020304" pitchFamily="18" charset="0"/>
                </a:rPr>
                <a:t>63</a:t>
              </a:r>
              <a:endParaRPr lang="en-US" altLang="zh-CN" sz="2400" b="1" dirty="0">
                <a:solidFill>
                  <a:schemeClr val="bg1"/>
                </a:solidFill>
                <a:latin typeface="Times New Roman" panose="02020603050405020304" pitchFamily="18" charset="0"/>
              </a:endParaRPr>
            </a:p>
          </p:txBody>
        </p:sp>
        <p:sp>
          <p:nvSpPr>
            <p:cNvPr id="31818" name="Oval 12"/>
            <p:cNvSpPr/>
            <p:nvPr/>
          </p:nvSpPr>
          <p:spPr>
            <a:xfrm>
              <a:off x="1488" y="1248"/>
              <a:ext cx="288" cy="288"/>
            </a:xfrm>
            <a:prstGeom prst="ellipse">
              <a:avLst/>
            </a:prstGeom>
            <a:solidFill>
              <a:schemeClr val="tx2"/>
            </a:solidFill>
            <a:ln w="12700" cap="sq" cmpd="sng">
              <a:solidFill>
                <a:schemeClr val="bg1"/>
              </a:solidFill>
              <a:prstDash val="solid"/>
              <a:headEnd type="none" w="sm" len="sm"/>
              <a:tailEnd type="none" w="sm" len="sm"/>
            </a:ln>
          </p:spPr>
          <p:txBody>
            <a:bodyPr wrap="none" anchor="ctr" anchorCtr="0"/>
            <a:p>
              <a:pPr algn="ctr" eaLnBrk="1" hangingPunct="1"/>
              <a:r>
                <a:rPr lang="en-US" altLang="zh-CN" sz="2400" b="1" dirty="0">
                  <a:solidFill>
                    <a:schemeClr val="bg1"/>
                  </a:solidFill>
                  <a:latin typeface="Times New Roman" panose="02020603050405020304" pitchFamily="18" charset="0"/>
                </a:rPr>
                <a:t>90</a:t>
              </a:r>
              <a:endParaRPr lang="en-US" altLang="zh-CN" sz="2400" b="1" dirty="0">
                <a:solidFill>
                  <a:schemeClr val="bg1"/>
                </a:solidFill>
                <a:latin typeface="Times New Roman" panose="02020603050405020304" pitchFamily="18" charset="0"/>
              </a:endParaRPr>
            </a:p>
          </p:txBody>
        </p:sp>
        <p:sp>
          <p:nvSpPr>
            <p:cNvPr id="31819" name="Line 13"/>
            <p:cNvSpPr/>
            <p:nvPr/>
          </p:nvSpPr>
          <p:spPr>
            <a:xfrm>
              <a:off x="1488" y="960"/>
              <a:ext cx="96" cy="288"/>
            </a:xfrm>
            <a:prstGeom prst="line">
              <a:avLst/>
            </a:prstGeom>
            <a:ln w="38100" cap="sq" cmpd="sng">
              <a:solidFill>
                <a:schemeClr val="tx1"/>
              </a:solidFill>
              <a:prstDash val="solid"/>
              <a:headEnd type="none" w="sm" len="sm"/>
              <a:tailEnd type="none" w="sm" len="sm"/>
            </a:ln>
          </p:spPr>
        </p:sp>
      </p:grpSp>
      <p:grpSp>
        <p:nvGrpSpPr>
          <p:cNvPr id="143429" name="Group 69"/>
          <p:cNvGrpSpPr/>
          <p:nvPr/>
        </p:nvGrpSpPr>
        <p:grpSpPr>
          <a:xfrm>
            <a:off x="3505200" y="1143000"/>
            <a:ext cx="914400" cy="2057400"/>
            <a:chOff x="2208" y="720"/>
            <a:chExt cx="576" cy="1296"/>
          </a:xfrm>
        </p:grpSpPr>
        <p:sp>
          <p:nvSpPr>
            <p:cNvPr id="31812" name="Oval 5"/>
            <p:cNvSpPr/>
            <p:nvPr/>
          </p:nvSpPr>
          <p:spPr>
            <a:xfrm>
              <a:off x="2208" y="1728"/>
              <a:ext cx="288" cy="288"/>
            </a:xfrm>
            <a:prstGeom prst="ellipse">
              <a:avLst/>
            </a:prstGeom>
            <a:solidFill>
              <a:schemeClr val="tx2"/>
            </a:solidFill>
            <a:ln w="12700" cap="sq" cmpd="sng">
              <a:solidFill>
                <a:schemeClr val="bg1"/>
              </a:solidFill>
              <a:prstDash val="solid"/>
              <a:headEnd type="none" w="sm" len="sm"/>
              <a:tailEnd type="none" w="sm" len="sm"/>
            </a:ln>
          </p:spPr>
          <p:txBody>
            <a:bodyPr wrap="none" anchor="ctr" anchorCtr="0"/>
            <a:p>
              <a:pPr algn="ctr" eaLnBrk="1" hangingPunct="1"/>
              <a:r>
                <a:rPr lang="en-US" altLang="zh-CN" sz="2400" b="1" dirty="0">
                  <a:solidFill>
                    <a:schemeClr val="bg1"/>
                  </a:solidFill>
                  <a:latin typeface="Times New Roman" panose="02020603050405020304" pitchFamily="18" charset="0"/>
                </a:rPr>
                <a:t>70</a:t>
              </a:r>
              <a:endParaRPr lang="en-US" altLang="zh-CN" sz="2400" b="1" dirty="0">
                <a:solidFill>
                  <a:schemeClr val="bg1"/>
                </a:solidFill>
                <a:latin typeface="Times New Roman" panose="02020603050405020304" pitchFamily="18" charset="0"/>
              </a:endParaRPr>
            </a:p>
          </p:txBody>
        </p:sp>
        <p:sp>
          <p:nvSpPr>
            <p:cNvPr id="31813" name="Oval 14"/>
            <p:cNvSpPr/>
            <p:nvPr/>
          </p:nvSpPr>
          <p:spPr>
            <a:xfrm>
              <a:off x="2256" y="720"/>
              <a:ext cx="288" cy="288"/>
            </a:xfrm>
            <a:prstGeom prst="ellipse">
              <a:avLst/>
            </a:prstGeom>
            <a:solidFill>
              <a:schemeClr val="tx2"/>
            </a:solidFill>
            <a:ln w="12700" cap="sq" cmpd="sng">
              <a:solidFill>
                <a:schemeClr val="bg1"/>
              </a:solidFill>
              <a:prstDash val="solid"/>
              <a:headEnd type="none" w="sm" len="sm"/>
              <a:tailEnd type="none" w="sm" len="sm"/>
            </a:ln>
          </p:spPr>
          <p:txBody>
            <a:bodyPr wrap="none" anchor="ctr" anchorCtr="0"/>
            <a:p>
              <a:pPr algn="ctr" eaLnBrk="1" hangingPunct="1"/>
              <a:r>
                <a:rPr lang="en-US" altLang="zh-CN" sz="2400" b="1" dirty="0">
                  <a:solidFill>
                    <a:schemeClr val="bg1"/>
                  </a:solidFill>
                  <a:latin typeface="Times New Roman" panose="02020603050405020304" pitchFamily="18" charset="0"/>
                </a:rPr>
                <a:t>63</a:t>
              </a:r>
              <a:endParaRPr lang="en-US" altLang="zh-CN" sz="2400" b="1" dirty="0">
                <a:solidFill>
                  <a:schemeClr val="bg1"/>
                </a:solidFill>
                <a:latin typeface="Times New Roman" panose="02020603050405020304" pitchFamily="18" charset="0"/>
              </a:endParaRPr>
            </a:p>
          </p:txBody>
        </p:sp>
        <p:sp>
          <p:nvSpPr>
            <p:cNvPr id="31814" name="Oval 15"/>
            <p:cNvSpPr/>
            <p:nvPr/>
          </p:nvSpPr>
          <p:spPr>
            <a:xfrm>
              <a:off x="2496" y="1248"/>
              <a:ext cx="288" cy="288"/>
            </a:xfrm>
            <a:prstGeom prst="ellipse">
              <a:avLst/>
            </a:prstGeom>
            <a:solidFill>
              <a:schemeClr val="tx2"/>
            </a:solidFill>
            <a:ln w="12700" cap="sq" cmpd="sng">
              <a:solidFill>
                <a:schemeClr val="bg1"/>
              </a:solidFill>
              <a:prstDash val="solid"/>
              <a:headEnd type="none" w="sm" len="sm"/>
              <a:tailEnd type="none" w="sm" len="sm"/>
            </a:ln>
          </p:spPr>
          <p:txBody>
            <a:bodyPr wrap="none" anchor="ctr" anchorCtr="0"/>
            <a:p>
              <a:pPr algn="ctr" eaLnBrk="1" hangingPunct="1"/>
              <a:r>
                <a:rPr lang="en-US" altLang="zh-CN" sz="2400" b="1" dirty="0">
                  <a:solidFill>
                    <a:schemeClr val="bg1"/>
                  </a:solidFill>
                  <a:latin typeface="Times New Roman" panose="02020603050405020304" pitchFamily="18" charset="0"/>
                </a:rPr>
                <a:t>90</a:t>
              </a:r>
              <a:endParaRPr lang="en-US" altLang="zh-CN" sz="2400" b="1" dirty="0">
                <a:solidFill>
                  <a:schemeClr val="bg1"/>
                </a:solidFill>
                <a:latin typeface="Times New Roman" panose="02020603050405020304" pitchFamily="18" charset="0"/>
              </a:endParaRPr>
            </a:p>
          </p:txBody>
        </p:sp>
        <p:sp>
          <p:nvSpPr>
            <p:cNvPr id="31815" name="Line 16"/>
            <p:cNvSpPr/>
            <p:nvPr/>
          </p:nvSpPr>
          <p:spPr>
            <a:xfrm>
              <a:off x="2496" y="960"/>
              <a:ext cx="96" cy="288"/>
            </a:xfrm>
            <a:prstGeom prst="line">
              <a:avLst/>
            </a:prstGeom>
            <a:ln w="38100" cap="sq" cmpd="sng">
              <a:solidFill>
                <a:schemeClr val="tx1"/>
              </a:solidFill>
              <a:prstDash val="solid"/>
              <a:headEnd type="none" w="sm" len="sm"/>
              <a:tailEnd type="none" w="sm" len="sm"/>
            </a:ln>
          </p:spPr>
        </p:sp>
        <p:sp>
          <p:nvSpPr>
            <p:cNvPr id="31816" name="Line 17"/>
            <p:cNvSpPr/>
            <p:nvPr/>
          </p:nvSpPr>
          <p:spPr>
            <a:xfrm flipH="1">
              <a:off x="2448" y="1488"/>
              <a:ext cx="144" cy="240"/>
            </a:xfrm>
            <a:prstGeom prst="line">
              <a:avLst/>
            </a:prstGeom>
            <a:ln w="38100" cap="sq" cmpd="sng">
              <a:solidFill>
                <a:schemeClr val="tx1"/>
              </a:solidFill>
              <a:prstDash val="solid"/>
              <a:headEnd type="none" w="sm" len="sm"/>
              <a:tailEnd type="none" w="sm" len="sm"/>
            </a:ln>
          </p:spPr>
        </p:sp>
      </p:grpSp>
      <p:grpSp>
        <p:nvGrpSpPr>
          <p:cNvPr id="143430" name="Group 70"/>
          <p:cNvGrpSpPr/>
          <p:nvPr/>
        </p:nvGrpSpPr>
        <p:grpSpPr>
          <a:xfrm>
            <a:off x="5410200" y="1066800"/>
            <a:ext cx="1371600" cy="2057400"/>
            <a:chOff x="3408" y="672"/>
            <a:chExt cx="864" cy="1296"/>
          </a:xfrm>
        </p:grpSpPr>
        <p:sp>
          <p:nvSpPr>
            <p:cNvPr id="31805" name="Oval 6"/>
            <p:cNvSpPr/>
            <p:nvPr/>
          </p:nvSpPr>
          <p:spPr>
            <a:xfrm>
              <a:off x="3408" y="1200"/>
              <a:ext cx="288" cy="288"/>
            </a:xfrm>
            <a:prstGeom prst="ellipse">
              <a:avLst/>
            </a:prstGeom>
            <a:solidFill>
              <a:schemeClr val="tx2"/>
            </a:solidFill>
            <a:ln w="12700" cap="sq" cmpd="sng">
              <a:solidFill>
                <a:schemeClr val="bg1"/>
              </a:solidFill>
              <a:prstDash val="solid"/>
              <a:headEnd type="none" w="sm" len="sm"/>
              <a:tailEnd type="none" w="sm" len="sm"/>
            </a:ln>
          </p:spPr>
          <p:txBody>
            <a:bodyPr wrap="none" anchor="ctr" anchorCtr="0"/>
            <a:p>
              <a:pPr algn="ctr" eaLnBrk="1" hangingPunct="1"/>
              <a:r>
                <a:rPr lang="en-US" altLang="zh-CN" sz="2400" b="1" dirty="0">
                  <a:solidFill>
                    <a:schemeClr val="bg1"/>
                  </a:solidFill>
                  <a:latin typeface="Times New Roman" panose="02020603050405020304" pitchFamily="18" charset="0"/>
                </a:rPr>
                <a:t>55</a:t>
              </a:r>
              <a:endParaRPr lang="en-US" altLang="zh-CN" sz="2400" b="1" dirty="0">
                <a:solidFill>
                  <a:schemeClr val="bg1"/>
                </a:solidFill>
                <a:latin typeface="Times New Roman" panose="02020603050405020304" pitchFamily="18" charset="0"/>
              </a:endParaRPr>
            </a:p>
          </p:txBody>
        </p:sp>
        <p:sp>
          <p:nvSpPr>
            <p:cNvPr id="31806" name="Oval 18"/>
            <p:cNvSpPr/>
            <p:nvPr/>
          </p:nvSpPr>
          <p:spPr>
            <a:xfrm>
              <a:off x="3696" y="1680"/>
              <a:ext cx="288" cy="288"/>
            </a:xfrm>
            <a:prstGeom prst="ellipse">
              <a:avLst/>
            </a:prstGeom>
            <a:solidFill>
              <a:schemeClr val="tx2"/>
            </a:solidFill>
            <a:ln w="12700" cap="sq" cmpd="sng">
              <a:solidFill>
                <a:schemeClr val="bg1"/>
              </a:solidFill>
              <a:prstDash val="solid"/>
              <a:headEnd type="none" w="sm" len="sm"/>
              <a:tailEnd type="none" w="sm" len="sm"/>
            </a:ln>
          </p:spPr>
          <p:txBody>
            <a:bodyPr wrap="none" anchor="ctr" anchorCtr="0"/>
            <a:p>
              <a:pPr algn="ctr" eaLnBrk="1" hangingPunct="1"/>
              <a:r>
                <a:rPr lang="en-US" altLang="zh-CN" sz="2400" b="1" dirty="0">
                  <a:solidFill>
                    <a:schemeClr val="bg1"/>
                  </a:solidFill>
                  <a:latin typeface="Times New Roman" panose="02020603050405020304" pitchFamily="18" charset="0"/>
                </a:rPr>
                <a:t>70</a:t>
              </a:r>
              <a:endParaRPr lang="en-US" altLang="zh-CN" sz="2400" b="1" dirty="0">
                <a:solidFill>
                  <a:schemeClr val="bg1"/>
                </a:solidFill>
                <a:latin typeface="Times New Roman" panose="02020603050405020304" pitchFamily="18" charset="0"/>
              </a:endParaRPr>
            </a:p>
          </p:txBody>
        </p:sp>
        <p:sp>
          <p:nvSpPr>
            <p:cNvPr id="31807" name="Oval 19"/>
            <p:cNvSpPr/>
            <p:nvPr/>
          </p:nvSpPr>
          <p:spPr>
            <a:xfrm>
              <a:off x="3744" y="672"/>
              <a:ext cx="288" cy="288"/>
            </a:xfrm>
            <a:prstGeom prst="ellipse">
              <a:avLst/>
            </a:prstGeom>
            <a:solidFill>
              <a:schemeClr val="tx2"/>
            </a:solidFill>
            <a:ln w="12700" cap="sq" cmpd="sng">
              <a:solidFill>
                <a:schemeClr val="bg1"/>
              </a:solidFill>
              <a:prstDash val="solid"/>
              <a:headEnd type="none" w="sm" len="sm"/>
              <a:tailEnd type="none" w="sm" len="sm"/>
            </a:ln>
          </p:spPr>
          <p:txBody>
            <a:bodyPr wrap="none" anchor="ctr" anchorCtr="0"/>
            <a:p>
              <a:pPr algn="ctr" eaLnBrk="1" hangingPunct="1"/>
              <a:r>
                <a:rPr lang="en-US" altLang="zh-CN" sz="2400" b="1" dirty="0">
                  <a:solidFill>
                    <a:schemeClr val="bg1"/>
                  </a:solidFill>
                  <a:latin typeface="Times New Roman" panose="02020603050405020304" pitchFamily="18" charset="0"/>
                </a:rPr>
                <a:t>63</a:t>
              </a:r>
              <a:endParaRPr lang="en-US" altLang="zh-CN" sz="2400" b="1" dirty="0">
                <a:solidFill>
                  <a:schemeClr val="bg1"/>
                </a:solidFill>
                <a:latin typeface="Times New Roman" panose="02020603050405020304" pitchFamily="18" charset="0"/>
              </a:endParaRPr>
            </a:p>
          </p:txBody>
        </p:sp>
        <p:sp>
          <p:nvSpPr>
            <p:cNvPr id="31808" name="Oval 20"/>
            <p:cNvSpPr/>
            <p:nvPr/>
          </p:nvSpPr>
          <p:spPr>
            <a:xfrm>
              <a:off x="3984" y="1200"/>
              <a:ext cx="288" cy="288"/>
            </a:xfrm>
            <a:prstGeom prst="ellipse">
              <a:avLst/>
            </a:prstGeom>
            <a:solidFill>
              <a:schemeClr val="tx2"/>
            </a:solidFill>
            <a:ln w="12700" cap="sq" cmpd="sng">
              <a:solidFill>
                <a:schemeClr val="bg1"/>
              </a:solidFill>
              <a:prstDash val="solid"/>
              <a:headEnd type="none" w="sm" len="sm"/>
              <a:tailEnd type="none" w="sm" len="sm"/>
            </a:ln>
          </p:spPr>
          <p:txBody>
            <a:bodyPr wrap="none" anchor="ctr" anchorCtr="0"/>
            <a:p>
              <a:pPr algn="ctr" eaLnBrk="1" hangingPunct="1"/>
              <a:r>
                <a:rPr lang="en-US" altLang="zh-CN" sz="2400" b="1" dirty="0">
                  <a:solidFill>
                    <a:schemeClr val="bg1"/>
                  </a:solidFill>
                  <a:latin typeface="Times New Roman" panose="02020603050405020304" pitchFamily="18" charset="0"/>
                </a:rPr>
                <a:t>90</a:t>
              </a:r>
              <a:endParaRPr lang="en-US" altLang="zh-CN" sz="2400" b="1" dirty="0">
                <a:solidFill>
                  <a:schemeClr val="bg1"/>
                </a:solidFill>
                <a:latin typeface="Times New Roman" panose="02020603050405020304" pitchFamily="18" charset="0"/>
              </a:endParaRPr>
            </a:p>
          </p:txBody>
        </p:sp>
        <p:sp>
          <p:nvSpPr>
            <p:cNvPr id="31809" name="Line 21"/>
            <p:cNvSpPr/>
            <p:nvPr/>
          </p:nvSpPr>
          <p:spPr>
            <a:xfrm>
              <a:off x="3984" y="912"/>
              <a:ext cx="96" cy="288"/>
            </a:xfrm>
            <a:prstGeom prst="line">
              <a:avLst/>
            </a:prstGeom>
            <a:ln w="38100" cap="sq" cmpd="sng">
              <a:solidFill>
                <a:schemeClr val="tx1"/>
              </a:solidFill>
              <a:prstDash val="solid"/>
              <a:headEnd type="none" w="sm" len="sm"/>
              <a:tailEnd type="none" w="sm" len="sm"/>
            </a:ln>
          </p:spPr>
        </p:sp>
        <p:sp>
          <p:nvSpPr>
            <p:cNvPr id="31810" name="Line 22"/>
            <p:cNvSpPr/>
            <p:nvPr/>
          </p:nvSpPr>
          <p:spPr>
            <a:xfrm flipH="1">
              <a:off x="3936" y="1440"/>
              <a:ext cx="144" cy="240"/>
            </a:xfrm>
            <a:prstGeom prst="line">
              <a:avLst/>
            </a:prstGeom>
            <a:ln w="38100" cap="sq" cmpd="sng">
              <a:solidFill>
                <a:schemeClr val="tx1"/>
              </a:solidFill>
              <a:prstDash val="solid"/>
              <a:headEnd type="none" w="sm" len="sm"/>
              <a:tailEnd type="none" w="sm" len="sm"/>
            </a:ln>
          </p:spPr>
        </p:sp>
        <p:sp>
          <p:nvSpPr>
            <p:cNvPr id="31811" name="Line 23"/>
            <p:cNvSpPr/>
            <p:nvPr/>
          </p:nvSpPr>
          <p:spPr>
            <a:xfrm flipH="1">
              <a:off x="3648" y="912"/>
              <a:ext cx="144" cy="336"/>
            </a:xfrm>
            <a:prstGeom prst="line">
              <a:avLst/>
            </a:prstGeom>
            <a:ln w="38100" cap="sq" cmpd="sng">
              <a:solidFill>
                <a:schemeClr val="tx1"/>
              </a:solidFill>
              <a:prstDash val="solid"/>
              <a:headEnd type="none" w="sm" len="sm"/>
              <a:tailEnd type="none" w="sm" len="sm"/>
            </a:ln>
          </p:spPr>
        </p:sp>
      </p:grpSp>
      <p:grpSp>
        <p:nvGrpSpPr>
          <p:cNvPr id="143431" name="Group 71"/>
          <p:cNvGrpSpPr/>
          <p:nvPr/>
        </p:nvGrpSpPr>
        <p:grpSpPr>
          <a:xfrm>
            <a:off x="7391400" y="990600"/>
            <a:ext cx="1371600" cy="2971800"/>
            <a:chOff x="4656" y="624"/>
            <a:chExt cx="864" cy="1872"/>
          </a:xfrm>
        </p:grpSpPr>
        <p:sp>
          <p:nvSpPr>
            <p:cNvPr id="31796" name="Oval 7"/>
            <p:cNvSpPr/>
            <p:nvPr/>
          </p:nvSpPr>
          <p:spPr>
            <a:xfrm>
              <a:off x="4704" y="2208"/>
              <a:ext cx="288" cy="288"/>
            </a:xfrm>
            <a:prstGeom prst="ellipse">
              <a:avLst/>
            </a:prstGeom>
            <a:solidFill>
              <a:schemeClr val="tx2"/>
            </a:solidFill>
            <a:ln w="12700" cap="sq" cmpd="sng">
              <a:solidFill>
                <a:schemeClr val="bg1"/>
              </a:solidFill>
              <a:prstDash val="solid"/>
              <a:headEnd type="none" w="sm" len="sm"/>
              <a:tailEnd type="none" w="sm" len="sm"/>
            </a:ln>
          </p:spPr>
          <p:txBody>
            <a:bodyPr wrap="none" anchor="ctr" anchorCtr="0"/>
            <a:p>
              <a:pPr algn="ctr" eaLnBrk="1" hangingPunct="1"/>
              <a:r>
                <a:rPr lang="en-US" altLang="zh-CN" sz="2400" b="1" dirty="0">
                  <a:solidFill>
                    <a:schemeClr val="bg1"/>
                  </a:solidFill>
                  <a:latin typeface="Times New Roman" panose="02020603050405020304" pitchFamily="18" charset="0"/>
                </a:rPr>
                <a:t>67</a:t>
              </a:r>
              <a:endParaRPr lang="en-US" altLang="zh-CN" sz="2400" b="1" dirty="0">
                <a:solidFill>
                  <a:schemeClr val="bg1"/>
                </a:solidFill>
                <a:latin typeface="Times New Roman" panose="02020603050405020304" pitchFamily="18" charset="0"/>
              </a:endParaRPr>
            </a:p>
          </p:txBody>
        </p:sp>
        <p:sp>
          <p:nvSpPr>
            <p:cNvPr id="31797" name="Oval 24"/>
            <p:cNvSpPr/>
            <p:nvPr/>
          </p:nvSpPr>
          <p:spPr>
            <a:xfrm>
              <a:off x="4656" y="1152"/>
              <a:ext cx="288" cy="288"/>
            </a:xfrm>
            <a:prstGeom prst="ellipse">
              <a:avLst/>
            </a:prstGeom>
            <a:solidFill>
              <a:schemeClr val="tx2"/>
            </a:solidFill>
            <a:ln w="12700" cap="sq" cmpd="sng">
              <a:solidFill>
                <a:schemeClr val="bg1"/>
              </a:solidFill>
              <a:prstDash val="solid"/>
              <a:headEnd type="none" w="sm" len="sm"/>
              <a:tailEnd type="none" w="sm" len="sm"/>
            </a:ln>
          </p:spPr>
          <p:txBody>
            <a:bodyPr wrap="none" anchor="ctr" anchorCtr="0"/>
            <a:p>
              <a:pPr algn="ctr" eaLnBrk="1" hangingPunct="1"/>
              <a:r>
                <a:rPr lang="en-US" altLang="zh-CN" sz="2400" b="1" dirty="0">
                  <a:solidFill>
                    <a:schemeClr val="bg1"/>
                  </a:solidFill>
                  <a:latin typeface="Times New Roman" panose="02020603050405020304" pitchFamily="18" charset="0"/>
                </a:rPr>
                <a:t>55</a:t>
              </a:r>
              <a:endParaRPr lang="en-US" altLang="zh-CN" sz="2400" b="1" dirty="0">
                <a:solidFill>
                  <a:schemeClr val="bg1"/>
                </a:solidFill>
                <a:latin typeface="Times New Roman" panose="02020603050405020304" pitchFamily="18" charset="0"/>
              </a:endParaRPr>
            </a:p>
          </p:txBody>
        </p:sp>
        <p:sp>
          <p:nvSpPr>
            <p:cNvPr id="31798" name="Oval 25"/>
            <p:cNvSpPr/>
            <p:nvPr/>
          </p:nvSpPr>
          <p:spPr>
            <a:xfrm>
              <a:off x="4944" y="1632"/>
              <a:ext cx="288" cy="288"/>
            </a:xfrm>
            <a:prstGeom prst="ellipse">
              <a:avLst/>
            </a:prstGeom>
            <a:solidFill>
              <a:schemeClr val="tx2"/>
            </a:solidFill>
            <a:ln w="12700" cap="sq" cmpd="sng">
              <a:solidFill>
                <a:schemeClr val="bg1"/>
              </a:solidFill>
              <a:prstDash val="solid"/>
              <a:headEnd type="none" w="sm" len="sm"/>
              <a:tailEnd type="none" w="sm" len="sm"/>
            </a:ln>
          </p:spPr>
          <p:txBody>
            <a:bodyPr wrap="none" anchor="ctr" anchorCtr="0"/>
            <a:p>
              <a:pPr algn="ctr" eaLnBrk="1" hangingPunct="1"/>
              <a:r>
                <a:rPr lang="en-US" altLang="zh-CN" sz="2400" b="1" dirty="0">
                  <a:solidFill>
                    <a:schemeClr val="bg1"/>
                  </a:solidFill>
                  <a:latin typeface="Times New Roman" panose="02020603050405020304" pitchFamily="18" charset="0"/>
                </a:rPr>
                <a:t>70</a:t>
              </a:r>
              <a:endParaRPr lang="en-US" altLang="zh-CN" sz="2400" b="1" dirty="0">
                <a:solidFill>
                  <a:schemeClr val="bg1"/>
                </a:solidFill>
                <a:latin typeface="Times New Roman" panose="02020603050405020304" pitchFamily="18" charset="0"/>
              </a:endParaRPr>
            </a:p>
          </p:txBody>
        </p:sp>
        <p:sp>
          <p:nvSpPr>
            <p:cNvPr id="31799" name="Oval 26"/>
            <p:cNvSpPr/>
            <p:nvPr/>
          </p:nvSpPr>
          <p:spPr>
            <a:xfrm>
              <a:off x="4992" y="624"/>
              <a:ext cx="288" cy="288"/>
            </a:xfrm>
            <a:prstGeom prst="ellipse">
              <a:avLst/>
            </a:prstGeom>
            <a:solidFill>
              <a:schemeClr val="tx2"/>
            </a:solidFill>
            <a:ln w="12700" cap="sq" cmpd="sng">
              <a:solidFill>
                <a:schemeClr val="bg1"/>
              </a:solidFill>
              <a:prstDash val="solid"/>
              <a:headEnd type="none" w="sm" len="sm"/>
              <a:tailEnd type="none" w="sm" len="sm"/>
            </a:ln>
          </p:spPr>
          <p:txBody>
            <a:bodyPr wrap="none" anchor="ctr" anchorCtr="0"/>
            <a:p>
              <a:pPr algn="ctr" eaLnBrk="1" hangingPunct="1"/>
              <a:r>
                <a:rPr lang="en-US" altLang="zh-CN" sz="2400" b="1" dirty="0">
                  <a:solidFill>
                    <a:schemeClr val="bg1"/>
                  </a:solidFill>
                  <a:latin typeface="Times New Roman" panose="02020603050405020304" pitchFamily="18" charset="0"/>
                </a:rPr>
                <a:t>63</a:t>
              </a:r>
              <a:endParaRPr lang="en-US" altLang="zh-CN" sz="2400" b="1" dirty="0">
                <a:solidFill>
                  <a:schemeClr val="bg1"/>
                </a:solidFill>
                <a:latin typeface="Times New Roman" panose="02020603050405020304" pitchFamily="18" charset="0"/>
              </a:endParaRPr>
            </a:p>
          </p:txBody>
        </p:sp>
        <p:sp>
          <p:nvSpPr>
            <p:cNvPr id="31800" name="Oval 27"/>
            <p:cNvSpPr/>
            <p:nvPr/>
          </p:nvSpPr>
          <p:spPr>
            <a:xfrm>
              <a:off x="5232" y="1152"/>
              <a:ext cx="288" cy="288"/>
            </a:xfrm>
            <a:prstGeom prst="ellipse">
              <a:avLst/>
            </a:prstGeom>
            <a:solidFill>
              <a:schemeClr val="tx2"/>
            </a:solidFill>
            <a:ln w="12700" cap="sq" cmpd="sng">
              <a:solidFill>
                <a:schemeClr val="bg1"/>
              </a:solidFill>
              <a:prstDash val="solid"/>
              <a:headEnd type="none" w="sm" len="sm"/>
              <a:tailEnd type="none" w="sm" len="sm"/>
            </a:ln>
          </p:spPr>
          <p:txBody>
            <a:bodyPr wrap="none" anchor="ctr" anchorCtr="0"/>
            <a:p>
              <a:pPr algn="ctr" eaLnBrk="1" hangingPunct="1"/>
              <a:r>
                <a:rPr lang="en-US" altLang="zh-CN" sz="2400" b="1" dirty="0">
                  <a:solidFill>
                    <a:schemeClr val="bg1"/>
                  </a:solidFill>
                  <a:latin typeface="Times New Roman" panose="02020603050405020304" pitchFamily="18" charset="0"/>
                </a:rPr>
                <a:t>90</a:t>
              </a:r>
              <a:endParaRPr lang="en-US" altLang="zh-CN" sz="2400" b="1" dirty="0">
                <a:solidFill>
                  <a:schemeClr val="bg1"/>
                </a:solidFill>
                <a:latin typeface="Times New Roman" panose="02020603050405020304" pitchFamily="18" charset="0"/>
              </a:endParaRPr>
            </a:p>
          </p:txBody>
        </p:sp>
        <p:sp>
          <p:nvSpPr>
            <p:cNvPr id="31801" name="Line 28"/>
            <p:cNvSpPr/>
            <p:nvPr/>
          </p:nvSpPr>
          <p:spPr>
            <a:xfrm>
              <a:off x="5232" y="864"/>
              <a:ext cx="96" cy="288"/>
            </a:xfrm>
            <a:prstGeom prst="line">
              <a:avLst/>
            </a:prstGeom>
            <a:ln w="38100" cap="sq" cmpd="sng">
              <a:solidFill>
                <a:schemeClr val="tx1"/>
              </a:solidFill>
              <a:prstDash val="solid"/>
              <a:headEnd type="none" w="sm" len="sm"/>
              <a:tailEnd type="none" w="sm" len="sm"/>
            </a:ln>
          </p:spPr>
        </p:sp>
        <p:sp>
          <p:nvSpPr>
            <p:cNvPr id="31802" name="Line 29"/>
            <p:cNvSpPr/>
            <p:nvPr/>
          </p:nvSpPr>
          <p:spPr>
            <a:xfrm flipH="1">
              <a:off x="5184" y="1392"/>
              <a:ext cx="144" cy="240"/>
            </a:xfrm>
            <a:prstGeom prst="line">
              <a:avLst/>
            </a:prstGeom>
            <a:ln w="38100" cap="sq" cmpd="sng">
              <a:solidFill>
                <a:schemeClr val="tx1"/>
              </a:solidFill>
              <a:prstDash val="solid"/>
              <a:headEnd type="none" w="sm" len="sm"/>
              <a:tailEnd type="none" w="sm" len="sm"/>
            </a:ln>
          </p:spPr>
        </p:sp>
        <p:sp>
          <p:nvSpPr>
            <p:cNvPr id="31803" name="Line 30"/>
            <p:cNvSpPr/>
            <p:nvPr/>
          </p:nvSpPr>
          <p:spPr>
            <a:xfrm flipH="1">
              <a:off x="4896" y="864"/>
              <a:ext cx="144" cy="336"/>
            </a:xfrm>
            <a:prstGeom prst="line">
              <a:avLst/>
            </a:prstGeom>
            <a:ln w="38100" cap="sq" cmpd="sng">
              <a:solidFill>
                <a:schemeClr val="tx1"/>
              </a:solidFill>
              <a:prstDash val="solid"/>
              <a:headEnd type="none" w="sm" len="sm"/>
              <a:tailEnd type="none" w="sm" len="sm"/>
            </a:ln>
          </p:spPr>
        </p:sp>
        <p:sp>
          <p:nvSpPr>
            <p:cNvPr id="31804" name="Line 31"/>
            <p:cNvSpPr/>
            <p:nvPr/>
          </p:nvSpPr>
          <p:spPr>
            <a:xfrm flipH="1">
              <a:off x="4896" y="1920"/>
              <a:ext cx="144" cy="288"/>
            </a:xfrm>
            <a:prstGeom prst="line">
              <a:avLst/>
            </a:prstGeom>
            <a:ln w="38100" cap="sq" cmpd="sng">
              <a:solidFill>
                <a:schemeClr val="tx1"/>
              </a:solidFill>
              <a:prstDash val="solid"/>
              <a:headEnd type="none" w="sm" len="sm"/>
              <a:tailEnd type="none" w="sm" len="sm"/>
            </a:ln>
          </p:spPr>
        </p:sp>
      </p:grpSp>
      <p:grpSp>
        <p:nvGrpSpPr>
          <p:cNvPr id="143432" name="Group 72"/>
          <p:cNvGrpSpPr/>
          <p:nvPr/>
        </p:nvGrpSpPr>
        <p:grpSpPr>
          <a:xfrm>
            <a:off x="228600" y="3213100"/>
            <a:ext cx="1828800" cy="2895600"/>
            <a:chOff x="144" y="2112"/>
            <a:chExt cx="1152" cy="1824"/>
          </a:xfrm>
        </p:grpSpPr>
        <p:sp>
          <p:nvSpPr>
            <p:cNvPr id="31785" name="Oval 8"/>
            <p:cNvSpPr/>
            <p:nvPr/>
          </p:nvSpPr>
          <p:spPr>
            <a:xfrm>
              <a:off x="144" y="3168"/>
              <a:ext cx="288" cy="288"/>
            </a:xfrm>
            <a:prstGeom prst="ellipse">
              <a:avLst/>
            </a:prstGeom>
            <a:solidFill>
              <a:schemeClr val="tx2"/>
            </a:solidFill>
            <a:ln w="12700" cap="sq" cmpd="sng">
              <a:solidFill>
                <a:schemeClr val="bg1"/>
              </a:solidFill>
              <a:prstDash val="solid"/>
              <a:headEnd type="none" w="sm" len="sm"/>
              <a:tailEnd type="none" w="sm" len="sm"/>
            </a:ln>
          </p:spPr>
          <p:txBody>
            <a:bodyPr wrap="none" anchor="ctr" anchorCtr="0"/>
            <a:p>
              <a:pPr algn="ctr" eaLnBrk="1" hangingPunct="1"/>
              <a:r>
                <a:rPr lang="en-US" altLang="zh-CN" sz="2400" b="1" dirty="0">
                  <a:solidFill>
                    <a:schemeClr val="bg1"/>
                  </a:solidFill>
                  <a:latin typeface="Times New Roman" panose="02020603050405020304" pitchFamily="18" charset="0"/>
                </a:rPr>
                <a:t>42</a:t>
              </a:r>
              <a:endParaRPr lang="en-US" altLang="zh-CN" sz="2400" b="1" dirty="0">
                <a:solidFill>
                  <a:schemeClr val="bg1"/>
                </a:solidFill>
                <a:latin typeface="Times New Roman" panose="02020603050405020304" pitchFamily="18" charset="0"/>
              </a:endParaRPr>
            </a:p>
          </p:txBody>
        </p:sp>
        <p:sp>
          <p:nvSpPr>
            <p:cNvPr id="31786" name="Oval 32"/>
            <p:cNvSpPr/>
            <p:nvPr/>
          </p:nvSpPr>
          <p:spPr>
            <a:xfrm>
              <a:off x="432" y="3648"/>
              <a:ext cx="288" cy="288"/>
            </a:xfrm>
            <a:prstGeom prst="ellipse">
              <a:avLst/>
            </a:prstGeom>
            <a:solidFill>
              <a:schemeClr val="tx2"/>
            </a:solidFill>
            <a:ln w="12700" cap="sq" cmpd="sng">
              <a:solidFill>
                <a:schemeClr val="bg1"/>
              </a:solidFill>
              <a:prstDash val="solid"/>
              <a:headEnd type="none" w="sm" len="sm"/>
              <a:tailEnd type="none" w="sm" len="sm"/>
            </a:ln>
          </p:spPr>
          <p:txBody>
            <a:bodyPr wrap="none" anchor="ctr" anchorCtr="0"/>
            <a:p>
              <a:pPr algn="ctr" eaLnBrk="1" hangingPunct="1"/>
              <a:r>
                <a:rPr lang="en-US" altLang="zh-CN" sz="2400" b="1" dirty="0">
                  <a:solidFill>
                    <a:schemeClr val="bg1"/>
                  </a:solidFill>
                  <a:latin typeface="Times New Roman" panose="02020603050405020304" pitchFamily="18" charset="0"/>
                </a:rPr>
                <a:t>67</a:t>
              </a:r>
              <a:endParaRPr lang="en-US" altLang="zh-CN" sz="2400" b="1" dirty="0">
                <a:solidFill>
                  <a:schemeClr val="bg1"/>
                </a:solidFill>
                <a:latin typeface="Times New Roman" panose="02020603050405020304" pitchFamily="18" charset="0"/>
              </a:endParaRPr>
            </a:p>
          </p:txBody>
        </p:sp>
        <p:sp>
          <p:nvSpPr>
            <p:cNvPr id="31787" name="Oval 33"/>
            <p:cNvSpPr/>
            <p:nvPr/>
          </p:nvSpPr>
          <p:spPr>
            <a:xfrm>
              <a:off x="432" y="2640"/>
              <a:ext cx="288" cy="288"/>
            </a:xfrm>
            <a:prstGeom prst="ellipse">
              <a:avLst/>
            </a:prstGeom>
            <a:solidFill>
              <a:schemeClr val="tx2"/>
            </a:solidFill>
            <a:ln w="12700" cap="sq" cmpd="sng">
              <a:solidFill>
                <a:schemeClr val="bg1"/>
              </a:solidFill>
              <a:prstDash val="solid"/>
              <a:headEnd type="none" w="sm" len="sm"/>
              <a:tailEnd type="none" w="sm" len="sm"/>
            </a:ln>
          </p:spPr>
          <p:txBody>
            <a:bodyPr wrap="none" anchor="ctr" anchorCtr="0"/>
            <a:p>
              <a:pPr algn="ctr" eaLnBrk="1" hangingPunct="1"/>
              <a:r>
                <a:rPr lang="en-US" altLang="zh-CN" sz="2400" b="1" dirty="0">
                  <a:solidFill>
                    <a:schemeClr val="bg1"/>
                  </a:solidFill>
                  <a:latin typeface="Times New Roman" panose="02020603050405020304" pitchFamily="18" charset="0"/>
                </a:rPr>
                <a:t>55</a:t>
              </a:r>
              <a:endParaRPr lang="en-US" altLang="zh-CN" sz="2400" b="1" dirty="0">
                <a:solidFill>
                  <a:schemeClr val="bg1"/>
                </a:solidFill>
                <a:latin typeface="Times New Roman" panose="02020603050405020304" pitchFamily="18" charset="0"/>
              </a:endParaRPr>
            </a:p>
          </p:txBody>
        </p:sp>
        <p:sp>
          <p:nvSpPr>
            <p:cNvPr id="31788" name="Oval 34"/>
            <p:cNvSpPr/>
            <p:nvPr/>
          </p:nvSpPr>
          <p:spPr>
            <a:xfrm>
              <a:off x="720" y="3120"/>
              <a:ext cx="288" cy="288"/>
            </a:xfrm>
            <a:prstGeom prst="ellipse">
              <a:avLst/>
            </a:prstGeom>
            <a:solidFill>
              <a:schemeClr val="tx2"/>
            </a:solidFill>
            <a:ln w="12700" cap="sq" cmpd="sng">
              <a:solidFill>
                <a:schemeClr val="bg1"/>
              </a:solidFill>
              <a:prstDash val="solid"/>
              <a:headEnd type="none" w="sm" len="sm"/>
              <a:tailEnd type="none" w="sm" len="sm"/>
            </a:ln>
          </p:spPr>
          <p:txBody>
            <a:bodyPr wrap="none" anchor="ctr" anchorCtr="0"/>
            <a:p>
              <a:pPr algn="ctr" eaLnBrk="1" hangingPunct="1"/>
              <a:r>
                <a:rPr lang="en-US" altLang="zh-CN" sz="2400" b="1" dirty="0">
                  <a:solidFill>
                    <a:schemeClr val="bg1"/>
                  </a:solidFill>
                  <a:latin typeface="Times New Roman" panose="02020603050405020304" pitchFamily="18" charset="0"/>
                </a:rPr>
                <a:t>70</a:t>
              </a:r>
              <a:endParaRPr lang="en-US" altLang="zh-CN" sz="2400" b="1" dirty="0">
                <a:solidFill>
                  <a:schemeClr val="bg1"/>
                </a:solidFill>
                <a:latin typeface="Times New Roman" panose="02020603050405020304" pitchFamily="18" charset="0"/>
              </a:endParaRPr>
            </a:p>
          </p:txBody>
        </p:sp>
        <p:sp>
          <p:nvSpPr>
            <p:cNvPr id="31789" name="Oval 35"/>
            <p:cNvSpPr/>
            <p:nvPr/>
          </p:nvSpPr>
          <p:spPr>
            <a:xfrm>
              <a:off x="768" y="2112"/>
              <a:ext cx="288" cy="288"/>
            </a:xfrm>
            <a:prstGeom prst="ellipse">
              <a:avLst/>
            </a:prstGeom>
            <a:solidFill>
              <a:schemeClr val="tx2"/>
            </a:solidFill>
            <a:ln w="12700" cap="sq" cmpd="sng">
              <a:solidFill>
                <a:schemeClr val="bg1"/>
              </a:solidFill>
              <a:prstDash val="solid"/>
              <a:headEnd type="none" w="sm" len="sm"/>
              <a:tailEnd type="none" w="sm" len="sm"/>
            </a:ln>
          </p:spPr>
          <p:txBody>
            <a:bodyPr wrap="none" anchor="ctr" anchorCtr="0"/>
            <a:p>
              <a:pPr algn="ctr" eaLnBrk="1" hangingPunct="1"/>
              <a:r>
                <a:rPr lang="en-US" altLang="zh-CN" sz="2400" b="1" dirty="0">
                  <a:solidFill>
                    <a:schemeClr val="bg1"/>
                  </a:solidFill>
                  <a:latin typeface="Times New Roman" panose="02020603050405020304" pitchFamily="18" charset="0"/>
                </a:rPr>
                <a:t>63</a:t>
              </a:r>
              <a:endParaRPr lang="en-US" altLang="zh-CN" sz="2400" b="1" dirty="0">
                <a:solidFill>
                  <a:schemeClr val="bg1"/>
                </a:solidFill>
                <a:latin typeface="Times New Roman" panose="02020603050405020304" pitchFamily="18" charset="0"/>
              </a:endParaRPr>
            </a:p>
          </p:txBody>
        </p:sp>
        <p:sp>
          <p:nvSpPr>
            <p:cNvPr id="31790" name="Oval 36"/>
            <p:cNvSpPr/>
            <p:nvPr/>
          </p:nvSpPr>
          <p:spPr>
            <a:xfrm>
              <a:off x="1008" y="2640"/>
              <a:ext cx="288" cy="288"/>
            </a:xfrm>
            <a:prstGeom prst="ellipse">
              <a:avLst/>
            </a:prstGeom>
            <a:solidFill>
              <a:schemeClr val="tx2"/>
            </a:solidFill>
            <a:ln w="12700" cap="sq" cmpd="sng">
              <a:solidFill>
                <a:schemeClr val="bg1"/>
              </a:solidFill>
              <a:prstDash val="solid"/>
              <a:headEnd type="none" w="sm" len="sm"/>
              <a:tailEnd type="none" w="sm" len="sm"/>
            </a:ln>
          </p:spPr>
          <p:txBody>
            <a:bodyPr wrap="none" anchor="ctr" anchorCtr="0"/>
            <a:p>
              <a:pPr algn="ctr" eaLnBrk="1" hangingPunct="1"/>
              <a:r>
                <a:rPr lang="en-US" altLang="zh-CN" sz="2400" b="1" dirty="0">
                  <a:solidFill>
                    <a:schemeClr val="bg1"/>
                  </a:solidFill>
                  <a:latin typeface="Times New Roman" panose="02020603050405020304" pitchFamily="18" charset="0"/>
                </a:rPr>
                <a:t>90</a:t>
              </a:r>
              <a:endParaRPr lang="en-US" altLang="zh-CN" sz="2400" b="1" dirty="0">
                <a:solidFill>
                  <a:schemeClr val="bg1"/>
                </a:solidFill>
                <a:latin typeface="Times New Roman" panose="02020603050405020304" pitchFamily="18" charset="0"/>
              </a:endParaRPr>
            </a:p>
          </p:txBody>
        </p:sp>
        <p:sp>
          <p:nvSpPr>
            <p:cNvPr id="31791" name="Line 37"/>
            <p:cNvSpPr/>
            <p:nvPr/>
          </p:nvSpPr>
          <p:spPr>
            <a:xfrm>
              <a:off x="1008" y="2352"/>
              <a:ext cx="96" cy="288"/>
            </a:xfrm>
            <a:prstGeom prst="line">
              <a:avLst/>
            </a:prstGeom>
            <a:ln w="38100" cap="sq" cmpd="sng">
              <a:solidFill>
                <a:schemeClr val="tx1"/>
              </a:solidFill>
              <a:prstDash val="solid"/>
              <a:headEnd type="none" w="sm" len="sm"/>
              <a:tailEnd type="none" w="sm" len="sm"/>
            </a:ln>
          </p:spPr>
        </p:sp>
        <p:sp>
          <p:nvSpPr>
            <p:cNvPr id="31792" name="Line 38"/>
            <p:cNvSpPr/>
            <p:nvPr/>
          </p:nvSpPr>
          <p:spPr>
            <a:xfrm flipH="1">
              <a:off x="960" y="2880"/>
              <a:ext cx="144" cy="240"/>
            </a:xfrm>
            <a:prstGeom prst="line">
              <a:avLst/>
            </a:prstGeom>
            <a:ln w="38100" cap="sq" cmpd="sng">
              <a:solidFill>
                <a:schemeClr val="tx1"/>
              </a:solidFill>
              <a:prstDash val="solid"/>
              <a:headEnd type="none" w="sm" len="sm"/>
              <a:tailEnd type="none" w="sm" len="sm"/>
            </a:ln>
          </p:spPr>
        </p:sp>
        <p:sp>
          <p:nvSpPr>
            <p:cNvPr id="31793" name="Line 39"/>
            <p:cNvSpPr/>
            <p:nvPr/>
          </p:nvSpPr>
          <p:spPr>
            <a:xfrm flipH="1">
              <a:off x="672" y="2352"/>
              <a:ext cx="144" cy="336"/>
            </a:xfrm>
            <a:prstGeom prst="line">
              <a:avLst/>
            </a:prstGeom>
            <a:ln w="38100" cap="sq" cmpd="sng">
              <a:solidFill>
                <a:schemeClr val="tx1"/>
              </a:solidFill>
              <a:prstDash val="solid"/>
              <a:headEnd type="none" w="sm" len="sm"/>
              <a:tailEnd type="none" w="sm" len="sm"/>
            </a:ln>
          </p:spPr>
        </p:sp>
        <p:sp>
          <p:nvSpPr>
            <p:cNvPr id="31794" name="Line 40"/>
            <p:cNvSpPr/>
            <p:nvPr/>
          </p:nvSpPr>
          <p:spPr>
            <a:xfrm flipH="1">
              <a:off x="672" y="3408"/>
              <a:ext cx="144" cy="288"/>
            </a:xfrm>
            <a:prstGeom prst="line">
              <a:avLst/>
            </a:prstGeom>
            <a:ln w="38100" cap="sq" cmpd="sng">
              <a:solidFill>
                <a:schemeClr val="tx1"/>
              </a:solidFill>
              <a:prstDash val="solid"/>
              <a:headEnd type="none" w="sm" len="sm"/>
              <a:tailEnd type="none" w="sm" len="sm"/>
            </a:ln>
          </p:spPr>
        </p:sp>
        <p:sp>
          <p:nvSpPr>
            <p:cNvPr id="31795" name="Line 41"/>
            <p:cNvSpPr/>
            <p:nvPr/>
          </p:nvSpPr>
          <p:spPr>
            <a:xfrm flipH="1">
              <a:off x="288" y="2928"/>
              <a:ext cx="192" cy="240"/>
            </a:xfrm>
            <a:prstGeom prst="line">
              <a:avLst/>
            </a:prstGeom>
            <a:ln w="38100" cap="sq" cmpd="sng">
              <a:solidFill>
                <a:schemeClr val="tx1"/>
              </a:solidFill>
              <a:prstDash val="solid"/>
              <a:headEnd type="none" w="sm" len="sm"/>
              <a:tailEnd type="none" w="sm" len="sm"/>
            </a:ln>
          </p:spPr>
        </p:sp>
      </p:grpSp>
      <p:grpSp>
        <p:nvGrpSpPr>
          <p:cNvPr id="143433" name="Group 73"/>
          <p:cNvGrpSpPr/>
          <p:nvPr/>
        </p:nvGrpSpPr>
        <p:grpSpPr>
          <a:xfrm>
            <a:off x="2849563" y="3213100"/>
            <a:ext cx="2514600" cy="2895600"/>
            <a:chOff x="1632" y="2064"/>
            <a:chExt cx="1584" cy="1824"/>
          </a:xfrm>
        </p:grpSpPr>
        <p:sp>
          <p:nvSpPr>
            <p:cNvPr id="31772" name="Oval 9"/>
            <p:cNvSpPr/>
            <p:nvPr/>
          </p:nvSpPr>
          <p:spPr>
            <a:xfrm>
              <a:off x="2928" y="3072"/>
              <a:ext cx="288" cy="288"/>
            </a:xfrm>
            <a:prstGeom prst="ellipse">
              <a:avLst/>
            </a:prstGeom>
            <a:solidFill>
              <a:schemeClr val="tx2"/>
            </a:solidFill>
            <a:ln w="12700" cap="sq" cmpd="sng">
              <a:solidFill>
                <a:schemeClr val="bg1"/>
              </a:solidFill>
              <a:prstDash val="solid"/>
              <a:headEnd type="none" w="sm" len="sm"/>
              <a:tailEnd type="none" w="sm" len="sm"/>
            </a:ln>
          </p:spPr>
          <p:txBody>
            <a:bodyPr wrap="none" anchor="ctr" anchorCtr="0"/>
            <a:p>
              <a:pPr algn="ctr" eaLnBrk="1" hangingPunct="1"/>
              <a:r>
                <a:rPr lang="en-US" altLang="zh-CN" sz="2400" b="1" dirty="0">
                  <a:solidFill>
                    <a:schemeClr val="bg1"/>
                  </a:solidFill>
                  <a:latin typeface="Times New Roman" panose="02020603050405020304" pitchFamily="18" charset="0"/>
                </a:rPr>
                <a:t>98</a:t>
              </a:r>
              <a:endParaRPr lang="en-US" altLang="zh-CN" sz="2400" b="1" dirty="0">
                <a:solidFill>
                  <a:schemeClr val="bg1"/>
                </a:solidFill>
                <a:latin typeface="Times New Roman" panose="02020603050405020304" pitchFamily="18" charset="0"/>
              </a:endParaRPr>
            </a:p>
          </p:txBody>
        </p:sp>
        <p:sp>
          <p:nvSpPr>
            <p:cNvPr id="31773" name="Oval 42"/>
            <p:cNvSpPr/>
            <p:nvPr/>
          </p:nvSpPr>
          <p:spPr>
            <a:xfrm>
              <a:off x="1632" y="3072"/>
              <a:ext cx="288" cy="288"/>
            </a:xfrm>
            <a:prstGeom prst="ellipse">
              <a:avLst/>
            </a:prstGeom>
            <a:solidFill>
              <a:schemeClr val="tx2"/>
            </a:solidFill>
            <a:ln w="12700" cap="sq" cmpd="sng">
              <a:solidFill>
                <a:schemeClr val="bg1"/>
              </a:solidFill>
              <a:prstDash val="solid"/>
              <a:headEnd type="none" w="sm" len="sm"/>
              <a:tailEnd type="none" w="sm" len="sm"/>
            </a:ln>
          </p:spPr>
          <p:txBody>
            <a:bodyPr wrap="none" anchor="ctr" anchorCtr="0"/>
            <a:p>
              <a:pPr algn="ctr" eaLnBrk="1" hangingPunct="1"/>
              <a:r>
                <a:rPr lang="en-US" altLang="zh-CN" sz="2400" b="1" dirty="0">
                  <a:solidFill>
                    <a:schemeClr val="bg1"/>
                  </a:solidFill>
                  <a:latin typeface="Times New Roman" panose="02020603050405020304" pitchFamily="18" charset="0"/>
                </a:rPr>
                <a:t>42</a:t>
              </a:r>
              <a:endParaRPr lang="en-US" altLang="zh-CN" sz="2400" b="1" dirty="0">
                <a:solidFill>
                  <a:schemeClr val="bg1"/>
                </a:solidFill>
                <a:latin typeface="Times New Roman" panose="02020603050405020304" pitchFamily="18" charset="0"/>
              </a:endParaRPr>
            </a:p>
          </p:txBody>
        </p:sp>
        <p:sp>
          <p:nvSpPr>
            <p:cNvPr id="31774" name="Oval 43"/>
            <p:cNvSpPr/>
            <p:nvPr/>
          </p:nvSpPr>
          <p:spPr>
            <a:xfrm>
              <a:off x="1968" y="3600"/>
              <a:ext cx="288" cy="288"/>
            </a:xfrm>
            <a:prstGeom prst="ellipse">
              <a:avLst/>
            </a:prstGeom>
            <a:solidFill>
              <a:schemeClr val="tx2"/>
            </a:solidFill>
            <a:ln w="12700" cap="sq" cmpd="sng">
              <a:solidFill>
                <a:schemeClr val="bg1"/>
              </a:solidFill>
              <a:prstDash val="solid"/>
              <a:headEnd type="none" w="sm" len="sm"/>
              <a:tailEnd type="none" w="sm" len="sm"/>
            </a:ln>
          </p:spPr>
          <p:txBody>
            <a:bodyPr wrap="none" anchor="ctr" anchorCtr="0"/>
            <a:p>
              <a:pPr algn="ctr" eaLnBrk="1" hangingPunct="1"/>
              <a:r>
                <a:rPr lang="en-US" altLang="zh-CN" sz="2400" b="1" dirty="0">
                  <a:solidFill>
                    <a:schemeClr val="bg1"/>
                  </a:solidFill>
                  <a:latin typeface="Times New Roman" panose="02020603050405020304" pitchFamily="18" charset="0"/>
                </a:rPr>
                <a:t>67</a:t>
              </a:r>
              <a:endParaRPr lang="en-US" altLang="zh-CN" sz="2400" b="1" dirty="0">
                <a:solidFill>
                  <a:schemeClr val="bg1"/>
                </a:solidFill>
                <a:latin typeface="Times New Roman" panose="02020603050405020304" pitchFamily="18" charset="0"/>
              </a:endParaRPr>
            </a:p>
          </p:txBody>
        </p:sp>
        <p:sp>
          <p:nvSpPr>
            <p:cNvPr id="31775" name="Oval 44"/>
            <p:cNvSpPr/>
            <p:nvPr/>
          </p:nvSpPr>
          <p:spPr>
            <a:xfrm>
              <a:off x="1968" y="2592"/>
              <a:ext cx="288" cy="288"/>
            </a:xfrm>
            <a:prstGeom prst="ellipse">
              <a:avLst/>
            </a:prstGeom>
            <a:solidFill>
              <a:schemeClr val="tx2"/>
            </a:solidFill>
            <a:ln w="12700" cap="sq" cmpd="sng">
              <a:solidFill>
                <a:schemeClr val="bg1"/>
              </a:solidFill>
              <a:prstDash val="solid"/>
              <a:headEnd type="none" w="sm" len="sm"/>
              <a:tailEnd type="none" w="sm" len="sm"/>
            </a:ln>
          </p:spPr>
          <p:txBody>
            <a:bodyPr wrap="none" anchor="ctr" anchorCtr="0"/>
            <a:p>
              <a:pPr algn="ctr" eaLnBrk="1" hangingPunct="1"/>
              <a:r>
                <a:rPr lang="en-US" altLang="zh-CN" sz="2400" b="1" dirty="0">
                  <a:solidFill>
                    <a:schemeClr val="bg1"/>
                  </a:solidFill>
                  <a:latin typeface="Times New Roman" panose="02020603050405020304" pitchFamily="18" charset="0"/>
                </a:rPr>
                <a:t>55</a:t>
              </a:r>
              <a:endParaRPr lang="en-US" altLang="zh-CN" sz="2400" b="1" dirty="0">
                <a:solidFill>
                  <a:schemeClr val="bg1"/>
                </a:solidFill>
                <a:latin typeface="Times New Roman" panose="02020603050405020304" pitchFamily="18" charset="0"/>
              </a:endParaRPr>
            </a:p>
          </p:txBody>
        </p:sp>
        <p:sp>
          <p:nvSpPr>
            <p:cNvPr id="31776" name="Oval 45"/>
            <p:cNvSpPr/>
            <p:nvPr/>
          </p:nvSpPr>
          <p:spPr>
            <a:xfrm>
              <a:off x="2256" y="3072"/>
              <a:ext cx="288" cy="288"/>
            </a:xfrm>
            <a:prstGeom prst="ellipse">
              <a:avLst/>
            </a:prstGeom>
            <a:solidFill>
              <a:schemeClr val="tx2"/>
            </a:solidFill>
            <a:ln w="12700" cap="sq" cmpd="sng">
              <a:solidFill>
                <a:schemeClr val="bg1"/>
              </a:solidFill>
              <a:prstDash val="solid"/>
              <a:headEnd type="none" w="sm" len="sm"/>
              <a:tailEnd type="none" w="sm" len="sm"/>
            </a:ln>
          </p:spPr>
          <p:txBody>
            <a:bodyPr wrap="none" anchor="ctr" anchorCtr="0"/>
            <a:p>
              <a:pPr algn="ctr" eaLnBrk="1" hangingPunct="1"/>
              <a:r>
                <a:rPr lang="en-US" altLang="zh-CN" sz="2400" b="1" dirty="0">
                  <a:solidFill>
                    <a:schemeClr val="bg1"/>
                  </a:solidFill>
                  <a:latin typeface="Times New Roman" panose="02020603050405020304" pitchFamily="18" charset="0"/>
                </a:rPr>
                <a:t>70</a:t>
              </a:r>
              <a:endParaRPr lang="en-US" altLang="zh-CN" sz="2400" b="1" dirty="0">
                <a:solidFill>
                  <a:schemeClr val="bg1"/>
                </a:solidFill>
                <a:latin typeface="Times New Roman" panose="02020603050405020304" pitchFamily="18" charset="0"/>
              </a:endParaRPr>
            </a:p>
          </p:txBody>
        </p:sp>
        <p:sp>
          <p:nvSpPr>
            <p:cNvPr id="31777" name="Oval 46"/>
            <p:cNvSpPr/>
            <p:nvPr/>
          </p:nvSpPr>
          <p:spPr>
            <a:xfrm>
              <a:off x="2304" y="2064"/>
              <a:ext cx="288" cy="288"/>
            </a:xfrm>
            <a:prstGeom prst="ellipse">
              <a:avLst/>
            </a:prstGeom>
            <a:solidFill>
              <a:schemeClr val="tx2"/>
            </a:solidFill>
            <a:ln w="12700" cap="sq" cmpd="sng">
              <a:solidFill>
                <a:schemeClr val="bg1"/>
              </a:solidFill>
              <a:prstDash val="solid"/>
              <a:headEnd type="none" w="sm" len="sm"/>
              <a:tailEnd type="none" w="sm" len="sm"/>
            </a:ln>
          </p:spPr>
          <p:txBody>
            <a:bodyPr wrap="none" anchor="ctr" anchorCtr="0"/>
            <a:p>
              <a:pPr algn="ctr" eaLnBrk="1" hangingPunct="1"/>
              <a:r>
                <a:rPr lang="en-US" altLang="zh-CN" sz="2400" b="1" dirty="0">
                  <a:solidFill>
                    <a:schemeClr val="bg1"/>
                  </a:solidFill>
                  <a:latin typeface="Times New Roman" panose="02020603050405020304" pitchFamily="18" charset="0"/>
                </a:rPr>
                <a:t>63</a:t>
              </a:r>
              <a:endParaRPr lang="en-US" altLang="zh-CN" sz="2400" b="1" dirty="0">
                <a:solidFill>
                  <a:schemeClr val="bg1"/>
                </a:solidFill>
                <a:latin typeface="Times New Roman" panose="02020603050405020304" pitchFamily="18" charset="0"/>
              </a:endParaRPr>
            </a:p>
          </p:txBody>
        </p:sp>
        <p:sp>
          <p:nvSpPr>
            <p:cNvPr id="31778" name="Oval 47"/>
            <p:cNvSpPr/>
            <p:nvPr/>
          </p:nvSpPr>
          <p:spPr>
            <a:xfrm>
              <a:off x="2544" y="2592"/>
              <a:ext cx="288" cy="288"/>
            </a:xfrm>
            <a:prstGeom prst="ellipse">
              <a:avLst/>
            </a:prstGeom>
            <a:solidFill>
              <a:schemeClr val="tx2"/>
            </a:solidFill>
            <a:ln w="12700" cap="sq" cmpd="sng">
              <a:solidFill>
                <a:schemeClr val="bg1"/>
              </a:solidFill>
              <a:prstDash val="solid"/>
              <a:headEnd type="none" w="sm" len="sm"/>
              <a:tailEnd type="none" w="sm" len="sm"/>
            </a:ln>
          </p:spPr>
          <p:txBody>
            <a:bodyPr wrap="none" anchor="ctr" anchorCtr="0"/>
            <a:p>
              <a:pPr algn="ctr" eaLnBrk="1" hangingPunct="1"/>
              <a:r>
                <a:rPr lang="en-US" altLang="zh-CN" sz="2400" b="1" dirty="0">
                  <a:solidFill>
                    <a:schemeClr val="bg1"/>
                  </a:solidFill>
                  <a:latin typeface="Times New Roman" panose="02020603050405020304" pitchFamily="18" charset="0"/>
                </a:rPr>
                <a:t>90</a:t>
              </a:r>
              <a:endParaRPr lang="en-US" altLang="zh-CN" sz="2400" b="1" dirty="0">
                <a:solidFill>
                  <a:schemeClr val="bg1"/>
                </a:solidFill>
                <a:latin typeface="Times New Roman" panose="02020603050405020304" pitchFamily="18" charset="0"/>
              </a:endParaRPr>
            </a:p>
          </p:txBody>
        </p:sp>
        <p:sp>
          <p:nvSpPr>
            <p:cNvPr id="31779" name="Line 48"/>
            <p:cNvSpPr/>
            <p:nvPr/>
          </p:nvSpPr>
          <p:spPr>
            <a:xfrm>
              <a:off x="2544" y="2304"/>
              <a:ext cx="96" cy="288"/>
            </a:xfrm>
            <a:prstGeom prst="line">
              <a:avLst/>
            </a:prstGeom>
            <a:ln w="38100" cap="sq" cmpd="sng">
              <a:solidFill>
                <a:schemeClr val="tx1"/>
              </a:solidFill>
              <a:prstDash val="solid"/>
              <a:headEnd type="none" w="sm" len="sm"/>
              <a:tailEnd type="none" w="sm" len="sm"/>
            </a:ln>
          </p:spPr>
        </p:sp>
        <p:sp>
          <p:nvSpPr>
            <p:cNvPr id="31780" name="Line 49"/>
            <p:cNvSpPr/>
            <p:nvPr/>
          </p:nvSpPr>
          <p:spPr>
            <a:xfrm flipH="1">
              <a:off x="2496" y="2832"/>
              <a:ext cx="144" cy="240"/>
            </a:xfrm>
            <a:prstGeom prst="line">
              <a:avLst/>
            </a:prstGeom>
            <a:ln w="38100" cap="sq" cmpd="sng">
              <a:solidFill>
                <a:schemeClr val="tx1"/>
              </a:solidFill>
              <a:prstDash val="solid"/>
              <a:headEnd type="none" w="sm" len="sm"/>
              <a:tailEnd type="none" w="sm" len="sm"/>
            </a:ln>
          </p:spPr>
        </p:sp>
        <p:sp>
          <p:nvSpPr>
            <p:cNvPr id="31781" name="Line 50"/>
            <p:cNvSpPr/>
            <p:nvPr/>
          </p:nvSpPr>
          <p:spPr>
            <a:xfrm flipH="1">
              <a:off x="2208" y="2304"/>
              <a:ext cx="144" cy="336"/>
            </a:xfrm>
            <a:prstGeom prst="line">
              <a:avLst/>
            </a:prstGeom>
            <a:ln w="38100" cap="sq" cmpd="sng">
              <a:solidFill>
                <a:schemeClr val="tx1"/>
              </a:solidFill>
              <a:prstDash val="solid"/>
              <a:headEnd type="none" w="sm" len="sm"/>
              <a:tailEnd type="none" w="sm" len="sm"/>
            </a:ln>
          </p:spPr>
        </p:sp>
        <p:sp>
          <p:nvSpPr>
            <p:cNvPr id="31782" name="Line 51"/>
            <p:cNvSpPr/>
            <p:nvPr/>
          </p:nvSpPr>
          <p:spPr>
            <a:xfrm flipH="1">
              <a:off x="2208" y="3360"/>
              <a:ext cx="144" cy="288"/>
            </a:xfrm>
            <a:prstGeom prst="line">
              <a:avLst/>
            </a:prstGeom>
            <a:ln w="38100" cap="sq" cmpd="sng">
              <a:solidFill>
                <a:schemeClr val="tx1"/>
              </a:solidFill>
              <a:prstDash val="solid"/>
              <a:headEnd type="none" w="sm" len="sm"/>
              <a:tailEnd type="none" w="sm" len="sm"/>
            </a:ln>
          </p:spPr>
        </p:sp>
        <p:sp>
          <p:nvSpPr>
            <p:cNvPr id="31783" name="Line 52"/>
            <p:cNvSpPr/>
            <p:nvPr/>
          </p:nvSpPr>
          <p:spPr>
            <a:xfrm flipH="1">
              <a:off x="1824" y="2880"/>
              <a:ext cx="192" cy="240"/>
            </a:xfrm>
            <a:prstGeom prst="line">
              <a:avLst/>
            </a:prstGeom>
            <a:ln w="38100" cap="sq" cmpd="sng">
              <a:solidFill>
                <a:schemeClr val="tx1"/>
              </a:solidFill>
              <a:prstDash val="solid"/>
              <a:headEnd type="none" w="sm" len="sm"/>
              <a:tailEnd type="none" w="sm" len="sm"/>
            </a:ln>
          </p:spPr>
        </p:sp>
        <p:sp>
          <p:nvSpPr>
            <p:cNvPr id="31784" name="Line 53"/>
            <p:cNvSpPr/>
            <p:nvPr/>
          </p:nvSpPr>
          <p:spPr>
            <a:xfrm>
              <a:off x="2784" y="2832"/>
              <a:ext cx="192" cy="288"/>
            </a:xfrm>
            <a:prstGeom prst="line">
              <a:avLst/>
            </a:prstGeom>
            <a:ln w="38100" cap="sq" cmpd="sng">
              <a:solidFill>
                <a:schemeClr val="tx1"/>
              </a:solidFill>
              <a:prstDash val="solid"/>
              <a:headEnd type="none" w="sm" len="sm"/>
              <a:tailEnd type="none" w="sm" len="sm"/>
            </a:ln>
          </p:spPr>
        </p:sp>
      </p:grpSp>
      <p:grpSp>
        <p:nvGrpSpPr>
          <p:cNvPr id="143434" name="Group 74"/>
          <p:cNvGrpSpPr/>
          <p:nvPr/>
        </p:nvGrpSpPr>
        <p:grpSpPr>
          <a:xfrm>
            <a:off x="5508625" y="3213100"/>
            <a:ext cx="2514600" cy="2895600"/>
            <a:chOff x="3600" y="2064"/>
            <a:chExt cx="1584" cy="1824"/>
          </a:xfrm>
        </p:grpSpPr>
        <p:sp>
          <p:nvSpPr>
            <p:cNvPr id="31757" name="Oval 10"/>
            <p:cNvSpPr/>
            <p:nvPr/>
          </p:nvSpPr>
          <p:spPr>
            <a:xfrm>
              <a:off x="4464" y="3600"/>
              <a:ext cx="288" cy="288"/>
            </a:xfrm>
            <a:prstGeom prst="ellipse">
              <a:avLst/>
            </a:prstGeom>
            <a:solidFill>
              <a:schemeClr val="tx2"/>
            </a:solidFill>
            <a:ln w="12700" cap="sq" cmpd="sng">
              <a:solidFill>
                <a:schemeClr val="bg1"/>
              </a:solidFill>
              <a:prstDash val="solid"/>
              <a:headEnd type="none" w="sm" len="sm"/>
              <a:tailEnd type="none" w="sm" len="sm"/>
            </a:ln>
          </p:spPr>
          <p:txBody>
            <a:bodyPr wrap="none" anchor="ctr" anchorCtr="0"/>
            <a:p>
              <a:pPr algn="ctr" eaLnBrk="1" hangingPunct="1"/>
              <a:r>
                <a:rPr lang="en-US" altLang="zh-CN" sz="2400" b="1" dirty="0">
                  <a:solidFill>
                    <a:schemeClr val="bg1"/>
                  </a:solidFill>
                  <a:latin typeface="Times New Roman" panose="02020603050405020304" pitchFamily="18" charset="0"/>
                </a:rPr>
                <a:t>83</a:t>
              </a:r>
              <a:endParaRPr lang="en-US" altLang="zh-CN" sz="2400" b="1" dirty="0">
                <a:solidFill>
                  <a:schemeClr val="bg1"/>
                </a:solidFill>
                <a:latin typeface="Times New Roman" panose="02020603050405020304" pitchFamily="18" charset="0"/>
              </a:endParaRPr>
            </a:p>
          </p:txBody>
        </p:sp>
        <p:sp>
          <p:nvSpPr>
            <p:cNvPr id="31758" name="Oval 54"/>
            <p:cNvSpPr/>
            <p:nvPr/>
          </p:nvSpPr>
          <p:spPr>
            <a:xfrm>
              <a:off x="4896" y="3072"/>
              <a:ext cx="288" cy="288"/>
            </a:xfrm>
            <a:prstGeom prst="ellipse">
              <a:avLst/>
            </a:prstGeom>
            <a:solidFill>
              <a:schemeClr val="tx2"/>
            </a:solidFill>
            <a:ln w="12700" cap="sq" cmpd="sng">
              <a:solidFill>
                <a:schemeClr val="bg1"/>
              </a:solidFill>
              <a:prstDash val="solid"/>
              <a:headEnd type="none" w="sm" len="sm"/>
              <a:tailEnd type="none" w="sm" len="sm"/>
            </a:ln>
          </p:spPr>
          <p:txBody>
            <a:bodyPr wrap="none" anchor="ctr" anchorCtr="0"/>
            <a:p>
              <a:pPr algn="ctr" eaLnBrk="1" hangingPunct="1"/>
              <a:r>
                <a:rPr lang="en-US" altLang="zh-CN" sz="2400" b="1" dirty="0">
                  <a:solidFill>
                    <a:schemeClr val="bg1"/>
                  </a:solidFill>
                  <a:latin typeface="Times New Roman" panose="02020603050405020304" pitchFamily="18" charset="0"/>
                </a:rPr>
                <a:t>98</a:t>
              </a:r>
              <a:endParaRPr lang="en-US" altLang="zh-CN" sz="2400" b="1" dirty="0">
                <a:solidFill>
                  <a:schemeClr val="bg1"/>
                </a:solidFill>
                <a:latin typeface="Times New Roman" panose="02020603050405020304" pitchFamily="18" charset="0"/>
              </a:endParaRPr>
            </a:p>
          </p:txBody>
        </p:sp>
        <p:sp>
          <p:nvSpPr>
            <p:cNvPr id="31759" name="Oval 55"/>
            <p:cNvSpPr/>
            <p:nvPr/>
          </p:nvSpPr>
          <p:spPr>
            <a:xfrm>
              <a:off x="3600" y="3072"/>
              <a:ext cx="288" cy="288"/>
            </a:xfrm>
            <a:prstGeom prst="ellipse">
              <a:avLst/>
            </a:prstGeom>
            <a:solidFill>
              <a:schemeClr val="tx2"/>
            </a:solidFill>
            <a:ln w="12700" cap="sq" cmpd="sng">
              <a:solidFill>
                <a:schemeClr val="bg1"/>
              </a:solidFill>
              <a:prstDash val="solid"/>
              <a:headEnd type="none" w="sm" len="sm"/>
              <a:tailEnd type="none" w="sm" len="sm"/>
            </a:ln>
          </p:spPr>
          <p:txBody>
            <a:bodyPr wrap="none" anchor="ctr" anchorCtr="0"/>
            <a:p>
              <a:pPr algn="ctr" eaLnBrk="1" hangingPunct="1"/>
              <a:r>
                <a:rPr lang="en-US" altLang="zh-CN" sz="2400" b="1" dirty="0">
                  <a:solidFill>
                    <a:schemeClr val="bg1"/>
                  </a:solidFill>
                  <a:latin typeface="Times New Roman" panose="02020603050405020304" pitchFamily="18" charset="0"/>
                </a:rPr>
                <a:t>42</a:t>
              </a:r>
              <a:endParaRPr lang="en-US" altLang="zh-CN" sz="2400" b="1" dirty="0">
                <a:solidFill>
                  <a:schemeClr val="bg1"/>
                </a:solidFill>
                <a:latin typeface="Times New Roman" panose="02020603050405020304" pitchFamily="18" charset="0"/>
              </a:endParaRPr>
            </a:p>
          </p:txBody>
        </p:sp>
        <p:sp>
          <p:nvSpPr>
            <p:cNvPr id="31760" name="Oval 56"/>
            <p:cNvSpPr/>
            <p:nvPr/>
          </p:nvSpPr>
          <p:spPr>
            <a:xfrm>
              <a:off x="3936" y="3600"/>
              <a:ext cx="288" cy="288"/>
            </a:xfrm>
            <a:prstGeom prst="ellipse">
              <a:avLst/>
            </a:prstGeom>
            <a:solidFill>
              <a:schemeClr val="tx2"/>
            </a:solidFill>
            <a:ln w="12700" cap="sq" cmpd="sng">
              <a:solidFill>
                <a:schemeClr val="bg1"/>
              </a:solidFill>
              <a:prstDash val="solid"/>
              <a:headEnd type="none" w="sm" len="sm"/>
              <a:tailEnd type="none" w="sm" len="sm"/>
            </a:ln>
          </p:spPr>
          <p:txBody>
            <a:bodyPr wrap="none" anchor="ctr" anchorCtr="0"/>
            <a:p>
              <a:pPr algn="ctr" eaLnBrk="1" hangingPunct="1"/>
              <a:r>
                <a:rPr lang="en-US" altLang="zh-CN" sz="2400" b="1" dirty="0">
                  <a:solidFill>
                    <a:schemeClr val="bg1"/>
                  </a:solidFill>
                  <a:latin typeface="Times New Roman" panose="02020603050405020304" pitchFamily="18" charset="0"/>
                </a:rPr>
                <a:t>67</a:t>
              </a:r>
              <a:endParaRPr lang="en-US" altLang="zh-CN" sz="2400" b="1" dirty="0">
                <a:solidFill>
                  <a:schemeClr val="bg1"/>
                </a:solidFill>
                <a:latin typeface="Times New Roman" panose="02020603050405020304" pitchFamily="18" charset="0"/>
              </a:endParaRPr>
            </a:p>
          </p:txBody>
        </p:sp>
        <p:sp>
          <p:nvSpPr>
            <p:cNvPr id="31761" name="Oval 57"/>
            <p:cNvSpPr/>
            <p:nvPr/>
          </p:nvSpPr>
          <p:spPr>
            <a:xfrm>
              <a:off x="3936" y="2592"/>
              <a:ext cx="288" cy="288"/>
            </a:xfrm>
            <a:prstGeom prst="ellipse">
              <a:avLst/>
            </a:prstGeom>
            <a:solidFill>
              <a:schemeClr val="tx2"/>
            </a:solidFill>
            <a:ln w="12700" cap="sq" cmpd="sng">
              <a:solidFill>
                <a:schemeClr val="bg1"/>
              </a:solidFill>
              <a:prstDash val="solid"/>
              <a:headEnd type="none" w="sm" len="sm"/>
              <a:tailEnd type="none" w="sm" len="sm"/>
            </a:ln>
          </p:spPr>
          <p:txBody>
            <a:bodyPr wrap="none" anchor="ctr" anchorCtr="0"/>
            <a:p>
              <a:pPr algn="ctr" eaLnBrk="1" hangingPunct="1"/>
              <a:r>
                <a:rPr lang="en-US" altLang="zh-CN" sz="2400" b="1" dirty="0">
                  <a:solidFill>
                    <a:schemeClr val="bg1"/>
                  </a:solidFill>
                  <a:latin typeface="Times New Roman" panose="02020603050405020304" pitchFamily="18" charset="0"/>
                </a:rPr>
                <a:t>55</a:t>
              </a:r>
              <a:endParaRPr lang="en-US" altLang="zh-CN" sz="2400" b="1" dirty="0">
                <a:solidFill>
                  <a:schemeClr val="bg1"/>
                </a:solidFill>
                <a:latin typeface="Times New Roman" panose="02020603050405020304" pitchFamily="18" charset="0"/>
              </a:endParaRPr>
            </a:p>
          </p:txBody>
        </p:sp>
        <p:sp>
          <p:nvSpPr>
            <p:cNvPr id="31762" name="Oval 58"/>
            <p:cNvSpPr/>
            <p:nvPr/>
          </p:nvSpPr>
          <p:spPr>
            <a:xfrm>
              <a:off x="4224" y="3072"/>
              <a:ext cx="288" cy="288"/>
            </a:xfrm>
            <a:prstGeom prst="ellipse">
              <a:avLst/>
            </a:prstGeom>
            <a:solidFill>
              <a:schemeClr val="tx2"/>
            </a:solidFill>
            <a:ln w="12700" cap="sq" cmpd="sng">
              <a:solidFill>
                <a:schemeClr val="bg1"/>
              </a:solidFill>
              <a:prstDash val="solid"/>
              <a:headEnd type="none" w="sm" len="sm"/>
              <a:tailEnd type="none" w="sm" len="sm"/>
            </a:ln>
          </p:spPr>
          <p:txBody>
            <a:bodyPr wrap="none" anchor="ctr" anchorCtr="0"/>
            <a:p>
              <a:pPr algn="ctr" eaLnBrk="1" hangingPunct="1"/>
              <a:r>
                <a:rPr lang="en-US" altLang="zh-CN" sz="2400" b="1" dirty="0">
                  <a:solidFill>
                    <a:schemeClr val="bg1"/>
                  </a:solidFill>
                  <a:latin typeface="Times New Roman" panose="02020603050405020304" pitchFamily="18" charset="0"/>
                </a:rPr>
                <a:t>70</a:t>
              </a:r>
              <a:endParaRPr lang="en-US" altLang="zh-CN" sz="2400" b="1" dirty="0">
                <a:solidFill>
                  <a:schemeClr val="bg1"/>
                </a:solidFill>
                <a:latin typeface="Times New Roman" panose="02020603050405020304" pitchFamily="18" charset="0"/>
              </a:endParaRPr>
            </a:p>
          </p:txBody>
        </p:sp>
        <p:sp>
          <p:nvSpPr>
            <p:cNvPr id="31763" name="Oval 59"/>
            <p:cNvSpPr/>
            <p:nvPr/>
          </p:nvSpPr>
          <p:spPr>
            <a:xfrm>
              <a:off x="4272" y="2064"/>
              <a:ext cx="288" cy="288"/>
            </a:xfrm>
            <a:prstGeom prst="ellipse">
              <a:avLst/>
            </a:prstGeom>
            <a:solidFill>
              <a:schemeClr val="tx2"/>
            </a:solidFill>
            <a:ln w="12700" cap="sq" cmpd="sng">
              <a:solidFill>
                <a:schemeClr val="bg1"/>
              </a:solidFill>
              <a:prstDash val="solid"/>
              <a:headEnd type="none" w="sm" len="sm"/>
              <a:tailEnd type="none" w="sm" len="sm"/>
            </a:ln>
          </p:spPr>
          <p:txBody>
            <a:bodyPr wrap="none" anchor="ctr" anchorCtr="0"/>
            <a:p>
              <a:pPr algn="ctr" eaLnBrk="1" hangingPunct="1"/>
              <a:r>
                <a:rPr lang="en-US" altLang="zh-CN" sz="2400" b="1" dirty="0">
                  <a:solidFill>
                    <a:schemeClr val="bg1"/>
                  </a:solidFill>
                  <a:latin typeface="Times New Roman" panose="02020603050405020304" pitchFamily="18" charset="0"/>
                </a:rPr>
                <a:t>63</a:t>
              </a:r>
              <a:endParaRPr lang="en-US" altLang="zh-CN" sz="2400" b="1" dirty="0">
                <a:solidFill>
                  <a:schemeClr val="bg1"/>
                </a:solidFill>
                <a:latin typeface="Times New Roman" panose="02020603050405020304" pitchFamily="18" charset="0"/>
              </a:endParaRPr>
            </a:p>
          </p:txBody>
        </p:sp>
        <p:sp>
          <p:nvSpPr>
            <p:cNvPr id="31764" name="Oval 60"/>
            <p:cNvSpPr/>
            <p:nvPr/>
          </p:nvSpPr>
          <p:spPr>
            <a:xfrm>
              <a:off x="4512" y="2592"/>
              <a:ext cx="288" cy="288"/>
            </a:xfrm>
            <a:prstGeom prst="ellipse">
              <a:avLst/>
            </a:prstGeom>
            <a:solidFill>
              <a:schemeClr val="tx2"/>
            </a:solidFill>
            <a:ln w="12700" cap="sq" cmpd="sng">
              <a:solidFill>
                <a:schemeClr val="bg1"/>
              </a:solidFill>
              <a:prstDash val="solid"/>
              <a:headEnd type="none" w="sm" len="sm"/>
              <a:tailEnd type="none" w="sm" len="sm"/>
            </a:ln>
          </p:spPr>
          <p:txBody>
            <a:bodyPr wrap="none" anchor="ctr" anchorCtr="0"/>
            <a:p>
              <a:pPr algn="ctr" eaLnBrk="1" hangingPunct="1"/>
              <a:r>
                <a:rPr lang="en-US" altLang="zh-CN" sz="2400" b="1" dirty="0">
                  <a:solidFill>
                    <a:schemeClr val="bg1"/>
                  </a:solidFill>
                  <a:latin typeface="Times New Roman" panose="02020603050405020304" pitchFamily="18" charset="0"/>
                </a:rPr>
                <a:t>90</a:t>
              </a:r>
              <a:endParaRPr lang="en-US" altLang="zh-CN" sz="2400" b="1" dirty="0">
                <a:solidFill>
                  <a:schemeClr val="bg1"/>
                </a:solidFill>
                <a:latin typeface="Times New Roman" panose="02020603050405020304" pitchFamily="18" charset="0"/>
              </a:endParaRPr>
            </a:p>
          </p:txBody>
        </p:sp>
        <p:sp>
          <p:nvSpPr>
            <p:cNvPr id="31765" name="Line 61"/>
            <p:cNvSpPr/>
            <p:nvPr/>
          </p:nvSpPr>
          <p:spPr>
            <a:xfrm>
              <a:off x="4512" y="2304"/>
              <a:ext cx="96" cy="288"/>
            </a:xfrm>
            <a:prstGeom prst="line">
              <a:avLst/>
            </a:prstGeom>
            <a:ln w="38100" cap="sq" cmpd="sng">
              <a:solidFill>
                <a:schemeClr val="tx1"/>
              </a:solidFill>
              <a:prstDash val="solid"/>
              <a:headEnd type="none" w="sm" len="sm"/>
              <a:tailEnd type="none" w="sm" len="sm"/>
            </a:ln>
          </p:spPr>
        </p:sp>
        <p:sp>
          <p:nvSpPr>
            <p:cNvPr id="31766" name="Line 62"/>
            <p:cNvSpPr/>
            <p:nvPr/>
          </p:nvSpPr>
          <p:spPr>
            <a:xfrm flipH="1">
              <a:off x="4464" y="2832"/>
              <a:ext cx="144" cy="240"/>
            </a:xfrm>
            <a:prstGeom prst="line">
              <a:avLst/>
            </a:prstGeom>
            <a:ln w="38100" cap="sq" cmpd="sng">
              <a:solidFill>
                <a:schemeClr val="tx1"/>
              </a:solidFill>
              <a:prstDash val="solid"/>
              <a:headEnd type="none" w="sm" len="sm"/>
              <a:tailEnd type="none" w="sm" len="sm"/>
            </a:ln>
          </p:spPr>
        </p:sp>
        <p:sp>
          <p:nvSpPr>
            <p:cNvPr id="31767" name="Line 63"/>
            <p:cNvSpPr/>
            <p:nvPr/>
          </p:nvSpPr>
          <p:spPr>
            <a:xfrm flipH="1">
              <a:off x="4176" y="2304"/>
              <a:ext cx="144" cy="336"/>
            </a:xfrm>
            <a:prstGeom prst="line">
              <a:avLst/>
            </a:prstGeom>
            <a:ln w="38100" cap="sq" cmpd="sng">
              <a:solidFill>
                <a:schemeClr val="tx1"/>
              </a:solidFill>
              <a:prstDash val="solid"/>
              <a:headEnd type="none" w="sm" len="sm"/>
              <a:tailEnd type="none" w="sm" len="sm"/>
            </a:ln>
          </p:spPr>
        </p:sp>
        <p:sp>
          <p:nvSpPr>
            <p:cNvPr id="31768" name="Line 64"/>
            <p:cNvSpPr/>
            <p:nvPr/>
          </p:nvSpPr>
          <p:spPr>
            <a:xfrm flipH="1">
              <a:off x="4176" y="3360"/>
              <a:ext cx="144" cy="288"/>
            </a:xfrm>
            <a:prstGeom prst="line">
              <a:avLst/>
            </a:prstGeom>
            <a:ln w="38100" cap="sq" cmpd="sng">
              <a:solidFill>
                <a:schemeClr val="tx1"/>
              </a:solidFill>
              <a:prstDash val="solid"/>
              <a:headEnd type="none" w="sm" len="sm"/>
              <a:tailEnd type="none" w="sm" len="sm"/>
            </a:ln>
          </p:spPr>
        </p:sp>
        <p:sp>
          <p:nvSpPr>
            <p:cNvPr id="31769" name="Line 65"/>
            <p:cNvSpPr/>
            <p:nvPr/>
          </p:nvSpPr>
          <p:spPr>
            <a:xfrm flipH="1">
              <a:off x="3792" y="2880"/>
              <a:ext cx="192" cy="240"/>
            </a:xfrm>
            <a:prstGeom prst="line">
              <a:avLst/>
            </a:prstGeom>
            <a:ln w="38100" cap="sq" cmpd="sng">
              <a:solidFill>
                <a:schemeClr val="tx1"/>
              </a:solidFill>
              <a:prstDash val="solid"/>
              <a:headEnd type="none" w="sm" len="sm"/>
              <a:tailEnd type="none" w="sm" len="sm"/>
            </a:ln>
          </p:spPr>
        </p:sp>
        <p:sp>
          <p:nvSpPr>
            <p:cNvPr id="31770" name="Line 66"/>
            <p:cNvSpPr/>
            <p:nvPr/>
          </p:nvSpPr>
          <p:spPr>
            <a:xfrm>
              <a:off x="4752" y="2832"/>
              <a:ext cx="192" cy="288"/>
            </a:xfrm>
            <a:prstGeom prst="line">
              <a:avLst/>
            </a:prstGeom>
            <a:ln w="38100" cap="sq" cmpd="sng">
              <a:solidFill>
                <a:schemeClr val="tx1"/>
              </a:solidFill>
              <a:prstDash val="solid"/>
              <a:headEnd type="none" w="sm" len="sm"/>
              <a:tailEnd type="none" w="sm" len="sm"/>
            </a:ln>
          </p:spPr>
        </p:sp>
        <p:sp>
          <p:nvSpPr>
            <p:cNvPr id="31771" name="Line 67"/>
            <p:cNvSpPr/>
            <p:nvPr/>
          </p:nvSpPr>
          <p:spPr>
            <a:xfrm>
              <a:off x="4416" y="3360"/>
              <a:ext cx="144" cy="288"/>
            </a:xfrm>
            <a:prstGeom prst="line">
              <a:avLst/>
            </a:prstGeom>
            <a:ln w="38100" cap="sq" cmpd="sng">
              <a:solidFill>
                <a:schemeClr val="tx1"/>
              </a:solidFill>
              <a:prstDash val="solid"/>
              <a:headEnd type="none" w="sm" len="sm"/>
              <a:tailEnd type="none" w="sm" len="sm"/>
            </a:ln>
          </p:spPr>
        </p:sp>
      </p:gr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364"/>
                                        </p:tgtEl>
                                        <p:attrNameLst>
                                          <p:attrName>style.visibility</p:attrName>
                                        </p:attrNameLst>
                                      </p:cBhvr>
                                      <p:to>
                                        <p:strVal val="visible"/>
                                      </p:to>
                                    </p:set>
                                    <p:anim calcmode="lin" valueType="num">
                                      <p:cBhvr additive="base">
                                        <p:cTn id="7" dur="500" fill="hold"/>
                                        <p:tgtEl>
                                          <p:spTgt spid="143364"/>
                                        </p:tgtEl>
                                        <p:attrNameLst>
                                          <p:attrName>ppt_x</p:attrName>
                                        </p:attrNameLst>
                                      </p:cBhvr>
                                      <p:tavLst>
                                        <p:tav tm="0">
                                          <p:val>
                                            <p:strVal val="#ppt_x"/>
                                          </p:val>
                                        </p:tav>
                                        <p:tav tm="100000">
                                          <p:val>
                                            <p:strVal val="#ppt_x"/>
                                          </p:val>
                                        </p:tav>
                                      </p:tavLst>
                                    </p:anim>
                                    <p:anim calcmode="lin" valueType="num">
                                      <p:cBhvr additive="base">
                                        <p:cTn id="8" dur="500" fill="hold"/>
                                        <p:tgtEl>
                                          <p:spTgt spid="1433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3428"/>
                                        </p:tgtEl>
                                        <p:attrNameLst>
                                          <p:attrName>style.visibility</p:attrName>
                                        </p:attrNameLst>
                                      </p:cBhvr>
                                      <p:to>
                                        <p:strVal val="visible"/>
                                      </p:to>
                                    </p:set>
                                    <p:anim calcmode="lin" valueType="num">
                                      <p:cBhvr additive="base">
                                        <p:cTn id="13" dur="500" fill="hold"/>
                                        <p:tgtEl>
                                          <p:spTgt spid="143428"/>
                                        </p:tgtEl>
                                        <p:attrNameLst>
                                          <p:attrName>ppt_x</p:attrName>
                                        </p:attrNameLst>
                                      </p:cBhvr>
                                      <p:tavLst>
                                        <p:tav tm="0">
                                          <p:val>
                                            <p:strVal val="#ppt_x"/>
                                          </p:val>
                                        </p:tav>
                                        <p:tav tm="100000">
                                          <p:val>
                                            <p:strVal val="#ppt_x"/>
                                          </p:val>
                                        </p:tav>
                                      </p:tavLst>
                                    </p:anim>
                                    <p:anim calcmode="lin" valueType="num">
                                      <p:cBhvr additive="base">
                                        <p:cTn id="14" dur="500" fill="hold"/>
                                        <p:tgtEl>
                                          <p:spTgt spid="1434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3429"/>
                                        </p:tgtEl>
                                        <p:attrNameLst>
                                          <p:attrName>style.visibility</p:attrName>
                                        </p:attrNameLst>
                                      </p:cBhvr>
                                      <p:to>
                                        <p:strVal val="visible"/>
                                      </p:to>
                                    </p:set>
                                    <p:anim calcmode="lin" valueType="num">
                                      <p:cBhvr additive="base">
                                        <p:cTn id="19" dur="500" fill="hold"/>
                                        <p:tgtEl>
                                          <p:spTgt spid="143429"/>
                                        </p:tgtEl>
                                        <p:attrNameLst>
                                          <p:attrName>ppt_x</p:attrName>
                                        </p:attrNameLst>
                                      </p:cBhvr>
                                      <p:tavLst>
                                        <p:tav tm="0">
                                          <p:val>
                                            <p:strVal val="#ppt_x"/>
                                          </p:val>
                                        </p:tav>
                                        <p:tav tm="100000">
                                          <p:val>
                                            <p:strVal val="#ppt_x"/>
                                          </p:val>
                                        </p:tav>
                                      </p:tavLst>
                                    </p:anim>
                                    <p:anim calcmode="lin" valueType="num">
                                      <p:cBhvr additive="base">
                                        <p:cTn id="20" dur="500" fill="hold"/>
                                        <p:tgtEl>
                                          <p:spTgt spid="14342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3430"/>
                                        </p:tgtEl>
                                        <p:attrNameLst>
                                          <p:attrName>style.visibility</p:attrName>
                                        </p:attrNameLst>
                                      </p:cBhvr>
                                      <p:to>
                                        <p:strVal val="visible"/>
                                      </p:to>
                                    </p:set>
                                    <p:anim calcmode="lin" valueType="num">
                                      <p:cBhvr additive="base">
                                        <p:cTn id="25" dur="500" fill="hold"/>
                                        <p:tgtEl>
                                          <p:spTgt spid="143430"/>
                                        </p:tgtEl>
                                        <p:attrNameLst>
                                          <p:attrName>ppt_x</p:attrName>
                                        </p:attrNameLst>
                                      </p:cBhvr>
                                      <p:tavLst>
                                        <p:tav tm="0">
                                          <p:val>
                                            <p:strVal val="#ppt_x"/>
                                          </p:val>
                                        </p:tav>
                                        <p:tav tm="100000">
                                          <p:val>
                                            <p:strVal val="#ppt_x"/>
                                          </p:val>
                                        </p:tav>
                                      </p:tavLst>
                                    </p:anim>
                                    <p:anim calcmode="lin" valueType="num">
                                      <p:cBhvr additive="base">
                                        <p:cTn id="26" dur="500" fill="hold"/>
                                        <p:tgtEl>
                                          <p:spTgt spid="14343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3431"/>
                                        </p:tgtEl>
                                        <p:attrNameLst>
                                          <p:attrName>style.visibility</p:attrName>
                                        </p:attrNameLst>
                                      </p:cBhvr>
                                      <p:to>
                                        <p:strVal val="visible"/>
                                      </p:to>
                                    </p:set>
                                    <p:anim calcmode="lin" valueType="num">
                                      <p:cBhvr additive="base">
                                        <p:cTn id="31" dur="500" fill="hold"/>
                                        <p:tgtEl>
                                          <p:spTgt spid="143431"/>
                                        </p:tgtEl>
                                        <p:attrNameLst>
                                          <p:attrName>ppt_x</p:attrName>
                                        </p:attrNameLst>
                                      </p:cBhvr>
                                      <p:tavLst>
                                        <p:tav tm="0">
                                          <p:val>
                                            <p:strVal val="#ppt_x"/>
                                          </p:val>
                                        </p:tav>
                                        <p:tav tm="100000">
                                          <p:val>
                                            <p:strVal val="#ppt_x"/>
                                          </p:val>
                                        </p:tav>
                                      </p:tavLst>
                                    </p:anim>
                                    <p:anim calcmode="lin" valueType="num">
                                      <p:cBhvr additive="base">
                                        <p:cTn id="32" dur="500" fill="hold"/>
                                        <p:tgtEl>
                                          <p:spTgt spid="14343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3432"/>
                                        </p:tgtEl>
                                        <p:attrNameLst>
                                          <p:attrName>style.visibility</p:attrName>
                                        </p:attrNameLst>
                                      </p:cBhvr>
                                      <p:to>
                                        <p:strVal val="visible"/>
                                      </p:to>
                                    </p:set>
                                    <p:anim calcmode="lin" valueType="num">
                                      <p:cBhvr additive="base">
                                        <p:cTn id="37" dur="500" fill="hold"/>
                                        <p:tgtEl>
                                          <p:spTgt spid="143432"/>
                                        </p:tgtEl>
                                        <p:attrNameLst>
                                          <p:attrName>ppt_x</p:attrName>
                                        </p:attrNameLst>
                                      </p:cBhvr>
                                      <p:tavLst>
                                        <p:tav tm="0">
                                          <p:val>
                                            <p:strVal val="#ppt_x"/>
                                          </p:val>
                                        </p:tav>
                                        <p:tav tm="100000">
                                          <p:val>
                                            <p:strVal val="#ppt_x"/>
                                          </p:val>
                                        </p:tav>
                                      </p:tavLst>
                                    </p:anim>
                                    <p:anim calcmode="lin" valueType="num">
                                      <p:cBhvr additive="base">
                                        <p:cTn id="38" dur="500" fill="hold"/>
                                        <p:tgtEl>
                                          <p:spTgt spid="14343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43433"/>
                                        </p:tgtEl>
                                        <p:attrNameLst>
                                          <p:attrName>style.visibility</p:attrName>
                                        </p:attrNameLst>
                                      </p:cBhvr>
                                      <p:to>
                                        <p:strVal val="visible"/>
                                      </p:to>
                                    </p:set>
                                    <p:anim calcmode="lin" valueType="num">
                                      <p:cBhvr additive="base">
                                        <p:cTn id="43" dur="500" fill="hold"/>
                                        <p:tgtEl>
                                          <p:spTgt spid="143433"/>
                                        </p:tgtEl>
                                        <p:attrNameLst>
                                          <p:attrName>ppt_x</p:attrName>
                                        </p:attrNameLst>
                                      </p:cBhvr>
                                      <p:tavLst>
                                        <p:tav tm="0">
                                          <p:val>
                                            <p:strVal val="#ppt_x"/>
                                          </p:val>
                                        </p:tav>
                                        <p:tav tm="100000">
                                          <p:val>
                                            <p:strVal val="#ppt_x"/>
                                          </p:val>
                                        </p:tav>
                                      </p:tavLst>
                                    </p:anim>
                                    <p:anim calcmode="lin" valueType="num">
                                      <p:cBhvr additive="base">
                                        <p:cTn id="44" dur="500" fill="hold"/>
                                        <p:tgtEl>
                                          <p:spTgt spid="14343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43434"/>
                                        </p:tgtEl>
                                        <p:attrNameLst>
                                          <p:attrName>style.visibility</p:attrName>
                                        </p:attrNameLst>
                                      </p:cBhvr>
                                      <p:to>
                                        <p:strVal val="visible"/>
                                      </p:to>
                                    </p:set>
                                    <p:anim calcmode="lin" valueType="num">
                                      <p:cBhvr additive="base">
                                        <p:cTn id="49" dur="500" fill="hold"/>
                                        <p:tgtEl>
                                          <p:spTgt spid="143434"/>
                                        </p:tgtEl>
                                        <p:attrNameLst>
                                          <p:attrName>ppt_x</p:attrName>
                                        </p:attrNameLst>
                                      </p:cBhvr>
                                      <p:tavLst>
                                        <p:tav tm="0">
                                          <p:val>
                                            <p:strVal val="#ppt_x"/>
                                          </p:val>
                                        </p:tav>
                                        <p:tav tm="100000">
                                          <p:val>
                                            <p:strVal val="#ppt_x"/>
                                          </p:val>
                                        </p:tav>
                                      </p:tavLst>
                                    </p:anim>
                                    <p:anim calcmode="lin" valueType="num">
                                      <p:cBhvr additive="base">
                                        <p:cTn id="50" dur="500" fill="hold"/>
                                        <p:tgtEl>
                                          <p:spTgt spid="1434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4"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32771" name="Rectangle 2"/>
          <p:cNvSpPr>
            <a:spLocks noGrp="1"/>
          </p:cNvSpPr>
          <p:nvPr>
            <p:ph type="title"/>
          </p:nvPr>
        </p:nvSpPr>
        <p:spPr/>
        <p:txBody>
          <a:bodyPr vert="horz" wrap="square" lIns="91440" tIns="45720" rIns="91440" bIns="45720" anchor="ctr" anchorCtr="0"/>
          <a:p>
            <a:pPr eaLnBrk="1" hangingPunct="1"/>
            <a:r>
              <a:rPr lang="zh-CN" altLang="en-US" dirty="0">
                <a:latin typeface="华文新魏" panose="02010800040101010101" pitchFamily="2" charset="-122"/>
              </a:rPr>
              <a:t>二叉排序树上结点的删除 </a:t>
            </a:r>
            <a:endParaRPr lang="zh-CN" altLang="en-US" dirty="0">
              <a:latin typeface="华文新魏" panose="02010800040101010101" pitchFamily="2" charset="-122"/>
            </a:endParaRPr>
          </a:p>
        </p:txBody>
      </p:sp>
      <p:sp>
        <p:nvSpPr>
          <p:cNvPr id="63492" name="Rectangle 4"/>
          <p:cNvSpPr/>
          <p:nvPr/>
        </p:nvSpPr>
        <p:spPr>
          <a:xfrm>
            <a:off x="611188" y="1341438"/>
            <a:ext cx="7696200" cy="2355850"/>
          </a:xfrm>
          <a:prstGeom prst="rect">
            <a:avLst/>
          </a:prstGeom>
          <a:noFill/>
          <a:ln w="9525">
            <a:noFill/>
          </a:ln>
        </p:spPr>
        <p:txBody>
          <a:bodyPr>
            <a:spAutoFit/>
          </a:bodyPr>
          <a:p>
            <a:pPr indent="933450" algn="just" eaLnBrk="1" hangingPunct="1">
              <a:spcBef>
                <a:spcPct val="30000"/>
              </a:spcBef>
            </a:pPr>
            <a:r>
              <a:rPr lang="zh-CN" altLang="en-US" sz="2800" dirty="0">
                <a:latin typeface="Times New Roman" panose="02020603050405020304" pitchFamily="18" charset="0"/>
              </a:rPr>
              <a:t>假设要删除的结点为*</a:t>
            </a:r>
            <a:r>
              <a:rPr lang="en-US" altLang="zh-CN" sz="2800" dirty="0">
                <a:latin typeface="Times New Roman" panose="02020603050405020304" pitchFamily="18" charset="0"/>
              </a:rPr>
              <a:t>p</a:t>
            </a:r>
            <a:r>
              <a:rPr lang="zh-CN" altLang="en-US" sz="2800" dirty="0">
                <a:latin typeface="Times New Roman" panose="02020603050405020304" pitchFamily="18" charset="0"/>
              </a:rPr>
              <a:t>，结点*</a:t>
            </a:r>
            <a:r>
              <a:rPr lang="en-US" altLang="zh-CN" sz="2800" dirty="0">
                <a:latin typeface="Times New Roman" panose="02020603050405020304" pitchFamily="18" charset="0"/>
              </a:rPr>
              <a:t>p</a:t>
            </a:r>
            <a:r>
              <a:rPr lang="zh-CN" altLang="en-US" sz="2800" dirty="0">
                <a:latin typeface="Times New Roman" panose="02020603050405020304" pitchFamily="18" charset="0"/>
              </a:rPr>
              <a:t>的双亲结点为*</a:t>
            </a:r>
            <a:r>
              <a:rPr lang="en-US" altLang="zh-CN" sz="2800" dirty="0">
                <a:latin typeface="Times New Roman" panose="02020603050405020304" pitchFamily="18" charset="0"/>
              </a:rPr>
              <a:t>f</a:t>
            </a:r>
            <a:r>
              <a:rPr lang="zh-CN" altLang="en-US" sz="2800" dirty="0">
                <a:latin typeface="Times New Roman" panose="02020603050405020304" pitchFamily="18" charset="0"/>
              </a:rPr>
              <a:t>，并假设结点*</a:t>
            </a:r>
            <a:r>
              <a:rPr lang="en-US" altLang="zh-CN" sz="2800" dirty="0">
                <a:latin typeface="Times New Roman" panose="02020603050405020304" pitchFamily="18" charset="0"/>
              </a:rPr>
              <a:t>p</a:t>
            </a:r>
            <a:r>
              <a:rPr lang="zh-CN" altLang="en-US" sz="2800" dirty="0">
                <a:latin typeface="Times New Roman" panose="02020603050405020304" pitchFamily="18" charset="0"/>
              </a:rPr>
              <a:t>是结点*</a:t>
            </a:r>
            <a:r>
              <a:rPr lang="en-US" altLang="zh-CN" sz="2800" dirty="0">
                <a:latin typeface="Times New Roman" panose="02020603050405020304" pitchFamily="18" charset="0"/>
              </a:rPr>
              <a:t>f</a:t>
            </a:r>
            <a:r>
              <a:rPr lang="zh-CN" altLang="en-US" sz="2800" dirty="0">
                <a:latin typeface="Times New Roman" panose="02020603050405020304" pitchFamily="18" charset="0"/>
              </a:rPr>
              <a:t>的左孩子</a:t>
            </a:r>
            <a:r>
              <a:rPr lang="en-US" altLang="zh-CN" sz="2800" dirty="0">
                <a:latin typeface="Times New Roman" panose="02020603050405020304" pitchFamily="18" charset="0"/>
              </a:rPr>
              <a:t>(</a:t>
            </a:r>
            <a:r>
              <a:rPr lang="zh-CN" altLang="en-US" sz="2800" dirty="0">
                <a:latin typeface="Times New Roman" panose="02020603050405020304" pitchFamily="18" charset="0"/>
              </a:rPr>
              <a:t>右孩子的情况类似</a:t>
            </a:r>
            <a:r>
              <a:rPr lang="en-US" altLang="zh-CN" sz="2800" dirty="0">
                <a:latin typeface="Times New Roman" panose="02020603050405020304" pitchFamily="18" charset="0"/>
              </a:rPr>
              <a:t>)</a:t>
            </a:r>
            <a:r>
              <a:rPr lang="zh-CN" altLang="en-US" sz="2800" dirty="0">
                <a:latin typeface="Times New Roman" panose="02020603050405020304" pitchFamily="18" charset="0"/>
              </a:rPr>
              <a:t>。下面分三种情况讨论：</a:t>
            </a:r>
            <a:endParaRPr lang="zh-CN" altLang="en-US" sz="2800" dirty="0">
              <a:latin typeface="Times New Roman" panose="02020603050405020304" pitchFamily="18" charset="0"/>
            </a:endParaRPr>
          </a:p>
          <a:p>
            <a:pPr indent="933450" algn="just" eaLnBrk="1" hangingPunct="1">
              <a:spcBef>
                <a:spcPct val="30000"/>
              </a:spcBef>
            </a:pPr>
            <a:r>
              <a:rPr lang="zh-CN" altLang="en-US" sz="2800" dirty="0">
                <a:latin typeface="宋体" panose="02010600030101010101" pitchFamily="2" charset="-122"/>
              </a:rPr>
              <a:t>①</a:t>
            </a:r>
            <a:r>
              <a:rPr lang="zh-CN" altLang="en-US" sz="2800" dirty="0">
                <a:latin typeface="Times New Roman" panose="02020603050405020304" pitchFamily="18" charset="0"/>
              </a:rPr>
              <a:t>若*</a:t>
            </a:r>
            <a:r>
              <a:rPr lang="en-US" altLang="zh-CN" sz="2800" dirty="0">
                <a:latin typeface="Times New Roman" panose="02020603050405020304" pitchFamily="18" charset="0"/>
              </a:rPr>
              <a:t>p</a:t>
            </a:r>
            <a:r>
              <a:rPr lang="zh-CN" altLang="en-US" sz="2800" dirty="0">
                <a:latin typeface="Times New Roman" panose="02020603050405020304" pitchFamily="18" charset="0"/>
              </a:rPr>
              <a:t>为叶子结点，则可直接将其删除：</a:t>
            </a:r>
            <a:r>
              <a:rPr lang="en-US" altLang="zh-CN" sz="2800" dirty="0">
                <a:latin typeface="Times New Roman" panose="02020603050405020304" pitchFamily="18" charset="0"/>
              </a:rPr>
              <a:t>f-&gt;1child</a:t>
            </a:r>
            <a:r>
              <a:rPr lang="zh-CN" altLang="en-US" sz="2800" dirty="0">
                <a:latin typeface="Times New Roman" panose="02020603050405020304" pitchFamily="18" charset="0"/>
              </a:rPr>
              <a:t>＝</a:t>
            </a:r>
            <a:r>
              <a:rPr lang="en-US" altLang="zh-CN" sz="2800" dirty="0">
                <a:latin typeface="Times New Roman" panose="02020603050405020304" pitchFamily="18" charset="0"/>
              </a:rPr>
              <a:t>NULL; free(p)</a:t>
            </a:r>
            <a:r>
              <a:rPr lang="zh-CN" altLang="en-US" sz="2800" dirty="0">
                <a:latin typeface="Times New Roman" panose="02020603050405020304" pitchFamily="18" charset="0"/>
              </a:rPr>
              <a:t>；</a:t>
            </a:r>
            <a:endParaRPr lang="zh-CN" altLang="en-US" sz="28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492">
                                            <p:txEl>
                                              <p:charRg st="0" end="63"/>
                                            </p:txEl>
                                          </p:spTgt>
                                        </p:tgtEl>
                                        <p:attrNameLst>
                                          <p:attrName>style.visibility</p:attrName>
                                        </p:attrNameLst>
                                      </p:cBhvr>
                                      <p:to>
                                        <p:strVal val="visible"/>
                                      </p:to>
                                    </p:set>
                                    <p:anim calcmode="lin" valueType="num">
                                      <p:cBhvr additive="base">
                                        <p:cTn id="7" dur="500" fill="hold"/>
                                        <p:tgtEl>
                                          <p:spTgt spid="63492">
                                            <p:txEl>
                                              <p:charRg st="0" end="6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3492">
                                            <p:txEl>
                                              <p:charRg st="0" end="6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3492">
                                            <p:txEl>
                                              <p:charRg st="63" end="107"/>
                                            </p:txEl>
                                          </p:spTgt>
                                        </p:tgtEl>
                                        <p:attrNameLst>
                                          <p:attrName>style.visibility</p:attrName>
                                        </p:attrNameLst>
                                      </p:cBhvr>
                                      <p:to>
                                        <p:strVal val="visible"/>
                                      </p:to>
                                    </p:set>
                                    <p:anim calcmode="lin" valueType="num">
                                      <p:cBhvr additive="base">
                                        <p:cTn id="13" dur="500" fill="hold"/>
                                        <p:tgtEl>
                                          <p:spTgt spid="63492">
                                            <p:txEl>
                                              <p:charRg st="63" end="107"/>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3492">
                                            <p:txEl>
                                              <p:charRg st="63" end="10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33795" name="Rectangle 4"/>
          <p:cNvSpPr/>
          <p:nvPr/>
        </p:nvSpPr>
        <p:spPr>
          <a:xfrm>
            <a:off x="611188" y="1268413"/>
            <a:ext cx="7993062" cy="1187450"/>
          </a:xfrm>
          <a:prstGeom prst="rect">
            <a:avLst/>
          </a:prstGeom>
          <a:noFill/>
          <a:ln w="9525">
            <a:noFill/>
          </a:ln>
        </p:spPr>
        <p:txBody>
          <a:bodyPr>
            <a:spAutoFit/>
          </a:bodyPr>
          <a:p>
            <a:pPr eaLnBrk="1" hangingPunct="1"/>
            <a:r>
              <a:rPr lang="zh-CN" altLang="en-US" sz="2400" dirty="0">
                <a:latin typeface="Times New Roman" panose="02020603050405020304" pitchFamily="18" charset="0"/>
              </a:rPr>
              <a:t>②若*</a:t>
            </a:r>
            <a:r>
              <a:rPr lang="en-US" altLang="zh-CN" sz="2400" dirty="0">
                <a:latin typeface="Times New Roman" panose="02020603050405020304" pitchFamily="18" charset="0"/>
              </a:rPr>
              <a:t>p</a:t>
            </a:r>
            <a:r>
              <a:rPr lang="zh-CN" altLang="en-US" sz="2400" dirty="0">
                <a:latin typeface="Times New Roman" panose="02020603050405020304" pitchFamily="18" charset="0"/>
              </a:rPr>
              <a:t>结点只有左子树，或只有右子树，则可将*</a:t>
            </a:r>
            <a:r>
              <a:rPr lang="en-US" altLang="zh-CN" sz="2400" dirty="0">
                <a:latin typeface="Times New Roman" panose="02020603050405020304" pitchFamily="18" charset="0"/>
              </a:rPr>
              <a:t>p</a:t>
            </a:r>
            <a:r>
              <a:rPr lang="zh-CN" altLang="en-US" sz="2400" dirty="0">
                <a:latin typeface="Times New Roman" panose="02020603050405020304" pitchFamily="18" charset="0"/>
              </a:rPr>
              <a:t>的左子树或右子树直接改为其双亲结点*</a:t>
            </a:r>
            <a:r>
              <a:rPr lang="en-US" altLang="zh-CN" sz="2400" dirty="0">
                <a:latin typeface="Times New Roman" panose="02020603050405020304" pitchFamily="18" charset="0"/>
              </a:rPr>
              <a:t>f</a:t>
            </a:r>
            <a:r>
              <a:rPr lang="zh-CN" altLang="en-US" sz="2400" dirty="0">
                <a:latin typeface="Times New Roman" panose="02020603050405020304" pitchFamily="18" charset="0"/>
              </a:rPr>
              <a:t>的左子树，即：</a:t>
            </a:r>
            <a:endParaRPr lang="zh-CN" altLang="en-US" sz="2400" dirty="0">
              <a:latin typeface="Times New Roman" panose="02020603050405020304" pitchFamily="18" charset="0"/>
            </a:endParaRPr>
          </a:p>
          <a:p>
            <a:pPr eaLnBrk="1" hangingPunct="1"/>
            <a:r>
              <a:rPr lang="en-US" altLang="zh-CN" sz="2400" dirty="0">
                <a:latin typeface="Times New Roman" panose="02020603050405020304" pitchFamily="18" charset="0"/>
              </a:rPr>
              <a:t>f-&gt;1child=p-&gt;1child(</a:t>
            </a:r>
            <a:r>
              <a:rPr lang="zh-CN" altLang="en-US" sz="2400" dirty="0">
                <a:latin typeface="Times New Roman" panose="02020603050405020304" pitchFamily="18" charset="0"/>
              </a:rPr>
              <a:t>或</a:t>
            </a:r>
            <a:r>
              <a:rPr lang="en-US" altLang="zh-CN" sz="2400" dirty="0">
                <a:latin typeface="Times New Roman" panose="02020603050405020304" pitchFamily="18" charset="0"/>
              </a:rPr>
              <a:t>f-&gt;1child=p-&gt;rchild); free(p)</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p:txBody>
      </p:sp>
      <p:grpSp>
        <p:nvGrpSpPr>
          <p:cNvPr id="144428" name="Group 44"/>
          <p:cNvGrpSpPr/>
          <p:nvPr/>
        </p:nvGrpSpPr>
        <p:grpSpPr>
          <a:xfrm>
            <a:off x="533400" y="2597150"/>
            <a:ext cx="3429000" cy="3505200"/>
            <a:chOff x="288" y="1801"/>
            <a:chExt cx="2160" cy="2208"/>
          </a:xfrm>
        </p:grpSpPr>
        <p:sp>
          <p:nvSpPr>
            <p:cNvPr id="33819" name="Oval 5"/>
            <p:cNvSpPr/>
            <p:nvPr/>
          </p:nvSpPr>
          <p:spPr>
            <a:xfrm>
              <a:off x="960" y="2281"/>
              <a:ext cx="288" cy="288"/>
            </a:xfrm>
            <a:prstGeom prst="ellipse">
              <a:avLst/>
            </a:prstGeom>
            <a:solidFill>
              <a:schemeClr val="tx2"/>
            </a:solidFill>
            <a:ln w="38100" cap="sq" cmpd="sng">
              <a:solidFill>
                <a:schemeClr val="tx1"/>
              </a:solidFill>
              <a:prstDash val="solid"/>
              <a:headEnd type="none" w="sm" len="sm"/>
              <a:tailEnd type="none" w="sm" len="sm"/>
            </a:ln>
          </p:spPr>
          <p:txBody>
            <a:bodyPr wrap="none" anchor="ctr" anchorCtr="0"/>
            <a:p>
              <a:pPr algn="ctr" eaLnBrk="1" hangingPunct="1"/>
              <a:r>
                <a:rPr lang="en-US" altLang="zh-CN" sz="2400" dirty="0">
                  <a:solidFill>
                    <a:schemeClr val="bg2"/>
                  </a:solidFill>
                  <a:latin typeface="Times New Roman" panose="02020603050405020304" pitchFamily="18" charset="0"/>
                </a:rPr>
                <a:t>F</a:t>
              </a:r>
              <a:endParaRPr lang="en-US" altLang="zh-CN" sz="2400" dirty="0">
                <a:solidFill>
                  <a:schemeClr val="bg2"/>
                </a:solidFill>
                <a:latin typeface="Times New Roman" panose="02020603050405020304" pitchFamily="18" charset="0"/>
              </a:endParaRPr>
            </a:p>
          </p:txBody>
        </p:sp>
        <p:sp>
          <p:nvSpPr>
            <p:cNvPr id="33820" name="Oval 6"/>
            <p:cNvSpPr/>
            <p:nvPr/>
          </p:nvSpPr>
          <p:spPr>
            <a:xfrm>
              <a:off x="816" y="3001"/>
              <a:ext cx="288" cy="288"/>
            </a:xfrm>
            <a:prstGeom prst="ellipse">
              <a:avLst/>
            </a:prstGeom>
            <a:solidFill>
              <a:schemeClr val="tx2"/>
            </a:solidFill>
            <a:ln w="38100" cap="sq" cmpd="sng">
              <a:solidFill>
                <a:schemeClr val="tx1"/>
              </a:solidFill>
              <a:prstDash val="solid"/>
              <a:headEnd type="none" w="sm" len="sm"/>
              <a:tailEnd type="none" w="sm" len="sm"/>
            </a:ln>
          </p:spPr>
          <p:txBody>
            <a:bodyPr wrap="none" anchor="ctr" anchorCtr="0"/>
            <a:p>
              <a:pPr algn="ctr" eaLnBrk="1" hangingPunct="1"/>
              <a:r>
                <a:rPr lang="en-US" altLang="zh-CN" sz="2400" dirty="0">
                  <a:solidFill>
                    <a:schemeClr val="bg2"/>
                  </a:solidFill>
                  <a:latin typeface="Times New Roman" panose="02020603050405020304" pitchFamily="18" charset="0"/>
                </a:rPr>
                <a:t>P</a:t>
              </a:r>
              <a:endParaRPr lang="en-US" altLang="zh-CN" sz="2400" dirty="0">
                <a:solidFill>
                  <a:schemeClr val="bg2"/>
                </a:solidFill>
                <a:latin typeface="Times New Roman" panose="02020603050405020304" pitchFamily="18" charset="0"/>
              </a:endParaRPr>
            </a:p>
          </p:txBody>
        </p:sp>
        <p:sp>
          <p:nvSpPr>
            <p:cNvPr id="33821" name="Line 7"/>
            <p:cNvSpPr/>
            <p:nvPr/>
          </p:nvSpPr>
          <p:spPr>
            <a:xfrm flipH="1">
              <a:off x="1018" y="2598"/>
              <a:ext cx="96" cy="384"/>
            </a:xfrm>
            <a:prstGeom prst="line">
              <a:avLst/>
            </a:prstGeom>
            <a:ln w="38100" cap="sq" cmpd="sng">
              <a:solidFill>
                <a:schemeClr val="tx1"/>
              </a:solidFill>
              <a:prstDash val="solid"/>
              <a:headEnd type="none" w="sm" len="sm"/>
              <a:tailEnd type="none" w="sm" len="sm"/>
            </a:ln>
          </p:spPr>
        </p:sp>
        <p:sp>
          <p:nvSpPr>
            <p:cNvPr id="33822" name="Line 8"/>
            <p:cNvSpPr/>
            <p:nvPr/>
          </p:nvSpPr>
          <p:spPr>
            <a:xfrm>
              <a:off x="576" y="1993"/>
              <a:ext cx="288" cy="288"/>
            </a:xfrm>
            <a:prstGeom prst="line">
              <a:avLst/>
            </a:prstGeom>
            <a:ln w="38100" cap="sq" cmpd="sng">
              <a:solidFill>
                <a:schemeClr val="tx1"/>
              </a:solidFill>
              <a:prstDash val="solid"/>
              <a:headEnd type="none" w="sm" len="sm"/>
              <a:tailEnd type="triangle" w="sm" len="sm"/>
            </a:ln>
          </p:spPr>
        </p:sp>
        <p:sp>
          <p:nvSpPr>
            <p:cNvPr id="33823" name="Line 9"/>
            <p:cNvSpPr/>
            <p:nvPr/>
          </p:nvSpPr>
          <p:spPr>
            <a:xfrm>
              <a:off x="528" y="2761"/>
              <a:ext cx="288" cy="288"/>
            </a:xfrm>
            <a:prstGeom prst="line">
              <a:avLst/>
            </a:prstGeom>
            <a:ln w="38100" cap="sq" cmpd="sng">
              <a:solidFill>
                <a:schemeClr val="tx1"/>
              </a:solidFill>
              <a:prstDash val="solid"/>
              <a:headEnd type="none" w="sm" len="sm"/>
              <a:tailEnd type="triangle" w="sm" len="sm"/>
            </a:ln>
          </p:spPr>
        </p:sp>
        <p:sp>
          <p:nvSpPr>
            <p:cNvPr id="33824" name="Text Box 10"/>
            <p:cNvSpPr txBox="1"/>
            <p:nvPr/>
          </p:nvSpPr>
          <p:spPr>
            <a:xfrm>
              <a:off x="528" y="1801"/>
              <a:ext cx="432" cy="288"/>
            </a:xfrm>
            <a:prstGeom prst="rect">
              <a:avLst/>
            </a:prstGeom>
            <a:noFill/>
            <a:ln w="38100">
              <a:noFill/>
            </a:ln>
          </p:spPr>
          <p:txBody>
            <a:bodyPr>
              <a:spAutoFit/>
            </a:bodyPr>
            <a:p>
              <a:pPr algn="ctr" eaLnBrk="1" hangingPunct="1">
                <a:spcBef>
                  <a:spcPct val="50000"/>
                </a:spcBef>
              </a:pPr>
              <a:r>
                <a:rPr lang="zh-CN" altLang="en-US" sz="2400" dirty="0">
                  <a:latin typeface="Times New Roman" panose="02020603050405020304" pitchFamily="18" charset="0"/>
                </a:rPr>
                <a:t>*</a:t>
              </a:r>
              <a:r>
                <a:rPr lang="en-US" altLang="zh-CN" sz="2400" dirty="0">
                  <a:latin typeface="Times New Roman" panose="02020603050405020304" pitchFamily="18" charset="0"/>
                </a:rPr>
                <a:t>f</a:t>
              </a:r>
              <a:endParaRPr lang="en-US" altLang="zh-CN" sz="2400" dirty="0">
                <a:latin typeface="Times New Roman" panose="02020603050405020304" pitchFamily="18" charset="0"/>
              </a:endParaRPr>
            </a:p>
          </p:txBody>
        </p:sp>
        <p:sp>
          <p:nvSpPr>
            <p:cNvPr id="33825" name="Text Box 11"/>
            <p:cNvSpPr txBox="1"/>
            <p:nvPr/>
          </p:nvSpPr>
          <p:spPr>
            <a:xfrm>
              <a:off x="480" y="2521"/>
              <a:ext cx="432" cy="288"/>
            </a:xfrm>
            <a:prstGeom prst="rect">
              <a:avLst/>
            </a:prstGeom>
            <a:noFill/>
            <a:ln w="38100">
              <a:noFill/>
            </a:ln>
          </p:spPr>
          <p:txBody>
            <a:bodyPr>
              <a:spAutoFit/>
            </a:bodyPr>
            <a:p>
              <a:pPr algn="ctr" eaLnBrk="1" hangingPunct="1">
                <a:spcBef>
                  <a:spcPct val="50000"/>
                </a:spcBef>
              </a:pPr>
              <a:r>
                <a:rPr lang="zh-CN" altLang="en-US" sz="2400" dirty="0">
                  <a:latin typeface="Times New Roman" panose="02020603050405020304" pitchFamily="18" charset="0"/>
                </a:rPr>
                <a:t>*</a:t>
              </a:r>
              <a:r>
                <a:rPr lang="en-US" altLang="zh-CN" sz="2400" dirty="0">
                  <a:latin typeface="Times New Roman" panose="02020603050405020304" pitchFamily="18" charset="0"/>
                </a:rPr>
                <a:t>p</a:t>
              </a:r>
              <a:endParaRPr lang="en-US" altLang="zh-CN" sz="2400" dirty="0">
                <a:latin typeface="Times New Roman" panose="02020603050405020304" pitchFamily="18" charset="0"/>
              </a:endParaRPr>
            </a:p>
          </p:txBody>
        </p:sp>
        <p:sp>
          <p:nvSpPr>
            <p:cNvPr id="33826" name="Line 12"/>
            <p:cNvSpPr/>
            <p:nvPr/>
          </p:nvSpPr>
          <p:spPr>
            <a:xfrm flipV="1">
              <a:off x="962" y="2713"/>
              <a:ext cx="192" cy="144"/>
            </a:xfrm>
            <a:prstGeom prst="line">
              <a:avLst/>
            </a:prstGeom>
            <a:ln w="38100" cap="sq" cmpd="sng">
              <a:solidFill>
                <a:schemeClr val="tx1"/>
              </a:solidFill>
              <a:prstDash val="solid"/>
              <a:headEnd type="none" w="sm" len="sm"/>
              <a:tailEnd type="none" w="sm" len="sm"/>
            </a:ln>
          </p:spPr>
        </p:sp>
        <p:sp>
          <p:nvSpPr>
            <p:cNvPr id="33827" name="Line 13"/>
            <p:cNvSpPr/>
            <p:nvPr/>
          </p:nvSpPr>
          <p:spPr>
            <a:xfrm>
              <a:off x="962" y="2713"/>
              <a:ext cx="192" cy="192"/>
            </a:xfrm>
            <a:prstGeom prst="line">
              <a:avLst/>
            </a:prstGeom>
            <a:ln w="38100" cap="sq" cmpd="sng">
              <a:solidFill>
                <a:schemeClr val="tx1"/>
              </a:solidFill>
              <a:prstDash val="solid"/>
              <a:headEnd type="none" w="sm" len="sm"/>
              <a:tailEnd type="none" w="sm" len="sm"/>
            </a:ln>
          </p:spPr>
        </p:sp>
        <p:sp>
          <p:nvSpPr>
            <p:cNvPr id="33828" name="AutoShape 14"/>
            <p:cNvSpPr/>
            <p:nvPr/>
          </p:nvSpPr>
          <p:spPr>
            <a:xfrm>
              <a:off x="1248" y="2665"/>
              <a:ext cx="768" cy="192"/>
            </a:xfrm>
            <a:prstGeom prst="rightArrow">
              <a:avLst>
                <a:gd name="adj1" fmla="val 50000"/>
                <a:gd name="adj2" fmla="val 100000"/>
              </a:avLst>
            </a:prstGeom>
            <a:solidFill>
              <a:srgbClr val="FFFFFF"/>
            </a:solidFill>
            <a:ln w="38100" cap="sq" cmpd="sng">
              <a:solidFill>
                <a:schemeClr val="tx1"/>
              </a:solidFill>
              <a:prstDash val="solid"/>
              <a:miter/>
              <a:headEnd type="none" w="sm" len="sm"/>
              <a:tailEnd type="none" w="sm" len="sm"/>
            </a:ln>
          </p:spPr>
          <p:txBody>
            <a:bodyPr wrap="none" anchor="ctr" anchorCtr="0"/>
            <a:p>
              <a:pPr eaLnBrk="1" hangingPunct="1"/>
              <a:endParaRPr lang="zh-CN" altLang="en-US" dirty="0">
                <a:latin typeface="Arial" panose="020B0604020202020204" pitchFamily="34" charset="0"/>
              </a:endParaRPr>
            </a:p>
          </p:txBody>
        </p:sp>
        <p:sp>
          <p:nvSpPr>
            <p:cNvPr id="33829" name="AutoShape 15"/>
            <p:cNvSpPr/>
            <p:nvPr/>
          </p:nvSpPr>
          <p:spPr>
            <a:xfrm>
              <a:off x="288" y="3577"/>
              <a:ext cx="480" cy="432"/>
            </a:xfrm>
            <a:prstGeom prst="triangle">
              <a:avLst>
                <a:gd name="adj" fmla="val 50000"/>
              </a:avLst>
            </a:prstGeom>
            <a:solidFill>
              <a:schemeClr val="tx2"/>
            </a:solidFill>
            <a:ln w="38100" cap="sq" cmpd="sng">
              <a:solidFill>
                <a:schemeClr val="tx1"/>
              </a:solidFill>
              <a:prstDash val="solid"/>
              <a:miter/>
              <a:headEnd type="none" w="sm" len="sm"/>
              <a:tailEnd type="none" w="sm" len="sm"/>
            </a:ln>
          </p:spPr>
          <p:txBody>
            <a:bodyPr wrap="none" anchor="ctr" anchorCtr="0"/>
            <a:p>
              <a:pPr algn="ctr" eaLnBrk="1" hangingPunct="1"/>
              <a:r>
                <a:rPr lang="en-US" altLang="zh-CN" sz="2400" dirty="0">
                  <a:solidFill>
                    <a:schemeClr val="bg2"/>
                  </a:solidFill>
                  <a:latin typeface="Times New Roman" panose="02020603050405020304" pitchFamily="18" charset="0"/>
                </a:rPr>
                <a:t>P1</a:t>
              </a:r>
              <a:endParaRPr lang="en-US" altLang="zh-CN" sz="2400" dirty="0">
                <a:solidFill>
                  <a:schemeClr val="bg2"/>
                </a:solidFill>
                <a:latin typeface="Times New Roman" panose="02020603050405020304" pitchFamily="18" charset="0"/>
              </a:endParaRPr>
            </a:p>
          </p:txBody>
        </p:sp>
        <p:sp>
          <p:nvSpPr>
            <p:cNvPr id="33830" name="Line 16"/>
            <p:cNvSpPr/>
            <p:nvPr/>
          </p:nvSpPr>
          <p:spPr>
            <a:xfrm flipH="1">
              <a:off x="624" y="3289"/>
              <a:ext cx="288" cy="480"/>
            </a:xfrm>
            <a:prstGeom prst="line">
              <a:avLst/>
            </a:prstGeom>
            <a:ln w="38100" cap="sq" cmpd="sng">
              <a:solidFill>
                <a:schemeClr val="tx1"/>
              </a:solidFill>
              <a:prstDash val="solid"/>
              <a:headEnd type="none" w="med" len="med"/>
              <a:tailEnd type="none" w="med" len="med"/>
            </a:ln>
          </p:spPr>
        </p:sp>
        <p:sp>
          <p:nvSpPr>
            <p:cNvPr id="33831" name="Line 17"/>
            <p:cNvSpPr/>
            <p:nvPr/>
          </p:nvSpPr>
          <p:spPr>
            <a:xfrm flipV="1">
              <a:off x="672" y="3481"/>
              <a:ext cx="192" cy="144"/>
            </a:xfrm>
            <a:prstGeom prst="line">
              <a:avLst/>
            </a:prstGeom>
            <a:ln w="38100" cap="sq" cmpd="sng">
              <a:solidFill>
                <a:schemeClr val="tx1"/>
              </a:solidFill>
              <a:prstDash val="solid"/>
              <a:headEnd type="none" w="sm" len="sm"/>
              <a:tailEnd type="none" w="sm" len="sm"/>
            </a:ln>
          </p:spPr>
        </p:sp>
        <p:sp>
          <p:nvSpPr>
            <p:cNvPr id="33832" name="Line 18"/>
            <p:cNvSpPr/>
            <p:nvPr/>
          </p:nvSpPr>
          <p:spPr>
            <a:xfrm>
              <a:off x="672" y="3481"/>
              <a:ext cx="192" cy="192"/>
            </a:xfrm>
            <a:prstGeom prst="line">
              <a:avLst/>
            </a:prstGeom>
            <a:ln w="38100" cap="sq" cmpd="sng">
              <a:solidFill>
                <a:schemeClr val="tx1"/>
              </a:solidFill>
              <a:prstDash val="solid"/>
              <a:headEnd type="none" w="sm" len="sm"/>
              <a:tailEnd type="none" w="sm" len="sm"/>
            </a:ln>
          </p:spPr>
        </p:sp>
        <p:sp>
          <p:nvSpPr>
            <p:cNvPr id="33833" name="Oval 19"/>
            <p:cNvSpPr/>
            <p:nvPr/>
          </p:nvSpPr>
          <p:spPr>
            <a:xfrm>
              <a:off x="2160" y="2281"/>
              <a:ext cx="288" cy="288"/>
            </a:xfrm>
            <a:prstGeom prst="ellipse">
              <a:avLst/>
            </a:prstGeom>
            <a:solidFill>
              <a:schemeClr val="tx2"/>
            </a:solidFill>
            <a:ln w="38100" cap="sq" cmpd="sng">
              <a:solidFill>
                <a:schemeClr val="tx1"/>
              </a:solidFill>
              <a:prstDash val="solid"/>
              <a:headEnd type="none" w="sm" len="sm"/>
              <a:tailEnd type="none" w="sm" len="sm"/>
            </a:ln>
          </p:spPr>
          <p:txBody>
            <a:bodyPr wrap="none" anchor="ctr" anchorCtr="0"/>
            <a:p>
              <a:pPr algn="ctr" eaLnBrk="1" hangingPunct="1"/>
              <a:r>
                <a:rPr lang="en-US" altLang="zh-CN" sz="2400" dirty="0">
                  <a:solidFill>
                    <a:schemeClr val="bg2"/>
                  </a:solidFill>
                  <a:latin typeface="Times New Roman" panose="02020603050405020304" pitchFamily="18" charset="0"/>
                </a:rPr>
                <a:t>F</a:t>
              </a:r>
              <a:endParaRPr lang="en-US" altLang="zh-CN" sz="2400" dirty="0">
                <a:solidFill>
                  <a:schemeClr val="bg2"/>
                </a:solidFill>
                <a:latin typeface="Times New Roman" panose="02020603050405020304" pitchFamily="18" charset="0"/>
              </a:endParaRPr>
            </a:p>
          </p:txBody>
        </p:sp>
        <p:sp>
          <p:nvSpPr>
            <p:cNvPr id="33834" name="Oval 20"/>
            <p:cNvSpPr/>
            <p:nvPr/>
          </p:nvSpPr>
          <p:spPr>
            <a:xfrm>
              <a:off x="2061" y="3001"/>
              <a:ext cx="288" cy="288"/>
            </a:xfrm>
            <a:prstGeom prst="ellipse">
              <a:avLst/>
            </a:prstGeom>
            <a:solidFill>
              <a:schemeClr val="tx2"/>
            </a:solidFill>
            <a:ln w="38100" cap="sq" cmpd="sng">
              <a:solidFill>
                <a:schemeClr val="tx1"/>
              </a:solidFill>
              <a:prstDash val="solid"/>
              <a:headEnd type="none" w="sm" len="sm"/>
              <a:tailEnd type="none" w="sm" len="sm"/>
            </a:ln>
          </p:spPr>
          <p:txBody>
            <a:bodyPr wrap="none" anchor="ctr" anchorCtr="0"/>
            <a:p>
              <a:pPr algn="ctr" eaLnBrk="1" hangingPunct="1"/>
              <a:r>
                <a:rPr lang="en-US" altLang="zh-CN" sz="2400" dirty="0">
                  <a:solidFill>
                    <a:schemeClr val="bg2"/>
                  </a:solidFill>
                  <a:latin typeface="Times New Roman" panose="02020603050405020304" pitchFamily="18" charset="0"/>
                </a:rPr>
                <a:t>P1</a:t>
              </a:r>
              <a:endParaRPr lang="en-US" altLang="zh-CN" sz="2400" dirty="0">
                <a:solidFill>
                  <a:schemeClr val="bg2"/>
                </a:solidFill>
                <a:latin typeface="Times New Roman" panose="02020603050405020304" pitchFamily="18" charset="0"/>
              </a:endParaRPr>
            </a:p>
          </p:txBody>
        </p:sp>
        <p:sp>
          <p:nvSpPr>
            <p:cNvPr id="33835" name="Line 21"/>
            <p:cNvSpPr/>
            <p:nvPr/>
          </p:nvSpPr>
          <p:spPr>
            <a:xfrm flipH="1">
              <a:off x="2242" y="2569"/>
              <a:ext cx="96" cy="432"/>
            </a:xfrm>
            <a:prstGeom prst="line">
              <a:avLst/>
            </a:prstGeom>
            <a:ln w="38100" cap="sq" cmpd="sng">
              <a:solidFill>
                <a:schemeClr val="tx1"/>
              </a:solidFill>
              <a:prstDash val="solid"/>
              <a:headEnd type="none" w="sm" len="sm"/>
              <a:tailEnd type="none" w="sm" len="sm"/>
            </a:ln>
          </p:spPr>
        </p:sp>
        <p:sp>
          <p:nvSpPr>
            <p:cNvPr id="33836" name="Line 22"/>
            <p:cNvSpPr/>
            <p:nvPr/>
          </p:nvSpPr>
          <p:spPr>
            <a:xfrm>
              <a:off x="1920" y="1993"/>
              <a:ext cx="288" cy="288"/>
            </a:xfrm>
            <a:prstGeom prst="line">
              <a:avLst/>
            </a:prstGeom>
            <a:ln w="38100" cap="sq" cmpd="sng">
              <a:solidFill>
                <a:schemeClr val="tx1"/>
              </a:solidFill>
              <a:prstDash val="solid"/>
              <a:headEnd type="none" w="sm" len="sm"/>
              <a:tailEnd type="triangle" w="sm" len="sm"/>
            </a:ln>
          </p:spPr>
        </p:sp>
        <p:sp>
          <p:nvSpPr>
            <p:cNvPr id="33837" name="Text Box 23"/>
            <p:cNvSpPr txBox="1"/>
            <p:nvPr/>
          </p:nvSpPr>
          <p:spPr>
            <a:xfrm>
              <a:off x="1872" y="1801"/>
              <a:ext cx="432" cy="288"/>
            </a:xfrm>
            <a:prstGeom prst="rect">
              <a:avLst/>
            </a:prstGeom>
            <a:noFill/>
            <a:ln w="38100">
              <a:noFill/>
            </a:ln>
          </p:spPr>
          <p:txBody>
            <a:bodyPr>
              <a:spAutoFit/>
            </a:bodyPr>
            <a:p>
              <a:pPr algn="ctr" eaLnBrk="1" hangingPunct="1">
                <a:spcBef>
                  <a:spcPct val="50000"/>
                </a:spcBef>
              </a:pPr>
              <a:r>
                <a:rPr lang="zh-CN" altLang="en-US" sz="2400" dirty="0">
                  <a:latin typeface="Times New Roman" panose="02020603050405020304" pitchFamily="18" charset="0"/>
                </a:rPr>
                <a:t>*</a:t>
              </a:r>
              <a:r>
                <a:rPr lang="en-US" altLang="zh-CN" sz="2400" dirty="0">
                  <a:latin typeface="Times New Roman" panose="02020603050405020304" pitchFamily="18" charset="0"/>
                </a:rPr>
                <a:t>f</a:t>
              </a:r>
              <a:endParaRPr lang="en-US" altLang="zh-CN" sz="2400" dirty="0">
                <a:latin typeface="Times New Roman" panose="02020603050405020304" pitchFamily="18" charset="0"/>
              </a:endParaRPr>
            </a:p>
          </p:txBody>
        </p:sp>
      </p:grpSp>
      <p:grpSp>
        <p:nvGrpSpPr>
          <p:cNvPr id="144429" name="Group 45"/>
          <p:cNvGrpSpPr/>
          <p:nvPr/>
        </p:nvGrpSpPr>
        <p:grpSpPr>
          <a:xfrm>
            <a:off x="5486400" y="2444750"/>
            <a:ext cx="3046413" cy="3505200"/>
            <a:chOff x="3456" y="1801"/>
            <a:chExt cx="1919" cy="2208"/>
          </a:xfrm>
        </p:grpSpPr>
        <p:sp>
          <p:nvSpPr>
            <p:cNvPr id="33800" name="Oval 24"/>
            <p:cNvSpPr/>
            <p:nvPr/>
          </p:nvSpPr>
          <p:spPr>
            <a:xfrm>
              <a:off x="3907" y="2281"/>
              <a:ext cx="288" cy="288"/>
            </a:xfrm>
            <a:prstGeom prst="ellipse">
              <a:avLst/>
            </a:prstGeom>
            <a:solidFill>
              <a:schemeClr val="tx2"/>
            </a:solidFill>
            <a:ln w="38100" cap="sq" cmpd="sng">
              <a:solidFill>
                <a:schemeClr val="tx1"/>
              </a:solidFill>
              <a:prstDash val="solid"/>
              <a:headEnd type="none" w="sm" len="sm"/>
              <a:tailEnd type="none" w="sm" len="sm"/>
            </a:ln>
          </p:spPr>
          <p:txBody>
            <a:bodyPr wrap="none" anchor="ctr" anchorCtr="0"/>
            <a:p>
              <a:pPr algn="ctr" eaLnBrk="1" hangingPunct="1"/>
              <a:r>
                <a:rPr lang="en-US" altLang="zh-CN" sz="2400" dirty="0">
                  <a:solidFill>
                    <a:schemeClr val="bg2"/>
                  </a:solidFill>
                  <a:latin typeface="Times New Roman" panose="02020603050405020304" pitchFamily="18" charset="0"/>
                </a:rPr>
                <a:t>F</a:t>
              </a:r>
              <a:endParaRPr lang="en-US" altLang="zh-CN" sz="2400" dirty="0">
                <a:solidFill>
                  <a:schemeClr val="bg2"/>
                </a:solidFill>
                <a:latin typeface="Times New Roman" panose="02020603050405020304" pitchFamily="18" charset="0"/>
              </a:endParaRPr>
            </a:p>
          </p:txBody>
        </p:sp>
        <p:sp>
          <p:nvSpPr>
            <p:cNvPr id="33801" name="Oval 25"/>
            <p:cNvSpPr/>
            <p:nvPr/>
          </p:nvSpPr>
          <p:spPr>
            <a:xfrm>
              <a:off x="3792" y="3001"/>
              <a:ext cx="288" cy="288"/>
            </a:xfrm>
            <a:prstGeom prst="ellipse">
              <a:avLst/>
            </a:prstGeom>
            <a:solidFill>
              <a:schemeClr val="tx2"/>
            </a:solidFill>
            <a:ln w="38100" cap="sq" cmpd="sng">
              <a:solidFill>
                <a:schemeClr val="tx1"/>
              </a:solidFill>
              <a:prstDash val="solid"/>
              <a:headEnd type="none" w="sm" len="sm"/>
              <a:tailEnd type="none" w="sm" len="sm"/>
            </a:ln>
          </p:spPr>
          <p:txBody>
            <a:bodyPr wrap="none" anchor="ctr" anchorCtr="0"/>
            <a:p>
              <a:pPr algn="ctr" eaLnBrk="1" hangingPunct="1"/>
              <a:r>
                <a:rPr lang="en-US" altLang="zh-CN" sz="2400" dirty="0">
                  <a:solidFill>
                    <a:schemeClr val="bg2"/>
                  </a:solidFill>
                  <a:latin typeface="Times New Roman" panose="02020603050405020304" pitchFamily="18" charset="0"/>
                </a:rPr>
                <a:t>P</a:t>
              </a:r>
              <a:endParaRPr lang="en-US" altLang="zh-CN" sz="2400" dirty="0">
                <a:solidFill>
                  <a:schemeClr val="bg2"/>
                </a:solidFill>
                <a:latin typeface="Times New Roman" panose="02020603050405020304" pitchFamily="18" charset="0"/>
              </a:endParaRPr>
            </a:p>
          </p:txBody>
        </p:sp>
        <p:sp>
          <p:nvSpPr>
            <p:cNvPr id="33802" name="Line 26"/>
            <p:cNvSpPr/>
            <p:nvPr/>
          </p:nvSpPr>
          <p:spPr>
            <a:xfrm flipH="1">
              <a:off x="3936" y="2617"/>
              <a:ext cx="96" cy="384"/>
            </a:xfrm>
            <a:prstGeom prst="line">
              <a:avLst/>
            </a:prstGeom>
            <a:ln w="38100" cap="sq" cmpd="sng">
              <a:solidFill>
                <a:schemeClr val="tx1"/>
              </a:solidFill>
              <a:prstDash val="solid"/>
              <a:headEnd type="none" w="sm" len="sm"/>
              <a:tailEnd type="none" w="sm" len="sm"/>
            </a:ln>
          </p:spPr>
        </p:sp>
        <p:sp>
          <p:nvSpPr>
            <p:cNvPr id="33803" name="Line 27"/>
            <p:cNvSpPr/>
            <p:nvPr/>
          </p:nvSpPr>
          <p:spPr>
            <a:xfrm>
              <a:off x="3552" y="1993"/>
              <a:ext cx="288" cy="288"/>
            </a:xfrm>
            <a:prstGeom prst="line">
              <a:avLst/>
            </a:prstGeom>
            <a:ln w="38100" cap="sq" cmpd="sng">
              <a:solidFill>
                <a:schemeClr val="tx1"/>
              </a:solidFill>
              <a:prstDash val="solid"/>
              <a:headEnd type="none" w="sm" len="sm"/>
              <a:tailEnd type="triangle" w="sm" len="sm"/>
            </a:ln>
          </p:spPr>
        </p:sp>
        <p:sp>
          <p:nvSpPr>
            <p:cNvPr id="33804" name="Line 28"/>
            <p:cNvSpPr/>
            <p:nvPr/>
          </p:nvSpPr>
          <p:spPr>
            <a:xfrm>
              <a:off x="3504" y="2761"/>
              <a:ext cx="288" cy="288"/>
            </a:xfrm>
            <a:prstGeom prst="line">
              <a:avLst/>
            </a:prstGeom>
            <a:ln w="38100" cap="sq" cmpd="sng">
              <a:solidFill>
                <a:schemeClr val="tx1"/>
              </a:solidFill>
              <a:prstDash val="solid"/>
              <a:headEnd type="none" w="sm" len="sm"/>
              <a:tailEnd type="triangle" w="sm" len="sm"/>
            </a:ln>
          </p:spPr>
        </p:sp>
        <p:sp>
          <p:nvSpPr>
            <p:cNvPr id="33805" name="Text Box 29"/>
            <p:cNvSpPr txBox="1"/>
            <p:nvPr/>
          </p:nvSpPr>
          <p:spPr>
            <a:xfrm>
              <a:off x="3504" y="1801"/>
              <a:ext cx="432" cy="288"/>
            </a:xfrm>
            <a:prstGeom prst="rect">
              <a:avLst/>
            </a:prstGeom>
            <a:noFill/>
            <a:ln w="38100">
              <a:noFill/>
            </a:ln>
          </p:spPr>
          <p:txBody>
            <a:bodyPr>
              <a:spAutoFit/>
            </a:bodyPr>
            <a:p>
              <a:pPr algn="ctr" eaLnBrk="1" hangingPunct="1">
                <a:spcBef>
                  <a:spcPct val="50000"/>
                </a:spcBef>
              </a:pPr>
              <a:r>
                <a:rPr lang="zh-CN" altLang="en-US" sz="2400" dirty="0">
                  <a:latin typeface="Times New Roman" panose="02020603050405020304" pitchFamily="18" charset="0"/>
                </a:rPr>
                <a:t>*</a:t>
              </a:r>
              <a:r>
                <a:rPr lang="en-US" altLang="zh-CN" sz="2400" dirty="0">
                  <a:latin typeface="Times New Roman" panose="02020603050405020304" pitchFamily="18" charset="0"/>
                </a:rPr>
                <a:t>f</a:t>
              </a:r>
              <a:endParaRPr lang="en-US" altLang="zh-CN" sz="2400" dirty="0">
                <a:latin typeface="Times New Roman" panose="02020603050405020304" pitchFamily="18" charset="0"/>
              </a:endParaRPr>
            </a:p>
          </p:txBody>
        </p:sp>
        <p:sp>
          <p:nvSpPr>
            <p:cNvPr id="33806" name="Text Box 30"/>
            <p:cNvSpPr txBox="1"/>
            <p:nvPr/>
          </p:nvSpPr>
          <p:spPr>
            <a:xfrm>
              <a:off x="3456" y="2521"/>
              <a:ext cx="432" cy="288"/>
            </a:xfrm>
            <a:prstGeom prst="rect">
              <a:avLst/>
            </a:prstGeom>
            <a:noFill/>
            <a:ln w="38100">
              <a:noFill/>
            </a:ln>
          </p:spPr>
          <p:txBody>
            <a:bodyPr>
              <a:spAutoFit/>
            </a:bodyPr>
            <a:p>
              <a:pPr algn="ctr" eaLnBrk="1" hangingPunct="1">
                <a:spcBef>
                  <a:spcPct val="50000"/>
                </a:spcBef>
              </a:pPr>
              <a:r>
                <a:rPr lang="zh-CN" altLang="en-US" sz="2400" dirty="0">
                  <a:latin typeface="Times New Roman" panose="02020603050405020304" pitchFamily="18" charset="0"/>
                </a:rPr>
                <a:t>*</a:t>
              </a:r>
              <a:r>
                <a:rPr lang="en-US" altLang="zh-CN" sz="2400" dirty="0">
                  <a:latin typeface="Times New Roman" panose="02020603050405020304" pitchFamily="18" charset="0"/>
                </a:rPr>
                <a:t>p</a:t>
              </a:r>
              <a:endParaRPr lang="en-US" altLang="zh-CN" sz="2400" dirty="0">
                <a:latin typeface="Times New Roman" panose="02020603050405020304" pitchFamily="18" charset="0"/>
              </a:endParaRPr>
            </a:p>
          </p:txBody>
        </p:sp>
        <p:sp>
          <p:nvSpPr>
            <p:cNvPr id="33807" name="Line 31"/>
            <p:cNvSpPr/>
            <p:nvPr/>
          </p:nvSpPr>
          <p:spPr>
            <a:xfrm flipV="1">
              <a:off x="3913" y="2713"/>
              <a:ext cx="192" cy="144"/>
            </a:xfrm>
            <a:prstGeom prst="line">
              <a:avLst/>
            </a:prstGeom>
            <a:ln w="38100" cap="sq" cmpd="sng">
              <a:solidFill>
                <a:schemeClr val="tx1"/>
              </a:solidFill>
              <a:prstDash val="solid"/>
              <a:headEnd type="none" w="sm" len="sm"/>
              <a:tailEnd type="none" w="sm" len="sm"/>
            </a:ln>
          </p:spPr>
        </p:sp>
        <p:sp>
          <p:nvSpPr>
            <p:cNvPr id="33808" name="Line 32"/>
            <p:cNvSpPr/>
            <p:nvPr/>
          </p:nvSpPr>
          <p:spPr>
            <a:xfrm>
              <a:off x="3913" y="2713"/>
              <a:ext cx="192" cy="192"/>
            </a:xfrm>
            <a:prstGeom prst="line">
              <a:avLst/>
            </a:prstGeom>
            <a:ln w="38100" cap="sq" cmpd="sng">
              <a:solidFill>
                <a:schemeClr val="tx1"/>
              </a:solidFill>
              <a:prstDash val="solid"/>
              <a:headEnd type="none" w="sm" len="sm"/>
              <a:tailEnd type="none" w="sm" len="sm"/>
            </a:ln>
          </p:spPr>
        </p:sp>
        <p:sp>
          <p:nvSpPr>
            <p:cNvPr id="33809" name="AutoShape 33"/>
            <p:cNvSpPr/>
            <p:nvPr/>
          </p:nvSpPr>
          <p:spPr>
            <a:xfrm>
              <a:off x="4224" y="2665"/>
              <a:ext cx="768" cy="192"/>
            </a:xfrm>
            <a:prstGeom prst="rightArrow">
              <a:avLst>
                <a:gd name="adj1" fmla="val 50000"/>
                <a:gd name="adj2" fmla="val 100000"/>
              </a:avLst>
            </a:prstGeom>
            <a:solidFill>
              <a:srgbClr val="FFFFFF"/>
            </a:solidFill>
            <a:ln w="38100" cap="sq" cmpd="sng">
              <a:solidFill>
                <a:schemeClr val="tx1"/>
              </a:solidFill>
              <a:prstDash val="solid"/>
              <a:miter/>
              <a:headEnd type="none" w="sm" len="sm"/>
              <a:tailEnd type="none" w="sm" len="sm"/>
            </a:ln>
          </p:spPr>
          <p:txBody>
            <a:bodyPr wrap="none" anchor="ctr" anchorCtr="0"/>
            <a:p>
              <a:pPr eaLnBrk="1" hangingPunct="1"/>
              <a:endParaRPr lang="zh-CN" altLang="en-US" dirty="0">
                <a:latin typeface="Arial" panose="020B0604020202020204" pitchFamily="34" charset="0"/>
              </a:endParaRPr>
            </a:p>
          </p:txBody>
        </p:sp>
        <p:sp>
          <p:nvSpPr>
            <p:cNvPr id="33810" name="AutoShape 34"/>
            <p:cNvSpPr/>
            <p:nvPr/>
          </p:nvSpPr>
          <p:spPr>
            <a:xfrm>
              <a:off x="4176" y="3577"/>
              <a:ext cx="480" cy="432"/>
            </a:xfrm>
            <a:prstGeom prst="triangle">
              <a:avLst>
                <a:gd name="adj" fmla="val 50000"/>
              </a:avLst>
            </a:prstGeom>
            <a:solidFill>
              <a:schemeClr val="tx2"/>
            </a:solidFill>
            <a:ln w="38100" cap="sq" cmpd="sng">
              <a:solidFill>
                <a:schemeClr val="tx1"/>
              </a:solidFill>
              <a:prstDash val="solid"/>
              <a:miter/>
              <a:headEnd type="none" w="sm" len="sm"/>
              <a:tailEnd type="none" w="sm" len="sm"/>
            </a:ln>
          </p:spPr>
          <p:txBody>
            <a:bodyPr wrap="none" anchor="ctr" anchorCtr="0"/>
            <a:p>
              <a:pPr algn="ctr" eaLnBrk="1" hangingPunct="1"/>
              <a:r>
                <a:rPr lang="en-US" altLang="zh-CN" sz="2400" dirty="0">
                  <a:solidFill>
                    <a:schemeClr val="bg2"/>
                  </a:solidFill>
                  <a:latin typeface="Times New Roman" panose="02020603050405020304" pitchFamily="18" charset="0"/>
                </a:rPr>
                <a:t>Pr</a:t>
              </a:r>
              <a:endParaRPr lang="en-US" altLang="zh-CN" sz="2400" dirty="0">
                <a:solidFill>
                  <a:schemeClr val="bg2"/>
                </a:solidFill>
                <a:latin typeface="Times New Roman" panose="02020603050405020304" pitchFamily="18" charset="0"/>
              </a:endParaRPr>
            </a:p>
          </p:txBody>
        </p:sp>
        <p:sp>
          <p:nvSpPr>
            <p:cNvPr id="33811" name="Oval 35"/>
            <p:cNvSpPr/>
            <p:nvPr/>
          </p:nvSpPr>
          <p:spPr>
            <a:xfrm>
              <a:off x="5087" y="2329"/>
              <a:ext cx="288" cy="288"/>
            </a:xfrm>
            <a:prstGeom prst="ellipse">
              <a:avLst/>
            </a:prstGeom>
            <a:solidFill>
              <a:schemeClr val="tx2"/>
            </a:solidFill>
            <a:ln w="38100" cap="sq" cmpd="sng">
              <a:solidFill>
                <a:schemeClr val="tx1"/>
              </a:solidFill>
              <a:prstDash val="solid"/>
              <a:headEnd type="none" w="sm" len="sm"/>
              <a:tailEnd type="none" w="sm" len="sm"/>
            </a:ln>
          </p:spPr>
          <p:txBody>
            <a:bodyPr wrap="none" anchor="ctr" anchorCtr="0"/>
            <a:p>
              <a:pPr algn="ctr" eaLnBrk="1" hangingPunct="1"/>
              <a:r>
                <a:rPr lang="en-US" altLang="zh-CN" sz="2400" dirty="0">
                  <a:solidFill>
                    <a:schemeClr val="bg2"/>
                  </a:solidFill>
                  <a:latin typeface="Times New Roman" panose="02020603050405020304" pitchFamily="18" charset="0"/>
                </a:rPr>
                <a:t>F</a:t>
              </a:r>
              <a:endParaRPr lang="en-US" altLang="zh-CN" sz="2400" dirty="0">
                <a:solidFill>
                  <a:schemeClr val="bg2"/>
                </a:solidFill>
                <a:latin typeface="Times New Roman" panose="02020603050405020304" pitchFamily="18" charset="0"/>
              </a:endParaRPr>
            </a:p>
          </p:txBody>
        </p:sp>
        <p:sp>
          <p:nvSpPr>
            <p:cNvPr id="33812" name="Oval 36"/>
            <p:cNvSpPr/>
            <p:nvPr/>
          </p:nvSpPr>
          <p:spPr>
            <a:xfrm>
              <a:off x="4992" y="3049"/>
              <a:ext cx="288" cy="288"/>
            </a:xfrm>
            <a:prstGeom prst="ellipse">
              <a:avLst/>
            </a:prstGeom>
            <a:solidFill>
              <a:schemeClr val="tx2"/>
            </a:solidFill>
            <a:ln w="38100" cap="sq" cmpd="sng">
              <a:solidFill>
                <a:schemeClr val="tx1"/>
              </a:solidFill>
              <a:prstDash val="solid"/>
              <a:headEnd type="none" w="sm" len="sm"/>
              <a:tailEnd type="none" w="sm" len="sm"/>
            </a:ln>
          </p:spPr>
          <p:txBody>
            <a:bodyPr wrap="none" anchor="ctr" anchorCtr="0"/>
            <a:p>
              <a:pPr algn="ctr" eaLnBrk="1" hangingPunct="1"/>
              <a:r>
                <a:rPr lang="en-US" altLang="zh-CN" sz="2400" dirty="0">
                  <a:solidFill>
                    <a:schemeClr val="bg2"/>
                  </a:solidFill>
                  <a:latin typeface="Times New Roman" panose="02020603050405020304" pitchFamily="18" charset="0"/>
                </a:rPr>
                <a:t>Pr</a:t>
              </a:r>
              <a:endParaRPr lang="en-US" altLang="zh-CN" sz="2400" dirty="0">
                <a:solidFill>
                  <a:schemeClr val="bg2"/>
                </a:solidFill>
                <a:latin typeface="Times New Roman" panose="02020603050405020304" pitchFamily="18" charset="0"/>
              </a:endParaRPr>
            </a:p>
          </p:txBody>
        </p:sp>
        <p:sp>
          <p:nvSpPr>
            <p:cNvPr id="33813" name="Line 37"/>
            <p:cNvSpPr/>
            <p:nvPr/>
          </p:nvSpPr>
          <p:spPr>
            <a:xfrm flipH="1">
              <a:off x="5136" y="2665"/>
              <a:ext cx="57" cy="384"/>
            </a:xfrm>
            <a:prstGeom prst="line">
              <a:avLst/>
            </a:prstGeom>
            <a:ln w="38100" cap="sq" cmpd="sng">
              <a:solidFill>
                <a:schemeClr val="tx1"/>
              </a:solidFill>
              <a:prstDash val="solid"/>
              <a:headEnd type="none" w="sm" len="sm"/>
              <a:tailEnd type="none" w="sm" len="sm"/>
            </a:ln>
          </p:spPr>
        </p:sp>
        <p:sp>
          <p:nvSpPr>
            <p:cNvPr id="33814" name="Line 38"/>
            <p:cNvSpPr/>
            <p:nvPr/>
          </p:nvSpPr>
          <p:spPr>
            <a:xfrm>
              <a:off x="4752" y="2041"/>
              <a:ext cx="288" cy="288"/>
            </a:xfrm>
            <a:prstGeom prst="line">
              <a:avLst/>
            </a:prstGeom>
            <a:ln w="38100" cap="sq" cmpd="sng">
              <a:solidFill>
                <a:schemeClr val="tx1"/>
              </a:solidFill>
              <a:prstDash val="solid"/>
              <a:headEnd type="none" w="sm" len="sm"/>
              <a:tailEnd type="triangle" w="sm" len="sm"/>
            </a:ln>
          </p:spPr>
        </p:sp>
        <p:sp>
          <p:nvSpPr>
            <p:cNvPr id="33815" name="Text Box 39"/>
            <p:cNvSpPr txBox="1"/>
            <p:nvPr/>
          </p:nvSpPr>
          <p:spPr>
            <a:xfrm>
              <a:off x="4656" y="1801"/>
              <a:ext cx="432" cy="288"/>
            </a:xfrm>
            <a:prstGeom prst="rect">
              <a:avLst/>
            </a:prstGeom>
            <a:noFill/>
            <a:ln w="38100">
              <a:noFill/>
            </a:ln>
          </p:spPr>
          <p:txBody>
            <a:bodyPr>
              <a:spAutoFit/>
            </a:bodyPr>
            <a:p>
              <a:pPr algn="ctr" eaLnBrk="1" hangingPunct="1">
                <a:spcBef>
                  <a:spcPct val="50000"/>
                </a:spcBef>
              </a:pPr>
              <a:r>
                <a:rPr lang="zh-CN" altLang="en-US" sz="2400" dirty="0">
                  <a:latin typeface="Times New Roman" panose="02020603050405020304" pitchFamily="18" charset="0"/>
                </a:rPr>
                <a:t>*</a:t>
              </a:r>
              <a:r>
                <a:rPr lang="en-US" altLang="zh-CN" sz="2400" dirty="0">
                  <a:latin typeface="Times New Roman" panose="02020603050405020304" pitchFamily="18" charset="0"/>
                </a:rPr>
                <a:t>f</a:t>
              </a:r>
              <a:endParaRPr lang="en-US" altLang="zh-CN" sz="2400" dirty="0">
                <a:latin typeface="Times New Roman" panose="02020603050405020304" pitchFamily="18" charset="0"/>
              </a:endParaRPr>
            </a:p>
          </p:txBody>
        </p:sp>
        <p:sp>
          <p:nvSpPr>
            <p:cNvPr id="33816" name="Line 40"/>
            <p:cNvSpPr/>
            <p:nvPr/>
          </p:nvSpPr>
          <p:spPr>
            <a:xfrm>
              <a:off x="4032" y="3289"/>
              <a:ext cx="288" cy="432"/>
            </a:xfrm>
            <a:prstGeom prst="line">
              <a:avLst/>
            </a:prstGeom>
            <a:ln w="38100" cap="sq" cmpd="sng">
              <a:solidFill>
                <a:schemeClr val="tx1"/>
              </a:solidFill>
              <a:prstDash val="solid"/>
              <a:headEnd type="none" w="med" len="med"/>
              <a:tailEnd type="none" w="med" len="med"/>
            </a:ln>
          </p:spPr>
        </p:sp>
        <p:sp>
          <p:nvSpPr>
            <p:cNvPr id="33817" name="Line 41"/>
            <p:cNvSpPr/>
            <p:nvPr/>
          </p:nvSpPr>
          <p:spPr>
            <a:xfrm flipV="1">
              <a:off x="4080" y="3433"/>
              <a:ext cx="192" cy="144"/>
            </a:xfrm>
            <a:prstGeom prst="line">
              <a:avLst/>
            </a:prstGeom>
            <a:ln w="38100" cap="sq" cmpd="sng">
              <a:solidFill>
                <a:schemeClr val="tx1"/>
              </a:solidFill>
              <a:prstDash val="solid"/>
              <a:headEnd type="none" w="sm" len="sm"/>
              <a:tailEnd type="none" w="sm" len="sm"/>
            </a:ln>
          </p:spPr>
        </p:sp>
        <p:sp>
          <p:nvSpPr>
            <p:cNvPr id="33818" name="Line 42"/>
            <p:cNvSpPr/>
            <p:nvPr/>
          </p:nvSpPr>
          <p:spPr>
            <a:xfrm>
              <a:off x="4080" y="3433"/>
              <a:ext cx="192" cy="192"/>
            </a:xfrm>
            <a:prstGeom prst="line">
              <a:avLst/>
            </a:prstGeom>
            <a:ln w="38100" cap="sq" cmpd="sng">
              <a:solidFill>
                <a:schemeClr val="tx1"/>
              </a:solidFill>
              <a:prstDash val="solid"/>
              <a:headEnd type="none" w="sm" len="sm"/>
              <a:tailEnd type="none" w="sm" len="sm"/>
            </a:ln>
          </p:spPr>
        </p:sp>
      </p:grpSp>
      <p:sp>
        <p:nvSpPr>
          <p:cNvPr id="33798" name="Line 43"/>
          <p:cNvSpPr/>
          <p:nvPr/>
        </p:nvSpPr>
        <p:spPr>
          <a:xfrm>
            <a:off x="4724400" y="2478088"/>
            <a:ext cx="0" cy="4191000"/>
          </a:xfrm>
          <a:prstGeom prst="line">
            <a:avLst/>
          </a:prstGeom>
          <a:ln w="38100" cap="flat" cmpd="sng">
            <a:solidFill>
              <a:schemeClr val="tx1"/>
            </a:solidFill>
            <a:prstDash val="dash"/>
            <a:headEnd type="none" w="med" len="med"/>
            <a:tailEnd type="none" w="med" len="med"/>
          </a:ln>
        </p:spPr>
      </p:sp>
      <p:sp>
        <p:nvSpPr>
          <p:cNvPr id="33799" name="Rectangle 2"/>
          <p:cNvSpPr/>
          <p:nvPr/>
        </p:nvSpPr>
        <p:spPr>
          <a:xfrm>
            <a:off x="457200" y="274638"/>
            <a:ext cx="8229600" cy="1143000"/>
          </a:xfrm>
          <a:prstGeom prst="rect">
            <a:avLst/>
          </a:prstGeom>
          <a:noFill/>
          <a:ln w="9525">
            <a:noFill/>
          </a:ln>
        </p:spPr>
        <p:txBody>
          <a:bodyPr anchor="ctr" anchorCtr="0"/>
          <a:p>
            <a:pPr algn="ctr" eaLnBrk="1" hangingPunct="1"/>
            <a:r>
              <a:rPr lang="zh-CN" altLang="en-US" sz="4400" dirty="0">
                <a:solidFill>
                  <a:schemeClr val="tx2"/>
                </a:solidFill>
                <a:latin typeface="华文新魏" panose="02010800040101010101" pitchFamily="2" charset="-122"/>
              </a:rPr>
              <a:t>二叉排序树上结点的删除 </a:t>
            </a:r>
            <a:endParaRPr lang="zh-CN" altLang="en-US" sz="4400" dirty="0">
              <a:solidFill>
                <a:schemeClr val="tx2"/>
              </a:solidFill>
              <a:latin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4428"/>
                                        </p:tgtEl>
                                        <p:attrNameLst>
                                          <p:attrName>style.visibility</p:attrName>
                                        </p:attrNameLst>
                                      </p:cBhvr>
                                      <p:to>
                                        <p:strVal val="visible"/>
                                      </p:to>
                                    </p:set>
                                    <p:anim calcmode="lin" valueType="num">
                                      <p:cBhvr additive="base">
                                        <p:cTn id="7" dur="500" fill="hold"/>
                                        <p:tgtEl>
                                          <p:spTgt spid="144428"/>
                                        </p:tgtEl>
                                        <p:attrNameLst>
                                          <p:attrName>ppt_x</p:attrName>
                                        </p:attrNameLst>
                                      </p:cBhvr>
                                      <p:tavLst>
                                        <p:tav tm="0">
                                          <p:val>
                                            <p:strVal val="#ppt_x"/>
                                          </p:val>
                                        </p:tav>
                                        <p:tav tm="100000">
                                          <p:val>
                                            <p:strVal val="#ppt_x"/>
                                          </p:val>
                                        </p:tav>
                                      </p:tavLst>
                                    </p:anim>
                                    <p:anim calcmode="lin" valueType="num">
                                      <p:cBhvr additive="base">
                                        <p:cTn id="8" dur="500" fill="hold"/>
                                        <p:tgtEl>
                                          <p:spTgt spid="1444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44429"/>
                                        </p:tgtEl>
                                        <p:attrNameLst>
                                          <p:attrName>style.visibility</p:attrName>
                                        </p:attrNameLst>
                                      </p:cBhvr>
                                      <p:to>
                                        <p:strVal val="visible"/>
                                      </p:to>
                                    </p:set>
                                    <p:anim calcmode="lin" valueType="num">
                                      <p:cBhvr additive="base">
                                        <p:cTn id="13" dur="500" fill="hold"/>
                                        <p:tgtEl>
                                          <p:spTgt spid="144429"/>
                                        </p:tgtEl>
                                        <p:attrNameLst>
                                          <p:attrName>ppt_x</p:attrName>
                                        </p:attrNameLst>
                                      </p:cBhvr>
                                      <p:tavLst>
                                        <p:tav tm="0">
                                          <p:val>
                                            <p:strVal val="1+#ppt_w/2"/>
                                          </p:val>
                                        </p:tav>
                                        <p:tav tm="100000">
                                          <p:val>
                                            <p:strVal val="#ppt_x"/>
                                          </p:val>
                                        </p:tav>
                                      </p:tavLst>
                                    </p:anim>
                                    <p:anim calcmode="lin" valueType="num">
                                      <p:cBhvr additive="base">
                                        <p:cTn id="14" dur="500" fill="hold"/>
                                        <p:tgtEl>
                                          <p:spTgt spid="1444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34819" name="Rectangle 4"/>
          <p:cNvSpPr/>
          <p:nvPr/>
        </p:nvSpPr>
        <p:spPr>
          <a:xfrm>
            <a:off x="755650" y="533400"/>
            <a:ext cx="8027988" cy="519113"/>
          </a:xfrm>
          <a:prstGeom prst="rect">
            <a:avLst/>
          </a:prstGeom>
          <a:noFill/>
          <a:ln w="9525">
            <a:noFill/>
          </a:ln>
        </p:spPr>
        <p:txBody>
          <a:bodyPr>
            <a:spAutoFit/>
          </a:bodyPr>
          <a:p>
            <a:pPr eaLnBrk="1" hangingPunct="1">
              <a:spcBef>
                <a:spcPct val="50000"/>
              </a:spcBef>
            </a:pPr>
            <a:r>
              <a:rPr lang="zh-CN" altLang="en-US" sz="2800" dirty="0">
                <a:latin typeface="Times New Roman" panose="02020603050405020304" pitchFamily="18" charset="0"/>
              </a:rPr>
              <a:t>③若*</a:t>
            </a:r>
            <a:r>
              <a:rPr lang="en-US" altLang="zh-CN" sz="2800" dirty="0">
                <a:latin typeface="Times New Roman" panose="02020603050405020304" pitchFamily="18" charset="0"/>
              </a:rPr>
              <a:t>p</a:t>
            </a:r>
            <a:r>
              <a:rPr lang="zh-CN" altLang="en-US" sz="2800" dirty="0">
                <a:latin typeface="Times New Roman" panose="02020603050405020304" pitchFamily="18" charset="0"/>
              </a:rPr>
              <a:t>既有左子树，又有右子树。则：</a:t>
            </a:r>
            <a:endParaRPr lang="zh-CN" altLang="en-US" sz="2800" dirty="0">
              <a:latin typeface="Times New Roman" panose="02020603050405020304" pitchFamily="18" charset="0"/>
            </a:endParaRPr>
          </a:p>
        </p:txBody>
      </p:sp>
      <p:grpSp>
        <p:nvGrpSpPr>
          <p:cNvPr id="31749" name="Group 83"/>
          <p:cNvGrpSpPr/>
          <p:nvPr/>
        </p:nvGrpSpPr>
        <p:grpSpPr>
          <a:xfrm>
            <a:off x="2781300" y="1062038"/>
            <a:ext cx="2592388" cy="3744912"/>
            <a:chOff x="3152" y="1989"/>
            <a:chExt cx="1180" cy="1970"/>
          </a:xfrm>
        </p:grpSpPr>
        <p:sp>
          <p:nvSpPr>
            <p:cNvPr id="34899" name="Oval 7"/>
            <p:cNvSpPr/>
            <p:nvPr/>
          </p:nvSpPr>
          <p:spPr>
            <a:xfrm>
              <a:off x="3591" y="3261"/>
              <a:ext cx="179" cy="173"/>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4900" name="Oval 8"/>
            <p:cNvSpPr/>
            <p:nvPr/>
          </p:nvSpPr>
          <p:spPr>
            <a:xfrm>
              <a:off x="3394" y="2867"/>
              <a:ext cx="179" cy="173"/>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4901" name="Oval 9"/>
            <p:cNvSpPr/>
            <p:nvPr/>
          </p:nvSpPr>
          <p:spPr>
            <a:xfrm>
              <a:off x="3833" y="2112"/>
              <a:ext cx="179" cy="173"/>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4902" name="Oval 10"/>
            <p:cNvSpPr/>
            <p:nvPr/>
          </p:nvSpPr>
          <p:spPr>
            <a:xfrm>
              <a:off x="3618" y="2491"/>
              <a:ext cx="179" cy="172"/>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4903" name="Freeform 11"/>
            <p:cNvSpPr/>
            <p:nvPr/>
          </p:nvSpPr>
          <p:spPr>
            <a:xfrm>
              <a:off x="4012" y="2462"/>
              <a:ext cx="215" cy="192"/>
            </a:xfrm>
            <a:custGeom>
              <a:avLst/>
              <a:gdLst/>
              <a:ahLst/>
              <a:cxnLst>
                <a:cxn ang="0">
                  <a:pos x="108" y="0"/>
                </a:cxn>
                <a:cxn ang="0">
                  <a:pos x="0" y="192"/>
                </a:cxn>
                <a:cxn ang="0">
                  <a:pos x="215" y="192"/>
                </a:cxn>
                <a:cxn ang="0">
                  <a:pos x="108" y="0"/>
                </a:cxn>
              </a:cxnLst>
              <a:pathLst>
                <a:path w="360" h="312">
                  <a:moveTo>
                    <a:pt x="180" y="0"/>
                  </a:moveTo>
                  <a:lnTo>
                    <a:pt x="0" y="312"/>
                  </a:lnTo>
                  <a:lnTo>
                    <a:pt x="360" y="312"/>
                  </a:lnTo>
                  <a:lnTo>
                    <a:pt x="180" y="0"/>
                  </a:lnTo>
                  <a:close/>
                </a:path>
              </a:pathLst>
            </a:custGeom>
            <a:solidFill>
              <a:srgbClr val="FFCC0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34904" name="Freeform 12"/>
            <p:cNvSpPr/>
            <p:nvPr/>
          </p:nvSpPr>
          <p:spPr>
            <a:xfrm>
              <a:off x="3824" y="2866"/>
              <a:ext cx="215" cy="192"/>
            </a:xfrm>
            <a:custGeom>
              <a:avLst/>
              <a:gdLst/>
              <a:ahLst/>
              <a:cxnLst>
                <a:cxn ang="0">
                  <a:pos x="108" y="0"/>
                </a:cxn>
                <a:cxn ang="0">
                  <a:pos x="0" y="192"/>
                </a:cxn>
                <a:cxn ang="0">
                  <a:pos x="215" y="192"/>
                </a:cxn>
                <a:cxn ang="0">
                  <a:pos x="108" y="0"/>
                </a:cxn>
              </a:cxnLst>
              <a:pathLst>
                <a:path w="360" h="312">
                  <a:moveTo>
                    <a:pt x="180" y="0"/>
                  </a:moveTo>
                  <a:lnTo>
                    <a:pt x="0" y="312"/>
                  </a:lnTo>
                  <a:lnTo>
                    <a:pt x="360" y="312"/>
                  </a:lnTo>
                  <a:lnTo>
                    <a:pt x="180" y="0"/>
                  </a:lnTo>
                  <a:close/>
                </a:path>
              </a:pathLst>
            </a:custGeom>
            <a:solidFill>
              <a:srgbClr val="FFCC0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34905" name="Freeform 13"/>
            <p:cNvSpPr/>
            <p:nvPr/>
          </p:nvSpPr>
          <p:spPr>
            <a:xfrm>
              <a:off x="3179" y="3260"/>
              <a:ext cx="215" cy="192"/>
            </a:xfrm>
            <a:custGeom>
              <a:avLst/>
              <a:gdLst/>
              <a:ahLst/>
              <a:cxnLst>
                <a:cxn ang="0">
                  <a:pos x="108" y="0"/>
                </a:cxn>
                <a:cxn ang="0">
                  <a:pos x="0" y="192"/>
                </a:cxn>
                <a:cxn ang="0">
                  <a:pos x="215" y="192"/>
                </a:cxn>
                <a:cxn ang="0">
                  <a:pos x="108" y="0"/>
                </a:cxn>
              </a:cxnLst>
              <a:pathLst>
                <a:path w="360" h="312">
                  <a:moveTo>
                    <a:pt x="180" y="0"/>
                  </a:moveTo>
                  <a:lnTo>
                    <a:pt x="0" y="312"/>
                  </a:lnTo>
                  <a:lnTo>
                    <a:pt x="360" y="312"/>
                  </a:lnTo>
                  <a:lnTo>
                    <a:pt x="180" y="0"/>
                  </a:lnTo>
                  <a:close/>
                </a:path>
              </a:pathLst>
            </a:custGeom>
            <a:solidFill>
              <a:srgbClr val="FFCC0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34906" name="Freeform 14"/>
            <p:cNvSpPr/>
            <p:nvPr/>
          </p:nvSpPr>
          <p:spPr>
            <a:xfrm>
              <a:off x="3403" y="3664"/>
              <a:ext cx="215" cy="192"/>
            </a:xfrm>
            <a:custGeom>
              <a:avLst/>
              <a:gdLst/>
              <a:ahLst/>
              <a:cxnLst>
                <a:cxn ang="0">
                  <a:pos x="108" y="0"/>
                </a:cxn>
                <a:cxn ang="0">
                  <a:pos x="0" y="192"/>
                </a:cxn>
                <a:cxn ang="0">
                  <a:pos x="215" y="192"/>
                </a:cxn>
                <a:cxn ang="0">
                  <a:pos x="108" y="0"/>
                </a:cxn>
              </a:cxnLst>
              <a:pathLst>
                <a:path w="360" h="312">
                  <a:moveTo>
                    <a:pt x="180" y="0"/>
                  </a:moveTo>
                  <a:lnTo>
                    <a:pt x="0" y="312"/>
                  </a:lnTo>
                  <a:lnTo>
                    <a:pt x="360" y="312"/>
                  </a:lnTo>
                  <a:lnTo>
                    <a:pt x="180" y="0"/>
                  </a:lnTo>
                  <a:close/>
                </a:path>
              </a:pathLst>
            </a:custGeom>
            <a:solidFill>
              <a:srgbClr val="FFCC0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34907" name="Freeform 15"/>
            <p:cNvSpPr/>
            <p:nvPr/>
          </p:nvSpPr>
          <p:spPr>
            <a:xfrm>
              <a:off x="3789" y="3674"/>
              <a:ext cx="215" cy="192"/>
            </a:xfrm>
            <a:custGeom>
              <a:avLst/>
              <a:gdLst/>
              <a:ahLst/>
              <a:cxnLst>
                <a:cxn ang="0">
                  <a:pos x="108" y="0"/>
                </a:cxn>
                <a:cxn ang="0">
                  <a:pos x="0" y="192"/>
                </a:cxn>
                <a:cxn ang="0">
                  <a:pos x="215" y="192"/>
                </a:cxn>
                <a:cxn ang="0">
                  <a:pos x="108" y="0"/>
                </a:cxn>
              </a:cxnLst>
              <a:pathLst>
                <a:path w="360" h="312">
                  <a:moveTo>
                    <a:pt x="180" y="0"/>
                  </a:moveTo>
                  <a:lnTo>
                    <a:pt x="0" y="312"/>
                  </a:lnTo>
                  <a:lnTo>
                    <a:pt x="360" y="312"/>
                  </a:lnTo>
                  <a:lnTo>
                    <a:pt x="180" y="0"/>
                  </a:lnTo>
                  <a:close/>
                </a:path>
              </a:pathLst>
            </a:custGeom>
            <a:solidFill>
              <a:srgbClr val="FFCC0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34908" name="Text Box 16"/>
            <p:cNvSpPr txBox="1"/>
            <p:nvPr/>
          </p:nvSpPr>
          <p:spPr>
            <a:xfrm>
              <a:off x="3609" y="3260"/>
              <a:ext cx="150" cy="202"/>
            </a:xfrm>
            <a:prstGeom prst="rect">
              <a:avLst/>
            </a:prstGeom>
            <a:noFill/>
            <a:ln w="9525">
              <a:noFill/>
            </a:ln>
          </p:spPr>
          <p:txBody>
            <a:bodyPr lIns="0" tIns="0" rIns="0" bIns="36000"/>
            <a:p>
              <a:pPr algn="ctr"/>
              <a:r>
                <a:rPr lang="en-US" altLang="zh-CN" b="1" dirty="0">
                  <a:latin typeface="Times New Roman" panose="02020603050405020304" pitchFamily="18" charset="0"/>
                </a:rPr>
                <a:t>R</a:t>
              </a:r>
              <a:endParaRPr lang="en-US" altLang="zh-CN" b="1" dirty="0">
                <a:latin typeface="Times New Roman" panose="02020603050405020304" pitchFamily="18" charset="0"/>
              </a:endParaRPr>
            </a:p>
          </p:txBody>
        </p:sp>
        <p:sp>
          <p:nvSpPr>
            <p:cNvPr id="34909" name="Text Box 17"/>
            <p:cNvSpPr txBox="1"/>
            <p:nvPr/>
          </p:nvSpPr>
          <p:spPr>
            <a:xfrm>
              <a:off x="3412" y="2847"/>
              <a:ext cx="150" cy="202"/>
            </a:xfrm>
            <a:prstGeom prst="rect">
              <a:avLst/>
            </a:prstGeom>
            <a:noFill/>
            <a:ln w="9525">
              <a:noFill/>
            </a:ln>
          </p:spPr>
          <p:txBody>
            <a:bodyPr lIns="0" tIns="0" rIns="0" bIns="36000"/>
            <a:p>
              <a:pPr algn="ctr"/>
              <a:r>
                <a:rPr lang="en-US" altLang="zh-CN" b="1" dirty="0">
                  <a:latin typeface="宋体" panose="02010600030101010101" pitchFamily="2" charset="-122"/>
                </a:rPr>
                <a:t>Q</a:t>
              </a:r>
              <a:endParaRPr lang="en-US" altLang="zh-CN" b="1" dirty="0">
                <a:latin typeface="Times New Roman" panose="02020603050405020304" pitchFamily="18" charset="0"/>
              </a:endParaRPr>
            </a:p>
          </p:txBody>
        </p:sp>
        <p:sp>
          <p:nvSpPr>
            <p:cNvPr id="34910" name="Text Box 18"/>
            <p:cNvSpPr txBox="1"/>
            <p:nvPr/>
          </p:nvSpPr>
          <p:spPr>
            <a:xfrm>
              <a:off x="3152" y="2586"/>
              <a:ext cx="323" cy="289"/>
            </a:xfrm>
            <a:prstGeom prst="rect">
              <a:avLst/>
            </a:prstGeom>
            <a:noFill/>
            <a:ln w="9525">
              <a:noFill/>
            </a:ln>
          </p:spPr>
          <p:txBody>
            <a:bodyPr/>
            <a:p>
              <a:pPr algn="just"/>
              <a:r>
                <a:rPr lang="en-US" altLang="zh-CN" b="1" dirty="0">
                  <a:latin typeface="Times New Roman" panose="02020603050405020304" pitchFamily="18" charset="0"/>
                </a:rPr>
                <a:t>q</a:t>
              </a:r>
              <a:endParaRPr lang="en-US" altLang="zh-CN" b="1" dirty="0">
                <a:latin typeface="Times New Roman" panose="02020603050405020304" pitchFamily="18" charset="0"/>
              </a:endParaRPr>
            </a:p>
          </p:txBody>
        </p:sp>
        <p:sp>
          <p:nvSpPr>
            <p:cNvPr id="34911" name="Text Box 19"/>
            <p:cNvSpPr txBox="1"/>
            <p:nvPr/>
          </p:nvSpPr>
          <p:spPr>
            <a:xfrm>
              <a:off x="3851" y="2111"/>
              <a:ext cx="150" cy="202"/>
            </a:xfrm>
            <a:prstGeom prst="rect">
              <a:avLst/>
            </a:prstGeom>
            <a:noFill/>
            <a:ln w="9525">
              <a:noFill/>
            </a:ln>
          </p:spPr>
          <p:txBody>
            <a:bodyPr lIns="0" tIns="0" rIns="0" bIns="36000"/>
            <a:p>
              <a:pPr algn="ctr"/>
              <a:r>
                <a:rPr lang="en-US" altLang="zh-CN" b="1" dirty="0">
                  <a:latin typeface="Times New Roman" panose="02020603050405020304" pitchFamily="18" charset="0"/>
                </a:rPr>
                <a:t>F</a:t>
              </a:r>
              <a:endParaRPr lang="en-US" altLang="zh-CN" b="1" dirty="0">
                <a:latin typeface="Times New Roman" panose="02020603050405020304" pitchFamily="18" charset="0"/>
              </a:endParaRPr>
            </a:p>
          </p:txBody>
        </p:sp>
        <p:sp>
          <p:nvSpPr>
            <p:cNvPr id="34912" name="Text Box 20"/>
            <p:cNvSpPr txBox="1"/>
            <p:nvPr/>
          </p:nvSpPr>
          <p:spPr>
            <a:xfrm>
              <a:off x="3636" y="2489"/>
              <a:ext cx="150" cy="202"/>
            </a:xfrm>
            <a:prstGeom prst="rect">
              <a:avLst/>
            </a:prstGeom>
            <a:noFill/>
            <a:ln w="9525">
              <a:noFill/>
            </a:ln>
          </p:spPr>
          <p:txBody>
            <a:bodyPr lIns="0" tIns="0" rIns="0" bIns="36000"/>
            <a:p>
              <a:pPr algn="ctr"/>
              <a:r>
                <a:rPr lang="en-US" altLang="zh-CN" b="1" dirty="0">
                  <a:latin typeface="Times New Roman" panose="02020603050405020304" pitchFamily="18" charset="0"/>
                </a:rPr>
                <a:t>S</a:t>
              </a:r>
              <a:endParaRPr lang="en-US" altLang="zh-CN" b="1" dirty="0">
                <a:latin typeface="Times New Roman" panose="02020603050405020304" pitchFamily="18" charset="0"/>
              </a:endParaRPr>
            </a:p>
          </p:txBody>
        </p:sp>
        <p:sp>
          <p:nvSpPr>
            <p:cNvPr id="34913" name="Text Box 21"/>
            <p:cNvSpPr txBox="1"/>
            <p:nvPr/>
          </p:nvSpPr>
          <p:spPr>
            <a:xfrm>
              <a:off x="4009" y="2459"/>
              <a:ext cx="323" cy="289"/>
            </a:xfrm>
            <a:prstGeom prst="rect">
              <a:avLst/>
            </a:prstGeom>
            <a:noFill/>
            <a:ln w="9525">
              <a:noFill/>
            </a:ln>
          </p:spPr>
          <p:txBody>
            <a:bodyPr/>
            <a:p>
              <a:pPr algn="just"/>
              <a:r>
                <a:rPr lang="en-US" altLang="zh-CN" b="1" dirty="0">
                  <a:latin typeface="Times New Roman" panose="02020603050405020304" pitchFamily="18" charset="0"/>
                </a:rPr>
                <a:t>F</a:t>
              </a:r>
              <a:r>
                <a:rPr lang="en-US" altLang="zh-CN" b="1" baseline="-25000" dirty="0">
                  <a:latin typeface="Times New Roman" panose="02020603050405020304" pitchFamily="18" charset="0"/>
                </a:rPr>
                <a:t>R</a:t>
              </a:r>
              <a:endParaRPr lang="en-US" altLang="zh-CN" b="1" baseline="-25000" dirty="0">
                <a:latin typeface="Times New Roman" panose="02020603050405020304" pitchFamily="18" charset="0"/>
              </a:endParaRPr>
            </a:p>
          </p:txBody>
        </p:sp>
        <p:sp>
          <p:nvSpPr>
            <p:cNvPr id="34914" name="Text Box 22"/>
            <p:cNvSpPr txBox="1"/>
            <p:nvPr/>
          </p:nvSpPr>
          <p:spPr>
            <a:xfrm>
              <a:off x="3829" y="2870"/>
              <a:ext cx="323" cy="289"/>
            </a:xfrm>
            <a:prstGeom prst="rect">
              <a:avLst/>
            </a:prstGeom>
            <a:noFill/>
            <a:ln w="9525">
              <a:noFill/>
            </a:ln>
          </p:spPr>
          <p:txBody>
            <a:bodyPr/>
            <a:p>
              <a:pPr algn="just"/>
              <a:r>
                <a:rPr lang="en-US" altLang="zh-CN" b="1" dirty="0">
                  <a:latin typeface="Times New Roman" panose="02020603050405020304" pitchFamily="18" charset="0"/>
                </a:rPr>
                <a:t>P</a:t>
              </a:r>
              <a:r>
                <a:rPr lang="en-US" altLang="zh-CN" b="1" baseline="-25000" dirty="0">
                  <a:latin typeface="Times New Roman" panose="02020603050405020304" pitchFamily="18" charset="0"/>
                </a:rPr>
                <a:t>R</a:t>
              </a:r>
              <a:endParaRPr lang="en-US" altLang="zh-CN" b="1" baseline="-25000" dirty="0">
                <a:latin typeface="Times New Roman" panose="02020603050405020304" pitchFamily="18" charset="0"/>
              </a:endParaRPr>
            </a:p>
          </p:txBody>
        </p:sp>
        <p:sp>
          <p:nvSpPr>
            <p:cNvPr id="34915" name="Freeform 23"/>
            <p:cNvSpPr/>
            <p:nvPr/>
          </p:nvSpPr>
          <p:spPr>
            <a:xfrm>
              <a:off x="3762" y="1989"/>
              <a:ext cx="107" cy="130"/>
            </a:xfrm>
            <a:custGeom>
              <a:avLst/>
              <a:gdLst/>
              <a:ahLst/>
              <a:cxnLst>
                <a:cxn ang="0">
                  <a:pos x="0" y="0"/>
                </a:cxn>
                <a:cxn ang="0">
                  <a:pos x="62" y="28"/>
                </a:cxn>
                <a:cxn ang="0">
                  <a:pos x="107" y="130"/>
                </a:cxn>
              </a:cxnLst>
              <a:pathLst>
                <a:path w="180" h="210">
                  <a:moveTo>
                    <a:pt x="0" y="0"/>
                  </a:moveTo>
                  <a:lnTo>
                    <a:pt x="105" y="45"/>
                  </a:lnTo>
                  <a:lnTo>
                    <a:pt x="180" y="210"/>
                  </a:lnTo>
                </a:path>
              </a:pathLst>
            </a:custGeom>
            <a:noFill/>
            <a:ln w="9525" cap="flat" cmpd="sng">
              <a:solidFill>
                <a:srgbClr val="000000">
                  <a:alpha val="100000"/>
                </a:srgbClr>
              </a:solidFill>
              <a:prstDash val="solid"/>
              <a:round/>
              <a:headEnd type="none" w="med" len="med"/>
              <a:tailEnd type="triangle" w="sm" len="sm"/>
            </a:ln>
          </p:spPr>
          <p:txBody>
            <a:bodyPr/>
            <a:p>
              <a:endParaRPr lang="zh-CN" altLang="en-US"/>
            </a:p>
          </p:txBody>
        </p:sp>
        <p:sp>
          <p:nvSpPr>
            <p:cNvPr id="34916" name="Text Box 24"/>
            <p:cNvSpPr txBox="1"/>
            <p:nvPr/>
          </p:nvSpPr>
          <p:spPr>
            <a:xfrm>
              <a:off x="3367" y="2200"/>
              <a:ext cx="323" cy="289"/>
            </a:xfrm>
            <a:prstGeom prst="rect">
              <a:avLst/>
            </a:prstGeom>
            <a:noFill/>
            <a:ln w="9525">
              <a:noFill/>
            </a:ln>
          </p:spPr>
          <p:txBody>
            <a:bodyPr/>
            <a:p>
              <a:pPr algn="just"/>
              <a:r>
                <a:rPr lang="en-US" altLang="zh-CN" b="1" dirty="0">
                  <a:latin typeface="Times New Roman" panose="02020603050405020304" pitchFamily="18" charset="0"/>
                </a:rPr>
                <a:t>p</a:t>
              </a:r>
              <a:endParaRPr lang="en-US" altLang="zh-CN" b="1" dirty="0">
                <a:latin typeface="Times New Roman" panose="02020603050405020304" pitchFamily="18" charset="0"/>
              </a:endParaRPr>
            </a:p>
          </p:txBody>
        </p:sp>
        <p:sp>
          <p:nvSpPr>
            <p:cNvPr id="34917" name="Freeform 25"/>
            <p:cNvSpPr/>
            <p:nvPr/>
          </p:nvSpPr>
          <p:spPr>
            <a:xfrm>
              <a:off x="3555" y="2393"/>
              <a:ext cx="108" cy="130"/>
            </a:xfrm>
            <a:custGeom>
              <a:avLst/>
              <a:gdLst/>
              <a:ahLst/>
              <a:cxnLst>
                <a:cxn ang="0">
                  <a:pos x="0" y="0"/>
                </a:cxn>
                <a:cxn ang="0">
                  <a:pos x="63" y="28"/>
                </a:cxn>
                <a:cxn ang="0">
                  <a:pos x="108" y="130"/>
                </a:cxn>
              </a:cxnLst>
              <a:pathLst>
                <a:path w="180" h="210">
                  <a:moveTo>
                    <a:pt x="0" y="0"/>
                  </a:moveTo>
                  <a:lnTo>
                    <a:pt x="105" y="45"/>
                  </a:lnTo>
                  <a:lnTo>
                    <a:pt x="180" y="210"/>
                  </a:lnTo>
                </a:path>
              </a:pathLst>
            </a:custGeom>
            <a:noFill/>
            <a:ln w="9525" cap="flat" cmpd="sng">
              <a:solidFill>
                <a:srgbClr val="000000">
                  <a:alpha val="100000"/>
                </a:srgbClr>
              </a:solidFill>
              <a:prstDash val="solid"/>
              <a:round/>
              <a:headEnd type="none" w="med" len="med"/>
              <a:tailEnd type="triangle" w="sm" len="sm"/>
            </a:ln>
          </p:spPr>
          <p:txBody>
            <a:bodyPr/>
            <a:p>
              <a:endParaRPr lang="zh-CN" altLang="en-US"/>
            </a:p>
          </p:txBody>
        </p:sp>
        <p:sp>
          <p:nvSpPr>
            <p:cNvPr id="34918" name="Freeform 26"/>
            <p:cNvSpPr/>
            <p:nvPr/>
          </p:nvSpPr>
          <p:spPr>
            <a:xfrm>
              <a:off x="3753" y="2285"/>
              <a:ext cx="134" cy="204"/>
            </a:xfrm>
            <a:custGeom>
              <a:avLst/>
              <a:gdLst/>
              <a:ahLst/>
              <a:cxnLst>
                <a:cxn ang="0">
                  <a:pos x="134" y="0"/>
                </a:cxn>
                <a:cxn ang="0">
                  <a:pos x="0" y="204"/>
                </a:cxn>
              </a:cxnLst>
              <a:pathLst>
                <a:path w="224" h="330">
                  <a:moveTo>
                    <a:pt x="224" y="0"/>
                  </a:moveTo>
                  <a:lnTo>
                    <a:pt x="0" y="33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34919" name="Freeform 27"/>
            <p:cNvSpPr/>
            <p:nvPr/>
          </p:nvSpPr>
          <p:spPr>
            <a:xfrm>
              <a:off x="3502" y="2647"/>
              <a:ext cx="152" cy="231"/>
            </a:xfrm>
            <a:custGeom>
              <a:avLst/>
              <a:gdLst/>
              <a:ahLst/>
              <a:cxnLst>
                <a:cxn ang="0">
                  <a:pos x="152" y="0"/>
                </a:cxn>
                <a:cxn ang="0">
                  <a:pos x="0" y="231"/>
                </a:cxn>
              </a:cxnLst>
              <a:pathLst>
                <a:path w="255" h="375">
                  <a:moveTo>
                    <a:pt x="255" y="0"/>
                  </a:moveTo>
                  <a:lnTo>
                    <a:pt x="0" y="375"/>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34920" name="Freeform 28"/>
            <p:cNvSpPr/>
            <p:nvPr/>
          </p:nvSpPr>
          <p:spPr>
            <a:xfrm>
              <a:off x="3770" y="2656"/>
              <a:ext cx="162" cy="222"/>
            </a:xfrm>
            <a:custGeom>
              <a:avLst/>
              <a:gdLst/>
              <a:ahLst/>
              <a:cxnLst>
                <a:cxn ang="0">
                  <a:pos x="0" y="0"/>
                </a:cxn>
                <a:cxn ang="0">
                  <a:pos x="162" y="222"/>
                </a:cxn>
              </a:cxnLst>
              <a:pathLst>
                <a:path w="270" h="360">
                  <a:moveTo>
                    <a:pt x="0" y="0"/>
                  </a:moveTo>
                  <a:lnTo>
                    <a:pt x="27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34921" name="Freeform 29"/>
            <p:cNvSpPr/>
            <p:nvPr/>
          </p:nvSpPr>
          <p:spPr>
            <a:xfrm>
              <a:off x="3985" y="2267"/>
              <a:ext cx="135" cy="213"/>
            </a:xfrm>
            <a:custGeom>
              <a:avLst/>
              <a:gdLst/>
              <a:ahLst/>
              <a:cxnLst>
                <a:cxn ang="0">
                  <a:pos x="0" y="0"/>
                </a:cxn>
                <a:cxn ang="0">
                  <a:pos x="135" y="213"/>
                </a:cxn>
              </a:cxnLst>
              <a:pathLst>
                <a:path w="225" h="345">
                  <a:moveTo>
                    <a:pt x="0" y="0"/>
                  </a:moveTo>
                  <a:lnTo>
                    <a:pt x="225" y="345"/>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34922" name="Text Box 30"/>
            <p:cNvSpPr txBox="1"/>
            <p:nvPr/>
          </p:nvSpPr>
          <p:spPr>
            <a:xfrm>
              <a:off x="3184" y="3248"/>
              <a:ext cx="323" cy="289"/>
            </a:xfrm>
            <a:prstGeom prst="rect">
              <a:avLst/>
            </a:prstGeom>
            <a:noFill/>
            <a:ln w="9525">
              <a:noFill/>
            </a:ln>
          </p:spPr>
          <p:txBody>
            <a:bodyPr/>
            <a:p>
              <a:pPr algn="just"/>
              <a:r>
                <a:rPr lang="en-US" altLang="zh-CN" b="1" dirty="0">
                  <a:latin typeface="宋体" panose="02010600030101010101" pitchFamily="2" charset="-122"/>
                </a:rPr>
                <a:t>Q</a:t>
              </a:r>
              <a:r>
                <a:rPr lang="en-US" altLang="zh-CN" b="1" baseline="-25000" dirty="0">
                  <a:latin typeface="Times New Roman" panose="02020603050405020304" pitchFamily="18" charset="0"/>
                </a:rPr>
                <a:t>L</a:t>
              </a:r>
              <a:endParaRPr lang="en-US" altLang="zh-CN" b="1" baseline="-25000" dirty="0">
                <a:latin typeface="Times New Roman" panose="02020603050405020304" pitchFamily="18" charset="0"/>
              </a:endParaRPr>
            </a:p>
          </p:txBody>
        </p:sp>
        <p:sp>
          <p:nvSpPr>
            <p:cNvPr id="34923" name="Freeform 31"/>
            <p:cNvSpPr/>
            <p:nvPr/>
          </p:nvSpPr>
          <p:spPr>
            <a:xfrm>
              <a:off x="3296" y="3027"/>
              <a:ext cx="143" cy="231"/>
            </a:xfrm>
            <a:custGeom>
              <a:avLst/>
              <a:gdLst/>
              <a:ahLst/>
              <a:cxnLst>
                <a:cxn ang="0">
                  <a:pos x="143" y="0"/>
                </a:cxn>
                <a:cxn ang="0">
                  <a:pos x="0" y="231"/>
                </a:cxn>
              </a:cxnLst>
              <a:pathLst>
                <a:path w="240" h="375">
                  <a:moveTo>
                    <a:pt x="240" y="0"/>
                  </a:moveTo>
                  <a:lnTo>
                    <a:pt x="0" y="375"/>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34924" name="Freeform 32"/>
            <p:cNvSpPr/>
            <p:nvPr/>
          </p:nvSpPr>
          <p:spPr>
            <a:xfrm>
              <a:off x="3340" y="2745"/>
              <a:ext cx="108" cy="130"/>
            </a:xfrm>
            <a:custGeom>
              <a:avLst/>
              <a:gdLst/>
              <a:ahLst/>
              <a:cxnLst>
                <a:cxn ang="0">
                  <a:pos x="0" y="0"/>
                </a:cxn>
                <a:cxn ang="0">
                  <a:pos x="63" y="28"/>
                </a:cxn>
                <a:cxn ang="0">
                  <a:pos x="108" y="130"/>
                </a:cxn>
              </a:cxnLst>
              <a:pathLst>
                <a:path w="180" h="210">
                  <a:moveTo>
                    <a:pt x="0" y="0"/>
                  </a:moveTo>
                  <a:lnTo>
                    <a:pt x="105" y="45"/>
                  </a:lnTo>
                  <a:lnTo>
                    <a:pt x="180" y="210"/>
                  </a:lnTo>
                </a:path>
              </a:pathLst>
            </a:custGeom>
            <a:noFill/>
            <a:ln w="9525" cap="flat" cmpd="sng">
              <a:solidFill>
                <a:srgbClr val="000000">
                  <a:alpha val="100000"/>
                </a:srgbClr>
              </a:solidFill>
              <a:prstDash val="solid"/>
              <a:round/>
              <a:headEnd type="none" w="med" len="med"/>
              <a:tailEnd type="triangle" w="sm" len="sm"/>
            </a:ln>
          </p:spPr>
          <p:txBody>
            <a:bodyPr/>
            <a:p>
              <a:endParaRPr lang="zh-CN" altLang="en-US"/>
            </a:p>
          </p:txBody>
        </p:sp>
        <p:sp>
          <p:nvSpPr>
            <p:cNvPr id="34925" name="Freeform 33"/>
            <p:cNvSpPr/>
            <p:nvPr/>
          </p:nvSpPr>
          <p:spPr>
            <a:xfrm>
              <a:off x="3547" y="3027"/>
              <a:ext cx="53" cy="92"/>
            </a:xfrm>
            <a:custGeom>
              <a:avLst/>
              <a:gdLst/>
              <a:ahLst/>
              <a:cxnLst>
                <a:cxn ang="0">
                  <a:pos x="0" y="0"/>
                </a:cxn>
                <a:cxn ang="0">
                  <a:pos x="53" y="92"/>
                </a:cxn>
              </a:cxnLst>
              <a:pathLst>
                <a:path w="90" h="150">
                  <a:moveTo>
                    <a:pt x="0" y="0"/>
                  </a:moveTo>
                  <a:lnTo>
                    <a:pt x="90" y="15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34926" name="Freeform 34"/>
            <p:cNvSpPr/>
            <p:nvPr/>
          </p:nvSpPr>
          <p:spPr>
            <a:xfrm>
              <a:off x="3600" y="3119"/>
              <a:ext cx="72" cy="121"/>
            </a:xfrm>
            <a:custGeom>
              <a:avLst/>
              <a:gdLst/>
              <a:ahLst/>
              <a:cxnLst>
                <a:cxn ang="0">
                  <a:pos x="0" y="0"/>
                </a:cxn>
                <a:cxn ang="0">
                  <a:pos x="72" y="121"/>
                </a:cxn>
              </a:cxnLst>
              <a:pathLst>
                <a:path w="120" h="195">
                  <a:moveTo>
                    <a:pt x="0" y="0"/>
                  </a:moveTo>
                  <a:lnTo>
                    <a:pt x="120" y="195"/>
                  </a:lnTo>
                </a:path>
              </a:pathLst>
            </a:custGeom>
            <a:noFill/>
            <a:ln w="19050" cap="flat" cmpd="sng">
              <a:solidFill>
                <a:srgbClr val="000000">
                  <a:alpha val="100000"/>
                </a:srgbClr>
              </a:solidFill>
              <a:prstDash val="sysDot"/>
              <a:round/>
              <a:headEnd type="none" w="med" len="med"/>
              <a:tailEnd type="none" w="med" len="med"/>
            </a:ln>
          </p:spPr>
          <p:txBody>
            <a:bodyPr/>
            <a:p>
              <a:endParaRPr lang="zh-CN" altLang="en-US"/>
            </a:p>
          </p:txBody>
        </p:sp>
        <p:sp>
          <p:nvSpPr>
            <p:cNvPr id="34927" name="Freeform 35"/>
            <p:cNvSpPr/>
            <p:nvPr/>
          </p:nvSpPr>
          <p:spPr>
            <a:xfrm>
              <a:off x="3717" y="3155"/>
              <a:ext cx="143" cy="135"/>
            </a:xfrm>
            <a:custGeom>
              <a:avLst/>
              <a:gdLst/>
              <a:ahLst/>
              <a:cxnLst>
                <a:cxn ang="0">
                  <a:pos x="143" y="0"/>
                </a:cxn>
                <a:cxn ang="0">
                  <a:pos x="80" y="28"/>
                </a:cxn>
                <a:cxn ang="0">
                  <a:pos x="0" y="135"/>
                </a:cxn>
              </a:cxnLst>
              <a:pathLst>
                <a:path w="240" h="219">
                  <a:moveTo>
                    <a:pt x="240" y="0"/>
                  </a:moveTo>
                  <a:lnTo>
                    <a:pt x="135" y="45"/>
                  </a:lnTo>
                  <a:lnTo>
                    <a:pt x="0" y="219"/>
                  </a:lnTo>
                </a:path>
              </a:pathLst>
            </a:custGeom>
            <a:noFill/>
            <a:ln w="9525" cap="flat" cmpd="sng">
              <a:solidFill>
                <a:srgbClr val="000000">
                  <a:alpha val="100000"/>
                </a:srgbClr>
              </a:solidFill>
              <a:prstDash val="solid"/>
              <a:round/>
              <a:headEnd type="none" w="med" len="med"/>
              <a:tailEnd type="triangle" w="sm" len="sm"/>
            </a:ln>
          </p:spPr>
          <p:txBody>
            <a:bodyPr/>
            <a:p>
              <a:endParaRPr lang="zh-CN" altLang="en-US"/>
            </a:p>
          </p:txBody>
        </p:sp>
        <p:sp>
          <p:nvSpPr>
            <p:cNvPr id="34928" name="Text Box 36"/>
            <p:cNvSpPr txBox="1"/>
            <p:nvPr/>
          </p:nvSpPr>
          <p:spPr>
            <a:xfrm>
              <a:off x="3833" y="3003"/>
              <a:ext cx="323" cy="289"/>
            </a:xfrm>
            <a:prstGeom prst="rect">
              <a:avLst/>
            </a:prstGeom>
            <a:noFill/>
            <a:ln w="9525">
              <a:noFill/>
            </a:ln>
          </p:spPr>
          <p:txBody>
            <a:bodyPr/>
            <a:p>
              <a:pPr algn="just"/>
              <a:r>
                <a:rPr lang="en-US" altLang="zh-CN" b="1" dirty="0">
                  <a:latin typeface="Times New Roman" panose="02020603050405020304" pitchFamily="18" charset="0"/>
                </a:rPr>
                <a:t>r</a:t>
              </a:r>
              <a:endParaRPr lang="en-US" altLang="zh-CN" b="1" dirty="0">
                <a:latin typeface="Times New Roman" panose="02020603050405020304" pitchFamily="18" charset="0"/>
              </a:endParaRPr>
            </a:p>
          </p:txBody>
        </p:sp>
        <p:sp>
          <p:nvSpPr>
            <p:cNvPr id="34929" name="Text Box 37"/>
            <p:cNvSpPr txBox="1"/>
            <p:nvPr/>
          </p:nvSpPr>
          <p:spPr>
            <a:xfrm>
              <a:off x="3400" y="3660"/>
              <a:ext cx="323" cy="289"/>
            </a:xfrm>
            <a:prstGeom prst="rect">
              <a:avLst/>
            </a:prstGeom>
            <a:noFill/>
            <a:ln w="9525">
              <a:noFill/>
            </a:ln>
          </p:spPr>
          <p:txBody>
            <a:bodyPr/>
            <a:p>
              <a:pPr algn="just"/>
              <a:r>
                <a:rPr lang="en-US" altLang="zh-CN" b="1" dirty="0">
                  <a:latin typeface="Times New Roman" panose="02020603050405020304" pitchFamily="18" charset="0"/>
                </a:rPr>
                <a:t>R</a:t>
              </a:r>
              <a:r>
                <a:rPr lang="en-US" altLang="zh-CN" b="1" baseline="-25000" dirty="0">
                  <a:latin typeface="Times New Roman" panose="02020603050405020304" pitchFamily="18" charset="0"/>
                </a:rPr>
                <a:t>L</a:t>
              </a:r>
              <a:endParaRPr lang="en-US" altLang="zh-CN" b="1" baseline="-25000" dirty="0">
                <a:latin typeface="Times New Roman" panose="02020603050405020304" pitchFamily="18" charset="0"/>
              </a:endParaRPr>
            </a:p>
          </p:txBody>
        </p:sp>
        <p:sp>
          <p:nvSpPr>
            <p:cNvPr id="34930" name="Text Box 38"/>
            <p:cNvSpPr txBox="1"/>
            <p:nvPr/>
          </p:nvSpPr>
          <p:spPr>
            <a:xfrm>
              <a:off x="3786" y="3670"/>
              <a:ext cx="322" cy="289"/>
            </a:xfrm>
            <a:prstGeom prst="rect">
              <a:avLst/>
            </a:prstGeom>
            <a:noFill/>
            <a:ln w="9525">
              <a:noFill/>
            </a:ln>
          </p:spPr>
          <p:txBody>
            <a:bodyPr/>
            <a:p>
              <a:pPr algn="just"/>
              <a:r>
                <a:rPr lang="en-US" altLang="zh-CN" b="1" dirty="0">
                  <a:latin typeface="Times New Roman" panose="02020603050405020304" pitchFamily="18" charset="0"/>
                </a:rPr>
                <a:t>S</a:t>
              </a:r>
              <a:r>
                <a:rPr lang="en-US" altLang="zh-CN" b="1" baseline="-25000" dirty="0">
                  <a:latin typeface="Times New Roman" panose="02020603050405020304" pitchFamily="18" charset="0"/>
                </a:rPr>
                <a:t>L</a:t>
              </a:r>
              <a:endParaRPr lang="en-US" altLang="zh-CN" b="1" baseline="-25000" dirty="0">
                <a:latin typeface="Times New Roman" panose="02020603050405020304" pitchFamily="18" charset="0"/>
              </a:endParaRPr>
            </a:p>
          </p:txBody>
        </p:sp>
        <p:sp>
          <p:nvSpPr>
            <p:cNvPr id="34931" name="Freeform 39"/>
            <p:cNvSpPr/>
            <p:nvPr/>
          </p:nvSpPr>
          <p:spPr>
            <a:xfrm>
              <a:off x="3520" y="3434"/>
              <a:ext cx="125" cy="223"/>
            </a:xfrm>
            <a:custGeom>
              <a:avLst/>
              <a:gdLst/>
              <a:ahLst/>
              <a:cxnLst>
                <a:cxn ang="0">
                  <a:pos x="125" y="0"/>
                </a:cxn>
                <a:cxn ang="0">
                  <a:pos x="0" y="223"/>
                </a:cxn>
              </a:cxnLst>
              <a:pathLst>
                <a:path w="210" h="360">
                  <a:moveTo>
                    <a:pt x="210" y="0"/>
                  </a:moveTo>
                  <a:lnTo>
                    <a:pt x="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34932" name="Freeform 40"/>
            <p:cNvSpPr/>
            <p:nvPr/>
          </p:nvSpPr>
          <p:spPr>
            <a:xfrm>
              <a:off x="3735" y="3421"/>
              <a:ext cx="161" cy="254"/>
            </a:xfrm>
            <a:custGeom>
              <a:avLst/>
              <a:gdLst/>
              <a:ahLst/>
              <a:cxnLst>
                <a:cxn ang="0">
                  <a:pos x="0" y="0"/>
                </a:cxn>
                <a:cxn ang="0">
                  <a:pos x="161" y="254"/>
                </a:cxn>
              </a:cxnLst>
              <a:pathLst>
                <a:path w="270" h="411">
                  <a:moveTo>
                    <a:pt x="0" y="0"/>
                  </a:moveTo>
                  <a:lnTo>
                    <a:pt x="270" y="411"/>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grpSp>
      <p:sp>
        <p:nvSpPr>
          <p:cNvPr id="34821" name="Text Box 41"/>
          <p:cNvSpPr txBox="1"/>
          <p:nvPr/>
        </p:nvSpPr>
        <p:spPr>
          <a:xfrm>
            <a:off x="5430838" y="6399213"/>
            <a:ext cx="1385887" cy="458787"/>
          </a:xfrm>
          <a:prstGeom prst="rect">
            <a:avLst/>
          </a:prstGeom>
          <a:noFill/>
          <a:ln w="9525">
            <a:noFill/>
          </a:ln>
        </p:spPr>
        <p:txBody>
          <a:bodyPr/>
          <a:p>
            <a:pPr algn="just"/>
            <a:endParaRPr lang="zh-CN" altLang="en-US" sz="1400" dirty="0">
              <a:latin typeface="Times New Roman" panose="02020603050405020304" pitchFamily="18" charset="0"/>
            </a:endParaRPr>
          </a:p>
        </p:txBody>
      </p:sp>
      <p:grpSp>
        <p:nvGrpSpPr>
          <p:cNvPr id="31751" name="Group 84"/>
          <p:cNvGrpSpPr/>
          <p:nvPr/>
        </p:nvGrpSpPr>
        <p:grpSpPr>
          <a:xfrm>
            <a:off x="276225" y="1066800"/>
            <a:ext cx="2447925" cy="4508500"/>
            <a:chOff x="930" y="1616"/>
            <a:chExt cx="1360" cy="2490"/>
          </a:xfrm>
        </p:grpSpPr>
        <p:sp>
          <p:nvSpPr>
            <p:cNvPr id="34860" name="Oval 43"/>
            <p:cNvSpPr/>
            <p:nvPr/>
          </p:nvSpPr>
          <p:spPr>
            <a:xfrm>
              <a:off x="1689" y="3351"/>
              <a:ext cx="196" cy="179"/>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4861" name="Oval 44"/>
            <p:cNvSpPr/>
            <p:nvPr/>
          </p:nvSpPr>
          <p:spPr>
            <a:xfrm>
              <a:off x="1413" y="2933"/>
              <a:ext cx="198" cy="179"/>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4862" name="Oval 45"/>
            <p:cNvSpPr/>
            <p:nvPr/>
          </p:nvSpPr>
          <p:spPr>
            <a:xfrm>
              <a:off x="1196" y="2524"/>
              <a:ext cx="197" cy="179"/>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4863" name="Oval 46"/>
            <p:cNvSpPr/>
            <p:nvPr/>
          </p:nvSpPr>
          <p:spPr>
            <a:xfrm>
              <a:off x="1679" y="1743"/>
              <a:ext cx="197" cy="179"/>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4864" name="Oval 47"/>
            <p:cNvSpPr/>
            <p:nvPr/>
          </p:nvSpPr>
          <p:spPr>
            <a:xfrm>
              <a:off x="1442" y="2135"/>
              <a:ext cx="197" cy="179"/>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4865" name="Freeform 48"/>
            <p:cNvSpPr/>
            <p:nvPr/>
          </p:nvSpPr>
          <p:spPr>
            <a:xfrm>
              <a:off x="1876" y="2106"/>
              <a:ext cx="236" cy="198"/>
            </a:xfrm>
            <a:custGeom>
              <a:avLst/>
              <a:gdLst/>
              <a:ahLst/>
              <a:cxnLst>
                <a:cxn ang="0">
                  <a:pos x="118" y="0"/>
                </a:cxn>
                <a:cxn ang="0">
                  <a:pos x="0" y="198"/>
                </a:cxn>
                <a:cxn ang="0">
                  <a:pos x="236" y="198"/>
                </a:cxn>
                <a:cxn ang="0">
                  <a:pos x="118" y="0"/>
                </a:cxn>
              </a:cxnLst>
              <a:pathLst>
                <a:path w="360" h="312">
                  <a:moveTo>
                    <a:pt x="180" y="0"/>
                  </a:moveTo>
                  <a:lnTo>
                    <a:pt x="0" y="312"/>
                  </a:lnTo>
                  <a:lnTo>
                    <a:pt x="360" y="312"/>
                  </a:lnTo>
                  <a:lnTo>
                    <a:pt x="180" y="0"/>
                  </a:lnTo>
                  <a:close/>
                </a:path>
              </a:pathLst>
            </a:custGeom>
            <a:solidFill>
              <a:srgbClr val="FFCC0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34866" name="Freeform 49"/>
            <p:cNvSpPr/>
            <p:nvPr/>
          </p:nvSpPr>
          <p:spPr>
            <a:xfrm>
              <a:off x="960" y="2932"/>
              <a:ext cx="236" cy="199"/>
            </a:xfrm>
            <a:custGeom>
              <a:avLst/>
              <a:gdLst/>
              <a:ahLst/>
              <a:cxnLst>
                <a:cxn ang="0">
                  <a:pos x="118" y="0"/>
                </a:cxn>
                <a:cxn ang="0">
                  <a:pos x="0" y="199"/>
                </a:cxn>
                <a:cxn ang="0">
                  <a:pos x="236" y="199"/>
                </a:cxn>
                <a:cxn ang="0">
                  <a:pos x="118" y="0"/>
                </a:cxn>
              </a:cxnLst>
              <a:pathLst>
                <a:path w="360" h="312">
                  <a:moveTo>
                    <a:pt x="180" y="0"/>
                  </a:moveTo>
                  <a:lnTo>
                    <a:pt x="0" y="312"/>
                  </a:lnTo>
                  <a:lnTo>
                    <a:pt x="360" y="312"/>
                  </a:lnTo>
                  <a:lnTo>
                    <a:pt x="180" y="0"/>
                  </a:lnTo>
                  <a:close/>
                </a:path>
              </a:pathLst>
            </a:custGeom>
            <a:solidFill>
              <a:srgbClr val="FFCC0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34867" name="Freeform 50"/>
            <p:cNvSpPr/>
            <p:nvPr/>
          </p:nvSpPr>
          <p:spPr>
            <a:xfrm>
              <a:off x="1206" y="3350"/>
              <a:ext cx="236" cy="199"/>
            </a:xfrm>
            <a:custGeom>
              <a:avLst/>
              <a:gdLst/>
              <a:ahLst/>
              <a:cxnLst>
                <a:cxn ang="0">
                  <a:pos x="118" y="0"/>
                </a:cxn>
                <a:cxn ang="0">
                  <a:pos x="0" y="199"/>
                </a:cxn>
                <a:cxn ang="0">
                  <a:pos x="236" y="199"/>
                </a:cxn>
                <a:cxn ang="0">
                  <a:pos x="118" y="0"/>
                </a:cxn>
              </a:cxnLst>
              <a:pathLst>
                <a:path w="360" h="312">
                  <a:moveTo>
                    <a:pt x="180" y="0"/>
                  </a:moveTo>
                  <a:lnTo>
                    <a:pt x="0" y="312"/>
                  </a:lnTo>
                  <a:lnTo>
                    <a:pt x="360" y="312"/>
                  </a:lnTo>
                  <a:lnTo>
                    <a:pt x="180" y="0"/>
                  </a:lnTo>
                  <a:close/>
                </a:path>
              </a:pathLst>
            </a:custGeom>
            <a:solidFill>
              <a:srgbClr val="FFCC0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34868" name="Freeform 51"/>
            <p:cNvSpPr/>
            <p:nvPr/>
          </p:nvSpPr>
          <p:spPr>
            <a:xfrm>
              <a:off x="1502" y="3811"/>
              <a:ext cx="236" cy="198"/>
            </a:xfrm>
            <a:custGeom>
              <a:avLst/>
              <a:gdLst/>
              <a:ahLst/>
              <a:cxnLst>
                <a:cxn ang="0">
                  <a:pos x="118" y="0"/>
                </a:cxn>
                <a:cxn ang="0">
                  <a:pos x="0" y="198"/>
                </a:cxn>
                <a:cxn ang="0">
                  <a:pos x="236" y="198"/>
                </a:cxn>
                <a:cxn ang="0">
                  <a:pos x="118" y="0"/>
                </a:cxn>
              </a:cxnLst>
              <a:pathLst>
                <a:path w="360" h="312">
                  <a:moveTo>
                    <a:pt x="180" y="0"/>
                  </a:moveTo>
                  <a:lnTo>
                    <a:pt x="0" y="312"/>
                  </a:lnTo>
                  <a:lnTo>
                    <a:pt x="360" y="312"/>
                  </a:lnTo>
                  <a:lnTo>
                    <a:pt x="180" y="0"/>
                  </a:lnTo>
                  <a:close/>
                </a:path>
              </a:pathLst>
            </a:custGeom>
            <a:solidFill>
              <a:srgbClr val="FFCC0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34869" name="Text Box 52"/>
            <p:cNvSpPr txBox="1"/>
            <p:nvPr/>
          </p:nvSpPr>
          <p:spPr>
            <a:xfrm>
              <a:off x="1708" y="3350"/>
              <a:ext cx="165" cy="209"/>
            </a:xfrm>
            <a:prstGeom prst="rect">
              <a:avLst/>
            </a:prstGeom>
            <a:noFill/>
            <a:ln w="9525">
              <a:noFill/>
            </a:ln>
          </p:spPr>
          <p:txBody>
            <a:bodyPr lIns="0" tIns="0" rIns="0" bIns="36000"/>
            <a:p>
              <a:pPr algn="ctr"/>
              <a:r>
                <a:rPr lang="en-US" altLang="zh-CN" sz="1600" b="1" dirty="0">
                  <a:latin typeface="Times New Roman" panose="02020603050405020304" pitchFamily="18" charset="0"/>
                </a:rPr>
                <a:t>S</a:t>
              </a:r>
              <a:endParaRPr lang="en-US" altLang="zh-CN" sz="1600" b="1" dirty="0">
                <a:latin typeface="Times New Roman" panose="02020603050405020304" pitchFamily="18" charset="0"/>
              </a:endParaRPr>
            </a:p>
          </p:txBody>
        </p:sp>
        <p:sp>
          <p:nvSpPr>
            <p:cNvPr id="34870" name="Text Box 53"/>
            <p:cNvSpPr txBox="1"/>
            <p:nvPr/>
          </p:nvSpPr>
          <p:spPr>
            <a:xfrm>
              <a:off x="1432" y="2932"/>
              <a:ext cx="166" cy="209"/>
            </a:xfrm>
            <a:prstGeom prst="rect">
              <a:avLst/>
            </a:prstGeom>
            <a:noFill/>
            <a:ln w="9525">
              <a:noFill/>
            </a:ln>
          </p:spPr>
          <p:txBody>
            <a:bodyPr lIns="0" tIns="0" rIns="0" bIns="36000"/>
            <a:p>
              <a:pPr algn="ctr"/>
              <a:r>
                <a:rPr lang="en-US" altLang="zh-CN" sz="1600" b="1" dirty="0">
                  <a:latin typeface="Times New Roman" panose="02020603050405020304" pitchFamily="18" charset="0"/>
                </a:rPr>
                <a:t>R</a:t>
              </a:r>
              <a:endParaRPr lang="en-US" altLang="zh-CN" sz="1600" b="1" dirty="0">
                <a:latin typeface="Times New Roman" panose="02020603050405020304" pitchFamily="18" charset="0"/>
              </a:endParaRPr>
            </a:p>
          </p:txBody>
        </p:sp>
        <p:sp>
          <p:nvSpPr>
            <p:cNvPr id="34871" name="Text Box 54"/>
            <p:cNvSpPr txBox="1"/>
            <p:nvPr/>
          </p:nvSpPr>
          <p:spPr>
            <a:xfrm>
              <a:off x="1216" y="2523"/>
              <a:ext cx="165" cy="209"/>
            </a:xfrm>
            <a:prstGeom prst="rect">
              <a:avLst/>
            </a:prstGeom>
            <a:noFill/>
            <a:ln w="9525">
              <a:noFill/>
            </a:ln>
          </p:spPr>
          <p:txBody>
            <a:bodyPr lIns="0" tIns="0" rIns="0" bIns="36000"/>
            <a:p>
              <a:pPr algn="ctr"/>
              <a:r>
                <a:rPr lang="en-US" altLang="zh-CN" sz="1600" b="1" dirty="0">
                  <a:latin typeface="宋体" panose="02010600030101010101" pitchFamily="2" charset="-122"/>
                </a:rPr>
                <a:t>Q</a:t>
              </a:r>
              <a:endParaRPr lang="en-US" altLang="zh-CN" sz="1600" b="1" dirty="0">
                <a:latin typeface="Times New Roman" panose="02020603050405020304" pitchFamily="18" charset="0"/>
              </a:endParaRPr>
            </a:p>
          </p:txBody>
        </p:sp>
        <p:sp>
          <p:nvSpPr>
            <p:cNvPr id="34872" name="Text Box 55"/>
            <p:cNvSpPr txBox="1"/>
            <p:nvPr/>
          </p:nvSpPr>
          <p:spPr>
            <a:xfrm>
              <a:off x="930" y="2234"/>
              <a:ext cx="355" cy="299"/>
            </a:xfrm>
            <a:prstGeom prst="rect">
              <a:avLst/>
            </a:prstGeom>
            <a:noFill/>
            <a:ln w="9525">
              <a:noFill/>
            </a:ln>
          </p:spPr>
          <p:txBody>
            <a:bodyPr/>
            <a:p>
              <a:pPr algn="just"/>
              <a:r>
                <a:rPr lang="en-US" altLang="zh-CN" sz="1600" b="1" dirty="0">
                  <a:latin typeface="Times New Roman" panose="02020603050405020304" pitchFamily="18" charset="0"/>
                </a:rPr>
                <a:t>q</a:t>
              </a:r>
              <a:endParaRPr lang="en-US" altLang="zh-CN" sz="1600" b="1" dirty="0">
                <a:latin typeface="Times New Roman" panose="02020603050405020304" pitchFamily="18" charset="0"/>
              </a:endParaRPr>
            </a:p>
          </p:txBody>
        </p:sp>
        <p:sp>
          <p:nvSpPr>
            <p:cNvPr id="34873" name="Text Box 56"/>
            <p:cNvSpPr txBox="1"/>
            <p:nvPr/>
          </p:nvSpPr>
          <p:spPr>
            <a:xfrm>
              <a:off x="1699" y="1742"/>
              <a:ext cx="164" cy="209"/>
            </a:xfrm>
            <a:prstGeom prst="rect">
              <a:avLst/>
            </a:prstGeom>
            <a:noFill/>
            <a:ln w="9525">
              <a:noFill/>
            </a:ln>
          </p:spPr>
          <p:txBody>
            <a:bodyPr lIns="0" tIns="0" rIns="0" bIns="36000"/>
            <a:p>
              <a:pPr algn="ctr"/>
              <a:r>
                <a:rPr lang="en-US" altLang="zh-CN" sz="1600" b="1" dirty="0">
                  <a:latin typeface="Times New Roman" panose="02020603050405020304" pitchFamily="18" charset="0"/>
                </a:rPr>
                <a:t>F</a:t>
              </a:r>
              <a:endParaRPr lang="en-US" altLang="zh-CN" sz="1600" b="1" dirty="0">
                <a:latin typeface="Times New Roman" panose="02020603050405020304" pitchFamily="18" charset="0"/>
              </a:endParaRPr>
            </a:p>
          </p:txBody>
        </p:sp>
        <p:sp>
          <p:nvSpPr>
            <p:cNvPr id="34874" name="Text Box 57"/>
            <p:cNvSpPr txBox="1"/>
            <p:nvPr/>
          </p:nvSpPr>
          <p:spPr>
            <a:xfrm>
              <a:off x="1462" y="2134"/>
              <a:ext cx="165" cy="209"/>
            </a:xfrm>
            <a:prstGeom prst="rect">
              <a:avLst/>
            </a:prstGeom>
            <a:noFill/>
            <a:ln w="9525">
              <a:noFill/>
            </a:ln>
          </p:spPr>
          <p:txBody>
            <a:bodyPr lIns="0" tIns="0" rIns="0" bIns="36000"/>
            <a:p>
              <a:pPr algn="ctr"/>
              <a:r>
                <a:rPr lang="en-US" altLang="zh-CN" sz="1600" b="1" dirty="0">
                  <a:latin typeface="Times New Roman" panose="02020603050405020304" pitchFamily="18" charset="0"/>
                </a:rPr>
                <a:t>P</a:t>
              </a:r>
              <a:endParaRPr lang="en-US" altLang="zh-CN" sz="1600" b="1" dirty="0">
                <a:latin typeface="Times New Roman" panose="02020603050405020304" pitchFamily="18" charset="0"/>
              </a:endParaRPr>
            </a:p>
          </p:txBody>
        </p:sp>
        <p:sp>
          <p:nvSpPr>
            <p:cNvPr id="34875" name="Text Box 58"/>
            <p:cNvSpPr txBox="1"/>
            <p:nvPr/>
          </p:nvSpPr>
          <p:spPr>
            <a:xfrm>
              <a:off x="1873" y="2111"/>
              <a:ext cx="354" cy="299"/>
            </a:xfrm>
            <a:prstGeom prst="rect">
              <a:avLst/>
            </a:prstGeom>
            <a:noFill/>
            <a:ln w="9525">
              <a:noFill/>
            </a:ln>
          </p:spPr>
          <p:txBody>
            <a:bodyPr/>
            <a:p>
              <a:pPr algn="just"/>
              <a:r>
                <a:rPr lang="en-US" altLang="zh-CN" sz="1600" b="1" dirty="0">
                  <a:latin typeface="Times New Roman" panose="02020603050405020304" pitchFamily="18" charset="0"/>
                </a:rPr>
                <a:t>F</a:t>
              </a:r>
              <a:r>
                <a:rPr lang="en-US" altLang="zh-CN" sz="1600" b="1" baseline="-25000" dirty="0">
                  <a:latin typeface="Times New Roman" panose="02020603050405020304" pitchFamily="18" charset="0"/>
                </a:rPr>
                <a:t>R</a:t>
              </a:r>
              <a:endParaRPr lang="en-US" altLang="zh-CN" sz="1600" b="1" baseline="-25000" dirty="0">
                <a:latin typeface="Times New Roman" panose="02020603050405020304" pitchFamily="18" charset="0"/>
              </a:endParaRPr>
            </a:p>
          </p:txBody>
        </p:sp>
        <p:sp>
          <p:nvSpPr>
            <p:cNvPr id="34876" name="Freeform 59"/>
            <p:cNvSpPr/>
            <p:nvPr/>
          </p:nvSpPr>
          <p:spPr>
            <a:xfrm>
              <a:off x="1669" y="2524"/>
              <a:ext cx="236" cy="199"/>
            </a:xfrm>
            <a:custGeom>
              <a:avLst/>
              <a:gdLst/>
              <a:ahLst/>
              <a:cxnLst>
                <a:cxn ang="0">
                  <a:pos x="118" y="0"/>
                </a:cxn>
                <a:cxn ang="0">
                  <a:pos x="0" y="199"/>
                </a:cxn>
                <a:cxn ang="0">
                  <a:pos x="236" y="199"/>
                </a:cxn>
                <a:cxn ang="0">
                  <a:pos x="118" y="0"/>
                </a:cxn>
              </a:cxnLst>
              <a:pathLst>
                <a:path w="360" h="312">
                  <a:moveTo>
                    <a:pt x="180" y="0"/>
                  </a:moveTo>
                  <a:lnTo>
                    <a:pt x="0" y="312"/>
                  </a:lnTo>
                  <a:lnTo>
                    <a:pt x="360" y="312"/>
                  </a:lnTo>
                  <a:lnTo>
                    <a:pt x="180" y="0"/>
                  </a:lnTo>
                  <a:close/>
                </a:path>
              </a:pathLst>
            </a:custGeom>
            <a:solidFill>
              <a:srgbClr val="FFCC0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34877" name="Text Box 60"/>
            <p:cNvSpPr txBox="1"/>
            <p:nvPr/>
          </p:nvSpPr>
          <p:spPr>
            <a:xfrm>
              <a:off x="1657" y="2528"/>
              <a:ext cx="355" cy="299"/>
            </a:xfrm>
            <a:prstGeom prst="rect">
              <a:avLst/>
            </a:prstGeom>
            <a:noFill/>
            <a:ln w="9525">
              <a:noFill/>
            </a:ln>
          </p:spPr>
          <p:txBody>
            <a:bodyPr/>
            <a:p>
              <a:pPr algn="just"/>
              <a:r>
                <a:rPr lang="en-US" altLang="zh-CN" sz="1600" b="1" dirty="0">
                  <a:latin typeface="Times New Roman" panose="02020603050405020304" pitchFamily="18" charset="0"/>
                </a:rPr>
                <a:t>P</a:t>
              </a:r>
              <a:r>
                <a:rPr lang="en-US" altLang="zh-CN" sz="1600" b="1" baseline="-25000" dirty="0">
                  <a:latin typeface="Times New Roman" panose="02020603050405020304" pitchFamily="18" charset="0"/>
                </a:rPr>
                <a:t>R</a:t>
              </a:r>
              <a:endParaRPr lang="en-US" altLang="zh-CN" sz="1600" b="1" baseline="-25000" dirty="0">
                <a:latin typeface="Times New Roman" panose="02020603050405020304" pitchFamily="18" charset="0"/>
              </a:endParaRPr>
            </a:p>
          </p:txBody>
        </p:sp>
        <p:sp>
          <p:nvSpPr>
            <p:cNvPr id="34878" name="Freeform 61"/>
            <p:cNvSpPr/>
            <p:nvPr/>
          </p:nvSpPr>
          <p:spPr>
            <a:xfrm>
              <a:off x="1601" y="1616"/>
              <a:ext cx="117" cy="135"/>
            </a:xfrm>
            <a:custGeom>
              <a:avLst/>
              <a:gdLst/>
              <a:ahLst/>
              <a:cxnLst>
                <a:cxn ang="0">
                  <a:pos x="0" y="0"/>
                </a:cxn>
                <a:cxn ang="0">
                  <a:pos x="68" y="29"/>
                </a:cxn>
                <a:cxn ang="0">
                  <a:pos x="117" y="135"/>
                </a:cxn>
              </a:cxnLst>
              <a:pathLst>
                <a:path w="180" h="210">
                  <a:moveTo>
                    <a:pt x="0" y="0"/>
                  </a:moveTo>
                  <a:lnTo>
                    <a:pt x="105" y="45"/>
                  </a:lnTo>
                  <a:lnTo>
                    <a:pt x="180" y="210"/>
                  </a:lnTo>
                </a:path>
              </a:pathLst>
            </a:custGeom>
            <a:noFill/>
            <a:ln w="9525" cap="flat" cmpd="sng">
              <a:solidFill>
                <a:srgbClr val="000000">
                  <a:alpha val="100000"/>
                </a:srgbClr>
              </a:solidFill>
              <a:prstDash val="solid"/>
              <a:round/>
              <a:headEnd type="none" w="med" len="med"/>
              <a:tailEnd type="triangle" w="sm" len="sm"/>
            </a:ln>
          </p:spPr>
          <p:txBody>
            <a:bodyPr/>
            <a:p>
              <a:endParaRPr lang="zh-CN" altLang="en-US"/>
            </a:p>
          </p:txBody>
        </p:sp>
        <p:sp>
          <p:nvSpPr>
            <p:cNvPr id="34879" name="Text Box 62"/>
            <p:cNvSpPr txBox="1"/>
            <p:nvPr/>
          </p:nvSpPr>
          <p:spPr>
            <a:xfrm>
              <a:off x="1166" y="1834"/>
              <a:ext cx="355" cy="300"/>
            </a:xfrm>
            <a:prstGeom prst="rect">
              <a:avLst/>
            </a:prstGeom>
            <a:noFill/>
            <a:ln w="9525">
              <a:noFill/>
            </a:ln>
          </p:spPr>
          <p:txBody>
            <a:bodyPr/>
            <a:p>
              <a:pPr algn="just"/>
              <a:r>
                <a:rPr lang="en-US" altLang="zh-CN" sz="1600" b="1" dirty="0">
                  <a:latin typeface="Times New Roman" panose="02020603050405020304" pitchFamily="18" charset="0"/>
                </a:rPr>
                <a:t>p</a:t>
              </a:r>
              <a:endParaRPr lang="en-US" altLang="zh-CN" sz="1600" b="1" dirty="0">
                <a:latin typeface="Times New Roman" panose="02020603050405020304" pitchFamily="18" charset="0"/>
              </a:endParaRPr>
            </a:p>
          </p:txBody>
        </p:sp>
        <p:sp>
          <p:nvSpPr>
            <p:cNvPr id="34880" name="Freeform 63"/>
            <p:cNvSpPr/>
            <p:nvPr/>
          </p:nvSpPr>
          <p:spPr>
            <a:xfrm>
              <a:off x="1374" y="2034"/>
              <a:ext cx="118" cy="135"/>
            </a:xfrm>
            <a:custGeom>
              <a:avLst/>
              <a:gdLst/>
              <a:ahLst/>
              <a:cxnLst>
                <a:cxn ang="0">
                  <a:pos x="0" y="0"/>
                </a:cxn>
                <a:cxn ang="0">
                  <a:pos x="69" y="29"/>
                </a:cxn>
                <a:cxn ang="0">
                  <a:pos x="118" y="135"/>
                </a:cxn>
              </a:cxnLst>
              <a:pathLst>
                <a:path w="180" h="210">
                  <a:moveTo>
                    <a:pt x="0" y="0"/>
                  </a:moveTo>
                  <a:lnTo>
                    <a:pt x="105" y="45"/>
                  </a:lnTo>
                  <a:lnTo>
                    <a:pt x="180" y="210"/>
                  </a:lnTo>
                </a:path>
              </a:pathLst>
            </a:custGeom>
            <a:noFill/>
            <a:ln w="9525" cap="flat" cmpd="sng">
              <a:solidFill>
                <a:srgbClr val="000000">
                  <a:alpha val="100000"/>
                </a:srgbClr>
              </a:solidFill>
              <a:prstDash val="solid"/>
              <a:round/>
              <a:headEnd type="none" w="med" len="med"/>
              <a:tailEnd type="triangle" w="sm" len="sm"/>
            </a:ln>
          </p:spPr>
          <p:txBody>
            <a:bodyPr/>
            <a:p>
              <a:endParaRPr lang="zh-CN" altLang="en-US"/>
            </a:p>
          </p:txBody>
        </p:sp>
        <p:sp>
          <p:nvSpPr>
            <p:cNvPr id="34881" name="Freeform 64"/>
            <p:cNvSpPr/>
            <p:nvPr/>
          </p:nvSpPr>
          <p:spPr>
            <a:xfrm>
              <a:off x="1591" y="1922"/>
              <a:ext cx="147" cy="212"/>
            </a:xfrm>
            <a:custGeom>
              <a:avLst/>
              <a:gdLst/>
              <a:ahLst/>
              <a:cxnLst>
                <a:cxn ang="0">
                  <a:pos x="147" y="0"/>
                </a:cxn>
                <a:cxn ang="0">
                  <a:pos x="0" y="212"/>
                </a:cxn>
              </a:cxnLst>
              <a:pathLst>
                <a:path w="224" h="330">
                  <a:moveTo>
                    <a:pt x="224" y="0"/>
                  </a:moveTo>
                  <a:lnTo>
                    <a:pt x="0" y="33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34882" name="Freeform 65"/>
            <p:cNvSpPr/>
            <p:nvPr/>
          </p:nvSpPr>
          <p:spPr>
            <a:xfrm>
              <a:off x="1315" y="2297"/>
              <a:ext cx="167" cy="239"/>
            </a:xfrm>
            <a:custGeom>
              <a:avLst/>
              <a:gdLst/>
              <a:ahLst/>
              <a:cxnLst>
                <a:cxn ang="0">
                  <a:pos x="167" y="0"/>
                </a:cxn>
                <a:cxn ang="0">
                  <a:pos x="0" y="239"/>
                </a:cxn>
              </a:cxnLst>
              <a:pathLst>
                <a:path w="255" h="375">
                  <a:moveTo>
                    <a:pt x="255" y="0"/>
                  </a:moveTo>
                  <a:lnTo>
                    <a:pt x="0" y="375"/>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34883" name="Freeform 66"/>
            <p:cNvSpPr/>
            <p:nvPr/>
          </p:nvSpPr>
          <p:spPr>
            <a:xfrm>
              <a:off x="1611" y="2306"/>
              <a:ext cx="177" cy="230"/>
            </a:xfrm>
            <a:custGeom>
              <a:avLst/>
              <a:gdLst/>
              <a:ahLst/>
              <a:cxnLst>
                <a:cxn ang="0">
                  <a:pos x="0" y="0"/>
                </a:cxn>
                <a:cxn ang="0">
                  <a:pos x="177" y="230"/>
                </a:cxn>
              </a:cxnLst>
              <a:pathLst>
                <a:path w="270" h="360">
                  <a:moveTo>
                    <a:pt x="0" y="0"/>
                  </a:moveTo>
                  <a:lnTo>
                    <a:pt x="27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34884" name="Freeform 67"/>
            <p:cNvSpPr/>
            <p:nvPr/>
          </p:nvSpPr>
          <p:spPr>
            <a:xfrm>
              <a:off x="1847" y="1904"/>
              <a:ext cx="147" cy="220"/>
            </a:xfrm>
            <a:custGeom>
              <a:avLst/>
              <a:gdLst/>
              <a:ahLst/>
              <a:cxnLst>
                <a:cxn ang="0">
                  <a:pos x="0" y="0"/>
                </a:cxn>
                <a:cxn ang="0">
                  <a:pos x="147" y="220"/>
                </a:cxn>
              </a:cxnLst>
              <a:pathLst>
                <a:path w="225" h="345">
                  <a:moveTo>
                    <a:pt x="0" y="0"/>
                  </a:moveTo>
                  <a:lnTo>
                    <a:pt x="225" y="345"/>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34885" name="Text Box 68"/>
            <p:cNvSpPr txBox="1"/>
            <p:nvPr/>
          </p:nvSpPr>
          <p:spPr>
            <a:xfrm>
              <a:off x="983" y="2911"/>
              <a:ext cx="355" cy="299"/>
            </a:xfrm>
            <a:prstGeom prst="rect">
              <a:avLst/>
            </a:prstGeom>
            <a:noFill/>
            <a:ln w="9525">
              <a:noFill/>
            </a:ln>
          </p:spPr>
          <p:txBody>
            <a:bodyPr/>
            <a:p>
              <a:pPr algn="just"/>
              <a:r>
                <a:rPr lang="en-US" altLang="zh-CN" sz="1600" b="1" dirty="0">
                  <a:latin typeface="宋体" panose="02010600030101010101" pitchFamily="2" charset="-122"/>
                </a:rPr>
                <a:t>Q</a:t>
              </a:r>
              <a:r>
                <a:rPr lang="en-US" altLang="zh-CN" sz="1600" b="1" baseline="-25000" dirty="0">
                  <a:latin typeface="Times New Roman" panose="02020603050405020304" pitchFamily="18" charset="0"/>
                </a:rPr>
                <a:t>L</a:t>
              </a:r>
              <a:endParaRPr lang="en-US" altLang="zh-CN" sz="1600" b="1" baseline="-25000" dirty="0">
                <a:latin typeface="Times New Roman" panose="02020603050405020304" pitchFamily="18" charset="0"/>
              </a:endParaRPr>
            </a:p>
          </p:txBody>
        </p:sp>
        <p:sp>
          <p:nvSpPr>
            <p:cNvPr id="34886" name="Freeform 69"/>
            <p:cNvSpPr/>
            <p:nvPr/>
          </p:nvSpPr>
          <p:spPr>
            <a:xfrm>
              <a:off x="1088" y="2691"/>
              <a:ext cx="158" cy="239"/>
            </a:xfrm>
            <a:custGeom>
              <a:avLst/>
              <a:gdLst/>
              <a:ahLst/>
              <a:cxnLst>
                <a:cxn ang="0">
                  <a:pos x="158" y="0"/>
                </a:cxn>
                <a:cxn ang="0">
                  <a:pos x="0" y="239"/>
                </a:cxn>
              </a:cxnLst>
              <a:pathLst>
                <a:path w="240" h="375">
                  <a:moveTo>
                    <a:pt x="240" y="0"/>
                  </a:moveTo>
                  <a:lnTo>
                    <a:pt x="0" y="375"/>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34887" name="Freeform 70"/>
            <p:cNvSpPr/>
            <p:nvPr/>
          </p:nvSpPr>
          <p:spPr>
            <a:xfrm>
              <a:off x="1138" y="2399"/>
              <a:ext cx="117" cy="134"/>
            </a:xfrm>
            <a:custGeom>
              <a:avLst/>
              <a:gdLst/>
              <a:ahLst/>
              <a:cxnLst>
                <a:cxn ang="0">
                  <a:pos x="0" y="0"/>
                </a:cxn>
                <a:cxn ang="0">
                  <a:pos x="68" y="29"/>
                </a:cxn>
                <a:cxn ang="0">
                  <a:pos x="117" y="134"/>
                </a:cxn>
              </a:cxnLst>
              <a:pathLst>
                <a:path w="180" h="210">
                  <a:moveTo>
                    <a:pt x="0" y="0"/>
                  </a:moveTo>
                  <a:lnTo>
                    <a:pt x="105" y="45"/>
                  </a:lnTo>
                  <a:lnTo>
                    <a:pt x="180" y="210"/>
                  </a:lnTo>
                </a:path>
              </a:pathLst>
            </a:custGeom>
            <a:noFill/>
            <a:ln w="9525" cap="flat" cmpd="sng">
              <a:solidFill>
                <a:srgbClr val="000000">
                  <a:alpha val="100000"/>
                </a:srgbClr>
              </a:solidFill>
              <a:prstDash val="solid"/>
              <a:round/>
              <a:headEnd type="none" w="med" len="med"/>
              <a:tailEnd type="triangle" w="sm" len="sm"/>
            </a:ln>
          </p:spPr>
          <p:txBody>
            <a:bodyPr/>
            <a:p>
              <a:endParaRPr lang="zh-CN" altLang="en-US"/>
            </a:p>
          </p:txBody>
        </p:sp>
        <p:sp>
          <p:nvSpPr>
            <p:cNvPr id="34888" name="Freeform 71"/>
            <p:cNvSpPr/>
            <p:nvPr/>
          </p:nvSpPr>
          <p:spPr>
            <a:xfrm>
              <a:off x="1364" y="2691"/>
              <a:ext cx="59" cy="95"/>
            </a:xfrm>
            <a:custGeom>
              <a:avLst/>
              <a:gdLst/>
              <a:ahLst/>
              <a:cxnLst>
                <a:cxn ang="0">
                  <a:pos x="0" y="0"/>
                </a:cxn>
                <a:cxn ang="0">
                  <a:pos x="59" y="95"/>
                </a:cxn>
              </a:cxnLst>
              <a:pathLst>
                <a:path w="90" h="150">
                  <a:moveTo>
                    <a:pt x="0" y="0"/>
                  </a:moveTo>
                  <a:lnTo>
                    <a:pt x="90" y="15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34889" name="Freeform 72"/>
            <p:cNvSpPr/>
            <p:nvPr/>
          </p:nvSpPr>
          <p:spPr>
            <a:xfrm>
              <a:off x="1423" y="2786"/>
              <a:ext cx="79" cy="125"/>
            </a:xfrm>
            <a:custGeom>
              <a:avLst/>
              <a:gdLst/>
              <a:ahLst/>
              <a:cxnLst>
                <a:cxn ang="0">
                  <a:pos x="0" y="0"/>
                </a:cxn>
                <a:cxn ang="0">
                  <a:pos x="79" y="125"/>
                </a:cxn>
              </a:cxnLst>
              <a:pathLst>
                <a:path w="120" h="195">
                  <a:moveTo>
                    <a:pt x="0" y="0"/>
                  </a:moveTo>
                  <a:lnTo>
                    <a:pt x="120" y="195"/>
                  </a:lnTo>
                </a:path>
              </a:pathLst>
            </a:custGeom>
            <a:noFill/>
            <a:ln w="19050" cap="flat" cmpd="sng">
              <a:solidFill>
                <a:srgbClr val="000000">
                  <a:alpha val="100000"/>
                </a:srgbClr>
              </a:solidFill>
              <a:prstDash val="sysDot"/>
              <a:round/>
              <a:headEnd type="none" w="med" len="med"/>
              <a:tailEnd type="none" w="med" len="med"/>
            </a:ln>
          </p:spPr>
          <p:txBody>
            <a:bodyPr/>
            <a:p>
              <a:endParaRPr lang="zh-CN" altLang="en-US"/>
            </a:p>
          </p:txBody>
        </p:sp>
        <p:sp>
          <p:nvSpPr>
            <p:cNvPr id="34890" name="Freeform 73"/>
            <p:cNvSpPr/>
            <p:nvPr/>
          </p:nvSpPr>
          <p:spPr>
            <a:xfrm>
              <a:off x="1561" y="2813"/>
              <a:ext cx="157" cy="141"/>
            </a:xfrm>
            <a:custGeom>
              <a:avLst/>
              <a:gdLst/>
              <a:ahLst/>
              <a:cxnLst>
                <a:cxn ang="0">
                  <a:pos x="157" y="0"/>
                </a:cxn>
                <a:cxn ang="0">
                  <a:pos x="88" y="29"/>
                </a:cxn>
                <a:cxn ang="0">
                  <a:pos x="0" y="141"/>
                </a:cxn>
              </a:cxnLst>
              <a:pathLst>
                <a:path w="240" h="219">
                  <a:moveTo>
                    <a:pt x="240" y="0"/>
                  </a:moveTo>
                  <a:lnTo>
                    <a:pt x="135" y="45"/>
                  </a:lnTo>
                  <a:lnTo>
                    <a:pt x="0" y="219"/>
                  </a:lnTo>
                </a:path>
              </a:pathLst>
            </a:custGeom>
            <a:noFill/>
            <a:ln w="9525" cap="flat" cmpd="sng">
              <a:solidFill>
                <a:srgbClr val="000000">
                  <a:alpha val="100000"/>
                </a:srgbClr>
              </a:solidFill>
              <a:prstDash val="solid"/>
              <a:round/>
              <a:headEnd type="none" w="med" len="med"/>
              <a:tailEnd type="triangle" w="sm" len="sm"/>
            </a:ln>
          </p:spPr>
          <p:txBody>
            <a:bodyPr/>
            <a:p>
              <a:endParaRPr lang="zh-CN" altLang="en-US"/>
            </a:p>
          </p:txBody>
        </p:sp>
        <p:sp>
          <p:nvSpPr>
            <p:cNvPr id="34891" name="Text Box 74"/>
            <p:cNvSpPr txBox="1"/>
            <p:nvPr/>
          </p:nvSpPr>
          <p:spPr>
            <a:xfrm>
              <a:off x="1689" y="2666"/>
              <a:ext cx="355" cy="299"/>
            </a:xfrm>
            <a:prstGeom prst="rect">
              <a:avLst/>
            </a:prstGeom>
            <a:noFill/>
            <a:ln w="9525">
              <a:noFill/>
            </a:ln>
          </p:spPr>
          <p:txBody>
            <a:bodyPr/>
            <a:p>
              <a:pPr algn="just"/>
              <a:r>
                <a:rPr lang="en-US" altLang="zh-CN" sz="1600" b="1" dirty="0">
                  <a:latin typeface="Times New Roman" panose="02020603050405020304" pitchFamily="18" charset="0"/>
                </a:rPr>
                <a:t>r</a:t>
              </a:r>
              <a:endParaRPr lang="en-US" altLang="zh-CN" sz="1600" b="1" dirty="0">
                <a:latin typeface="Times New Roman" panose="02020603050405020304" pitchFamily="18" charset="0"/>
              </a:endParaRPr>
            </a:p>
          </p:txBody>
        </p:sp>
        <p:sp>
          <p:nvSpPr>
            <p:cNvPr id="34892" name="Freeform 75"/>
            <p:cNvSpPr/>
            <p:nvPr/>
          </p:nvSpPr>
          <p:spPr>
            <a:xfrm>
              <a:off x="1827" y="3229"/>
              <a:ext cx="157" cy="141"/>
            </a:xfrm>
            <a:custGeom>
              <a:avLst/>
              <a:gdLst/>
              <a:ahLst/>
              <a:cxnLst>
                <a:cxn ang="0">
                  <a:pos x="157" y="0"/>
                </a:cxn>
                <a:cxn ang="0">
                  <a:pos x="88" y="29"/>
                </a:cxn>
                <a:cxn ang="0">
                  <a:pos x="0" y="141"/>
                </a:cxn>
              </a:cxnLst>
              <a:pathLst>
                <a:path w="240" h="219">
                  <a:moveTo>
                    <a:pt x="240" y="0"/>
                  </a:moveTo>
                  <a:lnTo>
                    <a:pt x="135" y="45"/>
                  </a:lnTo>
                  <a:lnTo>
                    <a:pt x="0" y="219"/>
                  </a:lnTo>
                </a:path>
              </a:pathLst>
            </a:custGeom>
            <a:noFill/>
            <a:ln w="9525" cap="flat" cmpd="sng">
              <a:solidFill>
                <a:srgbClr val="000000">
                  <a:alpha val="100000"/>
                </a:srgbClr>
              </a:solidFill>
              <a:prstDash val="solid"/>
              <a:round/>
              <a:headEnd type="none" w="med" len="med"/>
              <a:tailEnd type="triangle" w="sm" len="sm"/>
            </a:ln>
          </p:spPr>
          <p:txBody>
            <a:bodyPr/>
            <a:p>
              <a:endParaRPr lang="zh-CN" altLang="en-US"/>
            </a:p>
          </p:txBody>
        </p:sp>
        <p:sp>
          <p:nvSpPr>
            <p:cNvPr id="34893" name="Text Box 76"/>
            <p:cNvSpPr txBox="1"/>
            <p:nvPr/>
          </p:nvSpPr>
          <p:spPr>
            <a:xfrm>
              <a:off x="1935" y="3035"/>
              <a:ext cx="355" cy="299"/>
            </a:xfrm>
            <a:prstGeom prst="rect">
              <a:avLst/>
            </a:prstGeom>
            <a:noFill/>
            <a:ln w="9525">
              <a:noFill/>
            </a:ln>
          </p:spPr>
          <p:txBody>
            <a:bodyPr/>
            <a:p>
              <a:pPr algn="just"/>
              <a:r>
                <a:rPr lang="en-US" altLang="zh-CN" sz="1600" b="1" dirty="0">
                  <a:latin typeface="Times New Roman" panose="02020603050405020304" pitchFamily="18" charset="0"/>
                </a:rPr>
                <a:t>s</a:t>
              </a:r>
              <a:endParaRPr lang="en-US" altLang="zh-CN" sz="1600" b="1" dirty="0">
                <a:latin typeface="Times New Roman" panose="02020603050405020304" pitchFamily="18" charset="0"/>
              </a:endParaRPr>
            </a:p>
          </p:txBody>
        </p:sp>
        <p:sp>
          <p:nvSpPr>
            <p:cNvPr id="34894" name="Text Box 77"/>
            <p:cNvSpPr txBox="1"/>
            <p:nvPr/>
          </p:nvSpPr>
          <p:spPr>
            <a:xfrm>
              <a:off x="1203" y="3346"/>
              <a:ext cx="355" cy="299"/>
            </a:xfrm>
            <a:prstGeom prst="rect">
              <a:avLst/>
            </a:prstGeom>
            <a:noFill/>
            <a:ln w="9525">
              <a:noFill/>
            </a:ln>
          </p:spPr>
          <p:txBody>
            <a:bodyPr/>
            <a:p>
              <a:pPr algn="just"/>
              <a:r>
                <a:rPr lang="en-US" altLang="zh-CN" sz="1600" b="1" dirty="0">
                  <a:latin typeface="Times New Roman" panose="02020603050405020304" pitchFamily="18" charset="0"/>
                </a:rPr>
                <a:t>R</a:t>
              </a:r>
              <a:r>
                <a:rPr lang="en-US" altLang="zh-CN" sz="1600" b="1" baseline="-25000" dirty="0">
                  <a:latin typeface="Times New Roman" panose="02020603050405020304" pitchFamily="18" charset="0"/>
                </a:rPr>
                <a:t>L</a:t>
              </a:r>
              <a:endParaRPr lang="en-US" altLang="zh-CN" sz="1600" b="1" baseline="-25000" dirty="0">
                <a:latin typeface="Times New Roman" panose="02020603050405020304" pitchFamily="18" charset="0"/>
              </a:endParaRPr>
            </a:p>
          </p:txBody>
        </p:sp>
        <p:sp>
          <p:nvSpPr>
            <p:cNvPr id="34895" name="Text Box 78"/>
            <p:cNvSpPr txBox="1"/>
            <p:nvPr/>
          </p:nvSpPr>
          <p:spPr>
            <a:xfrm>
              <a:off x="1498" y="3807"/>
              <a:ext cx="356" cy="299"/>
            </a:xfrm>
            <a:prstGeom prst="rect">
              <a:avLst/>
            </a:prstGeom>
            <a:noFill/>
            <a:ln w="9525">
              <a:noFill/>
            </a:ln>
          </p:spPr>
          <p:txBody>
            <a:bodyPr/>
            <a:p>
              <a:pPr algn="just"/>
              <a:r>
                <a:rPr lang="en-US" altLang="zh-CN" sz="1600" b="1" dirty="0">
                  <a:latin typeface="Times New Roman" panose="02020603050405020304" pitchFamily="18" charset="0"/>
                </a:rPr>
                <a:t>S</a:t>
              </a:r>
              <a:r>
                <a:rPr lang="en-US" altLang="zh-CN" sz="1600" b="1" baseline="-25000" dirty="0">
                  <a:latin typeface="Times New Roman" panose="02020603050405020304" pitchFamily="18" charset="0"/>
                </a:rPr>
                <a:t>L</a:t>
              </a:r>
              <a:endParaRPr lang="en-US" altLang="zh-CN" sz="1600" b="1" baseline="-25000" dirty="0">
                <a:latin typeface="Times New Roman" panose="02020603050405020304" pitchFamily="18" charset="0"/>
              </a:endParaRPr>
            </a:p>
          </p:txBody>
        </p:sp>
        <p:sp>
          <p:nvSpPr>
            <p:cNvPr id="34896" name="Freeform 79"/>
            <p:cNvSpPr/>
            <p:nvPr/>
          </p:nvSpPr>
          <p:spPr>
            <a:xfrm>
              <a:off x="1335" y="3112"/>
              <a:ext cx="137" cy="231"/>
            </a:xfrm>
            <a:custGeom>
              <a:avLst/>
              <a:gdLst/>
              <a:ahLst/>
              <a:cxnLst>
                <a:cxn ang="0">
                  <a:pos x="137" y="0"/>
                </a:cxn>
                <a:cxn ang="0">
                  <a:pos x="0" y="231"/>
                </a:cxn>
              </a:cxnLst>
              <a:pathLst>
                <a:path w="210" h="360">
                  <a:moveTo>
                    <a:pt x="210" y="0"/>
                  </a:moveTo>
                  <a:lnTo>
                    <a:pt x="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34897" name="Freeform 80"/>
            <p:cNvSpPr/>
            <p:nvPr/>
          </p:nvSpPr>
          <p:spPr>
            <a:xfrm>
              <a:off x="1629" y="3534"/>
              <a:ext cx="149" cy="268"/>
            </a:xfrm>
            <a:custGeom>
              <a:avLst/>
              <a:gdLst/>
              <a:ahLst/>
              <a:cxnLst>
                <a:cxn ang="0">
                  <a:pos x="149" y="0"/>
                </a:cxn>
                <a:cxn ang="0">
                  <a:pos x="0" y="268"/>
                </a:cxn>
              </a:cxnLst>
              <a:pathLst>
                <a:path w="225" h="420">
                  <a:moveTo>
                    <a:pt x="225" y="0"/>
                  </a:moveTo>
                  <a:lnTo>
                    <a:pt x="0" y="42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34898" name="Freeform 81"/>
            <p:cNvSpPr/>
            <p:nvPr/>
          </p:nvSpPr>
          <p:spPr>
            <a:xfrm>
              <a:off x="1571" y="3098"/>
              <a:ext cx="177" cy="263"/>
            </a:xfrm>
            <a:custGeom>
              <a:avLst/>
              <a:gdLst/>
              <a:ahLst/>
              <a:cxnLst>
                <a:cxn ang="0">
                  <a:pos x="0" y="0"/>
                </a:cxn>
                <a:cxn ang="0">
                  <a:pos x="177" y="263"/>
                </a:cxn>
              </a:cxnLst>
              <a:pathLst>
                <a:path w="270" h="411">
                  <a:moveTo>
                    <a:pt x="0" y="0"/>
                  </a:moveTo>
                  <a:lnTo>
                    <a:pt x="270" y="411"/>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grpSp>
      <p:sp>
        <p:nvSpPr>
          <p:cNvPr id="34823" name="Text Box 82"/>
          <p:cNvSpPr txBox="1"/>
          <p:nvPr/>
        </p:nvSpPr>
        <p:spPr>
          <a:xfrm>
            <a:off x="1820863" y="6383338"/>
            <a:ext cx="1604962" cy="474662"/>
          </a:xfrm>
          <a:prstGeom prst="rect">
            <a:avLst/>
          </a:prstGeom>
          <a:noFill/>
          <a:ln w="9525">
            <a:noFill/>
          </a:ln>
        </p:spPr>
        <p:txBody>
          <a:bodyPr/>
          <a:p>
            <a:pPr algn="just"/>
            <a:endParaRPr lang="zh-CN" altLang="en-US" sz="1400" dirty="0">
              <a:latin typeface="Times New Roman" panose="02020603050405020304" pitchFamily="18" charset="0"/>
            </a:endParaRPr>
          </a:p>
        </p:txBody>
      </p:sp>
      <p:sp>
        <p:nvSpPr>
          <p:cNvPr id="31753" name="Text Box 85"/>
          <p:cNvSpPr txBox="1"/>
          <p:nvPr/>
        </p:nvSpPr>
        <p:spPr>
          <a:xfrm>
            <a:off x="1974850" y="5024438"/>
            <a:ext cx="6932613" cy="1014412"/>
          </a:xfrm>
          <a:prstGeom prst="rect">
            <a:avLst/>
          </a:prstGeom>
          <a:noFill/>
          <a:ln w="9525">
            <a:noFill/>
          </a:ln>
        </p:spPr>
        <p:txBody>
          <a:bodyPr>
            <a:spAutoFit/>
          </a:bodyPr>
          <a:p>
            <a:pPr eaLnBrk="1" hangingPunct="1">
              <a:spcBef>
                <a:spcPct val="50000"/>
              </a:spcBef>
            </a:pPr>
            <a:r>
              <a:rPr lang="en-US" altLang="zh-CN" sz="2400" dirty="0">
                <a:latin typeface="Times New Roman" panose="02020603050405020304" pitchFamily="18" charset="0"/>
              </a:rPr>
              <a:t>1.</a:t>
            </a:r>
            <a:r>
              <a:rPr lang="zh-CN" altLang="en-US" sz="2400" dirty="0">
                <a:latin typeface="Times New Roman" panose="02020603050405020304" pitchFamily="18" charset="0"/>
              </a:rPr>
              <a:t>可以用</a:t>
            </a:r>
            <a:r>
              <a:rPr lang="en-US" altLang="zh-CN" sz="2400" dirty="0">
                <a:latin typeface="Times New Roman" panose="02020603050405020304" pitchFamily="18" charset="0"/>
              </a:rPr>
              <a:t>S</a:t>
            </a:r>
            <a:r>
              <a:rPr lang="zh-CN" altLang="en-US" sz="2400" dirty="0">
                <a:latin typeface="Times New Roman" panose="02020603050405020304" pitchFamily="18" charset="0"/>
              </a:rPr>
              <a:t>代替</a:t>
            </a:r>
            <a:r>
              <a:rPr lang="en-US" altLang="zh-CN" sz="2400" dirty="0">
                <a:latin typeface="Times New Roman" panose="02020603050405020304" pitchFamily="18" charset="0"/>
              </a:rPr>
              <a:t>P</a:t>
            </a:r>
            <a:r>
              <a:rPr lang="zh-CN" altLang="en-US" sz="2400" dirty="0">
                <a:latin typeface="Times New Roman" panose="02020603050405020304" pitchFamily="18" charset="0"/>
              </a:rPr>
              <a:t>，</a:t>
            </a:r>
            <a:r>
              <a:rPr lang="en-US" altLang="zh-CN" sz="2400" dirty="0">
                <a:latin typeface="Times New Roman" panose="02020603050405020304" pitchFamily="18" charset="0"/>
              </a:rPr>
              <a:t>S</a:t>
            </a:r>
            <a:r>
              <a:rPr lang="zh-CN" altLang="en-US" sz="2400" dirty="0">
                <a:latin typeface="Times New Roman" panose="02020603050405020304" pitchFamily="18" charset="0"/>
              </a:rPr>
              <a:t>的左孩子</a:t>
            </a:r>
            <a:r>
              <a:rPr lang="en-US" altLang="zh-CN" sz="2400" dirty="0">
                <a:latin typeface="Times New Roman" panose="02020603050405020304" pitchFamily="18" charset="0"/>
              </a:rPr>
              <a:t>S</a:t>
            </a:r>
            <a:r>
              <a:rPr lang="en-US" altLang="zh-CN" sz="2400" baseline="-25000" dirty="0">
                <a:latin typeface="Times New Roman" panose="02020603050405020304" pitchFamily="18" charset="0"/>
              </a:rPr>
              <a:t>L</a:t>
            </a:r>
            <a:r>
              <a:rPr lang="zh-CN" altLang="en-US" sz="2400" dirty="0">
                <a:latin typeface="Times New Roman" panose="02020603050405020304" pitchFamily="18" charset="0"/>
              </a:rPr>
              <a:t>根代替</a:t>
            </a:r>
            <a:r>
              <a:rPr lang="en-US" altLang="zh-CN" sz="2400" dirty="0">
                <a:latin typeface="Times New Roman" panose="02020603050405020304" pitchFamily="18" charset="0"/>
              </a:rPr>
              <a:t>S</a:t>
            </a:r>
            <a:r>
              <a:rPr lang="zh-CN" altLang="en-US" sz="2400" dirty="0">
                <a:latin typeface="Times New Roman" panose="02020603050405020304" pitchFamily="18" charset="0"/>
              </a:rPr>
              <a:t>原来的位置</a:t>
            </a:r>
            <a:endParaRPr lang="zh-CN" altLang="en-US" sz="2400" dirty="0">
              <a:latin typeface="Times New Roman" panose="02020603050405020304" pitchFamily="18" charset="0"/>
            </a:endParaRPr>
          </a:p>
          <a:p>
            <a:pPr eaLnBrk="1" hangingPunct="1">
              <a:spcBef>
                <a:spcPct val="50000"/>
              </a:spcBef>
            </a:pPr>
            <a:r>
              <a:rPr lang="en-US" altLang="zh-CN" sz="2400" dirty="0">
                <a:latin typeface="Times New Roman" panose="02020603050405020304" pitchFamily="18" charset="0"/>
              </a:rPr>
              <a:t>2.</a:t>
            </a:r>
            <a:r>
              <a:rPr lang="zh-CN" altLang="en-US" sz="2400" dirty="0">
                <a:latin typeface="Times New Roman" panose="02020603050405020304" pitchFamily="18" charset="0"/>
              </a:rPr>
              <a:t>用</a:t>
            </a:r>
            <a:r>
              <a:rPr lang="en-US" altLang="zh-CN" sz="2400" dirty="0">
                <a:latin typeface="Times New Roman" panose="02020603050405020304" pitchFamily="18" charset="0"/>
              </a:rPr>
              <a:t>Q</a:t>
            </a:r>
            <a:r>
              <a:rPr lang="zh-CN" altLang="en-US" sz="2400" dirty="0">
                <a:latin typeface="Times New Roman" panose="02020603050405020304" pitchFamily="18" charset="0"/>
              </a:rPr>
              <a:t>代替</a:t>
            </a:r>
            <a:r>
              <a:rPr lang="en-US" altLang="zh-CN" sz="2400" dirty="0">
                <a:latin typeface="Times New Roman" panose="02020603050405020304" pitchFamily="18" charset="0"/>
              </a:rPr>
              <a:t>P</a:t>
            </a:r>
            <a:r>
              <a:rPr lang="zh-CN" altLang="en-US" sz="2400" dirty="0">
                <a:latin typeface="Times New Roman" panose="02020603050405020304" pitchFamily="18" charset="0"/>
              </a:rPr>
              <a:t>，把</a:t>
            </a:r>
            <a:r>
              <a:rPr lang="en-US" altLang="zh-CN" sz="2400" dirty="0">
                <a:latin typeface="Times New Roman" panose="02020603050405020304" pitchFamily="18" charset="0"/>
              </a:rPr>
              <a:t>P</a:t>
            </a:r>
            <a:r>
              <a:rPr lang="zh-CN" altLang="en-US" sz="2400" dirty="0">
                <a:latin typeface="Times New Roman" panose="02020603050405020304" pitchFamily="18" charset="0"/>
              </a:rPr>
              <a:t>的右孩子</a:t>
            </a:r>
            <a:r>
              <a:rPr lang="en-US" altLang="zh-CN" sz="2400" dirty="0">
                <a:latin typeface="Times New Roman" panose="02020603050405020304" pitchFamily="18" charset="0"/>
              </a:rPr>
              <a:t>P</a:t>
            </a:r>
            <a:r>
              <a:rPr lang="en-US" altLang="zh-CN" sz="2400" baseline="-25000" dirty="0">
                <a:latin typeface="Times New Roman" panose="02020603050405020304" pitchFamily="18" charset="0"/>
              </a:rPr>
              <a:t>R</a:t>
            </a:r>
            <a:r>
              <a:rPr lang="zh-CN" altLang="en-US" sz="2400" dirty="0">
                <a:latin typeface="Times New Roman" panose="02020603050405020304" pitchFamily="18" charset="0"/>
              </a:rPr>
              <a:t>粘贴到</a:t>
            </a:r>
            <a:r>
              <a:rPr lang="en-US" altLang="zh-CN" sz="2400" dirty="0">
                <a:latin typeface="Times New Roman" panose="02020603050405020304" pitchFamily="18" charset="0"/>
              </a:rPr>
              <a:t>S</a:t>
            </a:r>
            <a:r>
              <a:rPr lang="zh-CN" altLang="en-US" sz="2400" dirty="0">
                <a:latin typeface="Times New Roman" panose="02020603050405020304" pitchFamily="18" charset="0"/>
              </a:rPr>
              <a:t>的右子树</a:t>
            </a:r>
            <a:endParaRPr lang="zh-CN" altLang="en-US" sz="2400" dirty="0">
              <a:latin typeface="Times New Roman" panose="02020603050405020304" pitchFamily="18" charset="0"/>
            </a:endParaRPr>
          </a:p>
        </p:txBody>
      </p:sp>
      <p:grpSp>
        <p:nvGrpSpPr>
          <p:cNvPr id="119" name="Group 84"/>
          <p:cNvGrpSpPr/>
          <p:nvPr/>
        </p:nvGrpSpPr>
        <p:grpSpPr>
          <a:xfrm>
            <a:off x="5634038" y="1274763"/>
            <a:ext cx="2447925" cy="3713162"/>
            <a:chOff x="930" y="2055"/>
            <a:chExt cx="1360" cy="2051"/>
          </a:xfrm>
        </p:grpSpPr>
        <p:sp>
          <p:nvSpPr>
            <p:cNvPr id="34826" name="Oval 43"/>
            <p:cNvSpPr/>
            <p:nvPr/>
          </p:nvSpPr>
          <p:spPr>
            <a:xfrm>
              <a:off x="1689" y="3351"/>
              <a:ext cx="196" cy="179"/>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4827" name="Oval 44"/>
            <p:cNvSpPr/>
            <p:nvPr/>
          </p:nvSpPr>
          <p:spPr>
            <a:xfrm>
              <a:off x="1413" y="2933"/>
              <a:ext cx="198" cy="179"/>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4828" name="Oval 45"/>
            <p:cNvSpPr/>
            <p:nvPr/>
          </p:nvSpPr>
          <p:spPr>
            <a:xfrm>
              <a:off x="1196" y="2524"/>
              <a:ext cx="197" cy="179"/>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4829" name="Oval 46"/>
            <p:cNvSpPr/>
            <p:nvPr/>
          </p:nvSpPr>
          <p:spPr>
            <a:xfrm>
              <a:off x="1472" y="2173"/>
              <a:ext cx="197" cy="179"/>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4830" name="Freeform 48"/>
            <p:cNvSpPr/>
            <p:nvPr/>
          </p:nvSpPr>
          <p:spPr>
            <a:xfrm>
              <a:off x="1623" y="2468"/>
              <a:ext cx="236" cy="198"/>
            </a:xfrm>
            <a:custGeom>
              <a:avLst/>
              <a:gdLst/>
              <a:ahLst/>
              <a:cxnLst>
                <a:cxn ang="0">
                  <a:pos x="118" y="0"/>
                </a:cxn>
                <a:cxn ang="0">
                  <a:pos x="0" y="198"/>
                </a:cxn>
                <a:cxn ang="0">
                  <a:pos x="236" y="198"/>
                </a:cxn>
                <a:cxn ang="0">
                  <a:pos x="118" y="0"/>
                </a:cxn>
              </a:cxnLst>
              <a:pathLst>
                <a:path w="360" h="312">
                  <a:moveTo>
                    <a:pt x="180" y="0"/>
                  </a:moveTo>
                  <a:lnTo>
                    <a:pt x="0" y="312"/>
                  </a:lnTo>
                  <a:lnTo>
                    <a:pt x="360" y="312"/>
                  </a:lnTo>
                  <a:lnTo>
                    <a:pt x="180" y="0"/>
                  </a:lnTo>
                  <a:close/>
                </a:path>
              </a:pathLst>
            </a:custGeom>
            <a:solidFill>
              <a:srgbClr val="FFCC0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34831" name="Freeform 49"/>
            <p:cNvSpPr/>
            <p:nvPr/>
          </p:nvSpPr>
          <p:spPr>
            <a:xfrm>
              <a:off x="960" y="2932"/>
              <a:ext cx="236" cy="199"/>
            </a:xfrm>
            <a:custGeom>
              <a:avLst/>
              <a:gdLst/>
              <a:ahLst/>
              <a:cxnLst>
                <a:cxn ang="0">
                  <a:pos x="118" y="0"/>
                </a:cxn>
                <a:cxn ang="0">
                  <a:pos x="0" y="199"/>
                </a:cxn>
                <a:cxn ang="0">
                  <a:pos x="236" y="199"/>
                </a:cxn>
                <a:cxn ang="0">
                  <a:pos x="118" y="0"/>
                </a:cxn>
              </a:cxnLst>
              <a:pathLst>
                <a:path w="360" h="312">
                  <a:moveTo>
                    <a:pt x="180" y="0"/>
                  </a:moveTo>
                  <a:lnTo>
                    <a:pt x="0" y="312"/>
                  </a:lnTo>
                  <a:lnTo>
                    <a:pt x="360" y="312"/>
                  </a:lnTo>
                  <a:lnTo>
                    <a:pt x="180" y="0"/>
                  </a:lnTo>
                  <a:close/>
                </a:path>
              </a:pathLst>
            </a:custGeom>
            <a:solidFill>
              <a:srgbClr val="FFCC0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34832" name="Freeform 50"/>
            <p:cNvSpPr/>
            <p:nvPr/>
          </p:nvSpPr>
          <p:spPr>
            <a:xfrm>
              <a:off x="1206" y="3350"/>
              <a:ext cx="236" cy="199"/>
            </a:xfrm>
            <a:custGeom>
              <a:avLst/>
              <a:gdLst/>
              <a:ahLst/>
              <a:cxnLst>
                <a:cxn ang="0">
                  <a:pos x="118" y="0"/>
                </a:cxn>
                <a:cxn ang="0">
                  <a:pos x="0" y="199"/>
                </a:cxn>
                <a:cxn ang="0">
                  <a:pos x="236" y="199"/>
                </a:cxn>
                <a:cxn ang="0">
                  <a:pos x="118" y="0"/>
                </a:cxn>
              </a:cxnLst>
              <a:pathLst>
                <a:path w="360" h="312">
                  <a:moveTo>
                    <a:pt x="180" y="0"/>
                  </a:moveTo>
                  <a:lnTo>
                    <a:pt x="0" y="312"/>
                  </a:lnTo>
                  <a:lnTo>
                    <a:pt x="360" y="312"/>
                  </a:lnTo>
                  <a:lnTo>
                    <a:pt x="180" y="0"/>
                  </a:lnTo>
                  <a:close/>
                </a:path>
              </a:pathLst>
            </a:custGeom>
            <a:solidFill>
              <a:srgbClr val="FFCC0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34833" name="Freeform 51"/>
            <p:cNvSpPr/>
            <p:nvPr/>
          </p:nvSpPr>
          <p:spPr>
            <a:xfrm>
              <a:off x="1502" y="3811"/>
              <a:ext cx="236" cy="198"/>
            </a:xfrm>
            <a:custGeom>
              <a:avLst/>
              <a:gdLst/>
              <a:ahLst/>
              <a:cxnLst>
                <a:cxn ang="0">
                  <a:pos x="118" y="0"/>
                </a:cxn>
                <a:cxn ang="0">
                  <a:pos x="0" y="198"/>
                </a:cxn>
                <a:cxn ang="0">
                  <a:pos x="236" y="198"/>
                </a:cxn>
                <a:cxn ang="0">
                  <a:pos x="118" y="0"/>
                </a:cxn>
              </a:cxnLst>
              <a:pathLst>
                <a:path w="360" h="312">
                  <a:moveTo>
                    <a:pt x="180" y="0"/>
                  </a:moveTo>
                  <a:lnTo>
                    <a:pt x="0" y="312"/>
                  </a:lnTo>
                  <a:lnTo>
                    <a:pt x="360" y="312"/>
                  </a:lnTo>
                  <a:lnTo>
                    <a:pt x="180" y="0"/>
                  </a:lnTo>
                  <a:close/>
                </a:path>
              </a:pathLst>
            </a:custGeom>
            <a:solidFill>
              <a:srgbClr val="FFCC0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34834" name="Text Box 52"/>
            <p:cNvSpPr txBox="1"/>
            <p:nvPr/>
          </p:nvSpPr>
          <p:spPr>
            <a:xfrm>
              <a:off x="1708" y="3350"/>
              <a:ext cx="165" cy="209"/>
            </a:xfrm>
            <a:prstGeom prst="rect">
              <a:avLst/>
            </a:prstGeom>
            <a:noFill/>
            <a:ln w="9525">
              <a:noFill/>
            </a:ln>
          </p:spPr>
          <p:txBody>
            <a:bodyPr lIns="0" tIns="0" rIns="0" bIns="36000"/>
            <a:p>
              <a:pPr algn="ctr"/>
              <a:r>
                <a:rPr lang="en-US" altLang="zh-CN" sz="1600" b="1" dirty="0">
                  <a:latin typeface="Times New Roman" panose="02020603050405020304" pitchFamily="18" charset="0"/>
                </a:rPr>
                <a:t>S</a:t>
              </a:r>
              <a:endParaRPr lang="en-US" altLang="zh-CN" sz="1600" b="1" dirty="0">
                <a:latin typeface="Times New Roman" panose="02020603050405020304" pitchFamily="18" charset="0"/>
              </a:endParaRPr>
            </a:p>
          </p:txBody>
        </p:sp>
        <p:sp>
          <p:nvSpPr>
            <p:cNvPr id="34835" name="Text Box 53"/>
            <p:cNvSpPr txBox="1"/>
            <p:nvPr/>
          </p:nvSpPr>
          <p:spPr>
            <a:xfrm>
              <a:off x="1432" y="2932"/>
              <a:ext cx="166" cy="209"/>
            </a:xfrm>
            <a:prstGeom prst="rect">
              <a:avLst/>
            </a:prstGeom>
            <a:noFill/>
            <a:ln w="9525">
              <a:noFill/>
            </a:ln>
          </p:spPr>
          <p:txBody>
            <a:bodyPr lIns="0" tIns="0" rIns="0" bIns="36000"/>
            <a:p>
              <a:pPr algn="ctr"/>
              <a:r>
                <a:rPr lang="en-US" altLang="zh-CN" sz="1600" b="1" dirty="0">
                  <a:latin typeface="Times New Roman" panose="02020603050405020304" pitchFamily="18" charset="0"/>
                </a:rPr>
                <a:t>R</a:t>
              </a:r>
              <a:endParaRPr lang="en-US" altLang="zh-CN" sz="1600" b="1" dirty="0">
                <a:latin typeface="Times New Roman" panose="02020603050405020304" pitchFamily="18" charset="0"/>
              </a:endParaRPr>
            </a:p>
          </p:txBody>
        </p:sp>
        <p:sp>
          <p:nvSpPr>
            <p:cNvPr id="34836" name="Text Box 54"/>
            <p:cNvSpPr txBox="1"/>
            <p:nvPr/>
          </p:nvSpPr>
          <p:spPr>
            <a:xfrm>
              <a:off x="1216" y="2523"/>
              <a:ext cx="165" cy="209"/>
            </a:xfrm>
            <a:prstGeom prst="rect">
              <a:avLst/>
            </a:prstGeom>
            <a:noFill/>
            <a:ln w="9525">
              <a:noFill/>
            </a:ln>
          </p:spPr>
          <p:txBody>
            <a:bodyPr lIns="0" tIns="0" rIns="0" bIns="36000"/>
            <a:p>
              <a:pPr algn="ctr"/>
              <a:r>
                <a:rPr lang="en-US" altLang="zh-CN" sz="1600" b="1" dirty="0">
                  <a:latin typeface="宋体" panose="02010600030101010101" pitchFamily="2" charset="-122"/>
                </a:rPr>
                <a:t>Q</a:t>
              </a:r>
              <a:endParaRPr lang="en-US" altLang="zh-CN" sz="1600" b="1" dirty="0">
                <a:latin typeface="Times New Roman" panose="02020603050405020304" pitchFamily="18" charset="0"/>
              </a:endParaRPr>
            </a:p>
          </p:txBody>
        </p:sp>
        <p:sp>
          <p:nvSpPr>
            <p:cNvPr id="34837" name="Text Box 55"/>
            <p:cNvSpPr txBox="1"/>
            <p:nvPr/>
          </p:nvSpPr>
          <p:spPr>
            <a:xfrm>
              <a:off x="930" y="2234"/>
              <a:ext cx="355" cy="299"/>
            </a:xfrm>
            <a:prstGeom prst="rect">
              <a:avLst/>
            </a:prstGeom>
            <a:noFill/>
            <a:ln w="9525">
              <a:noFill/>
            </a:ln>
          </p:spPr>
          <p:txBody>
            <a:bodyPr/>
            <a:p>
              <a:pPr algn="just"/>
              <a:r>
                <a:rPr lang="en-US" altLang="zh-CN" sz="1600" b="1" dirty="0">
                  <a:latin typeface="Times New Roman" panose="02020603050405020304" pitchFamily="18" charset="0"/>
                </a:rPr>
                <a:t>q</a:t>
              </a:r>
              <a:endParaRPr lang="en-US" altLang="zh-CN" sz="1600" b="1" dirty="0">
                <a:latin typeface="Times New Roman" panose="02020603050405020304" pitchFamily="18" charset="0"/>
              </a:endParaRPr>
            </a:p>
          </p:txBody>
        </p:sp>
        <p:sp>
          <p:nvSpPr>
            <p:cNvPr id="34838" name="Text Box 56"/>
            <p:cNvSpPr txBox="1"/>
            <p:nvPr/>
          </p:nvSpPr>
          <p:spPr>
            <a:xfrm>
              <a:off x="1486" y="2190"/>
              <a:ext cx="164" cy="209"/>
            </a:xfrm>
            <a:prstGeom prst="rect">
              <a:avLst/>
            </a:prstGeom>
            <a:noFill/>
            <a:ln w="9525">
              <a:noFill/>
            </a:ln>
          </p:spPr>
          <p:txBody>
            <a:bodyPr lIns="0" tIns="0" rIns="0" bIns="36000"/>
            <a:p>
              <a:pPr algn="ctr"/>
              <a:r>
                <a:rPr lang="en-US" altLang="zh-CN" sz="1600" b="1" dirty="0">
                  <a:latin typeface="Times New Roman" panose="02020603050405020304" pitchFamily="18" charset="0"/>
                </a:rPr>
                <a:t>F</a:t>
              </a:r>
              <a:endParaRPr lang="en-US" altLang="zh-CN" sz="1600" b="1" dirty="0">
                <a:latin typeface="Times New Roman" panose="02020603050405020304" pitchFamily="18" charset="0"/>
              </a:endParaRPr>
            </a:p>
          </p:txBody>
        </p:sp>
        <p:sp>
          <p:nvSpPr>
            <p:cNvPr id="34839" name="Text Box 58"/>
            <p:cNvSpPr txBox="1"/>
            <p:nvPr/>
          </p:nvSpPr>
          <p:spPr>
            <a:xfrm>
              <a:off x="1660" y="2482"/>
              <a:ext cx="354" cy="299"/>
            </a:xfrm>
            <a:prstGeom prst="rect">
              <a:avLst/>
            </a:prstGeom>
            <a:noFill/>
            <a:ln w="9525">
              <a:noFill/>
            </a:ln>
          </p:spPr>
          <p:txBody>
            <a:bodyPr/>
            <a:p>
              <a:pPr algn="just"/>
              <a:r>
                <a:rPr lang="en-US" altLang="zh-CN" sz="1600" b="1" dirty="0">
                  <a:latin typeface="Times New Roman" panose="02020603050405020304" pitchFamily="18" charset="0"/>
                </a:rPr>
                <a:t>F</a:t>
              </a:r>
              <a:r>
                <a:rPr lang="en-US" altLang="zh-CN" sz="1600" b="1" baseline="-25000" dirty="0">
                  <a:latin typeface="Times New Roman" panose="02020603050405020304" pitchFamily="18" charset="0"/>
                </a:rPr>
                <a:t>R</a:t>
              </a:r>
              <a:endParaRPr lang="en-US" altLang="zh-CN" sz="1600" b="1" baseline="-25000" dirty="0">
                <a:latin typeface="Times New Roman" panose="02020603050405020304" pitchFamily="18" charset="0"/>
              </a:endParaRPr>
            </a:p>
          </p:txBody>
        </p:sp>
        <p:sp>
          <p:nvSpPr>
            <p:cNvPr id="34840" name="Freeform 59"/>
            <p:cNvSpPr/>
            <p:nvPr/>
          </p:nvSpPr>
          <p:spPr>
            <a:xfrm>
              <a:off x="1905" y="3711"/>
              <a:ext cx="236" cy="199"/>
            </a:xfrm>
            <a:custGeom>
              <a:avLst/>
              <a:gdLst/>
              <a:ahLst/>
              <a:cxnLst>
                <a:cxn ang="0">
                  <a:pos x="118" y="0"/>
                </a:cxn>
                <a:cxn ang="0">
                  <a:pos x="0" y="199"/>
                </a:cxn>
                <a:cxn ang="0">
                  <a:pos x="236" y="199"/>
                </a:cxn>
                <a:cxn ang="0">
                  <a:pos x="118" y="0"/>
                </a:cxn>
              </a:cxnLst>
              <a:pathLst>
                <a:path w="360" h="312">
                  <a:moveTo>
                    <a:pt x="180" y="0"/>
                  </a:moveTo>
                  <a:lnTo>
                    <a:pt x="0" y="312"/>
                  </a:lnTo>
                  <a:lnTo>
                    <a:pt x="360" y="312"/>
                  </a:lnTo>
                  <a:lnTo>
                    <a:pt x="180" y="0"/>
                  </a:lnTo>
                  <a:close/>
                </a:path>
              </a:pathLst>
            </a:custGeom>
            <a:solidFill>
              <a:srgbClr val="FFCC0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34841" name="Text Box 60"/>
            <p:cNvSpPr txBox="1"/>
            <p:nvPr/>
          </p:nvSpPr>
          <p:spPr>
            <a:xfrm>
              <a:off x="1931" y="3751"/>
              <a:ext cx="355" cy="299"/>
            </a:xfrm>
            <a:prstGeom prst="rect">
              <a:avLst/>
            </a:prstGeom>
            <a:noFill/>
            <a:ln w="9525">
              <a:noFill/>
            </a:ln>
          </p:spPr>
          <p:txBody>
            <a:bodyPr/>
            <a:p>
              <a:pPr algn="just"/>
              <a:r>
                <a:rPr lang="en-US" altLang="zh-CN" sz="1600" b="1" dirty="0">
                  <a:latin typeface="Times New Roman" panose="02020603050405020304" pitchFamily="18" charset="0"/>
                </a:rPr>
                <a:t>P</a:t>
              </a:r>
              <a:r>
                <a:rPr lang="en-US" altLang="zh-CN" sz="1600" b="1" baseline="-25000" dirty="0">
                  <a:latin typeface="Times New Roman" panose="02020603050405020304" pitchFamily="18" charset="0"/>
                </a:rPr>
                <a:t>R</a:t>
              </a:r>
              <a:endParaRPr lang="en-US" altLang="zh-CN" sz="1600" b="1" baseline="-25000" dirty="0">
                <a:latin typeface="Times New Roman" panose="02020603050405020304" pitchFamily="18" charset="0"/>
              </a:endParaRPr>
            </a:p>
          </p:txBody>
        </p:sp>
        <p:sp>
          <p:nvSpPr>
            <p:cNvPr id="34842" name="Freeform 61"/>
            <p:cNvSpPr/>
            <p:nvPr/>
          </p:nvSpPr>
          <p:spPr>
            <a:xfrm>
              <a:off x="1399" y="2055"/>
              <a:ext cx="117" cy="135"/>
            </a:xfrm>
            <a:custGeom>
              <a:avLst/>
              <a:gdLst/>
              <a:ahLst/>
              <a:cxnLst>
                <a:cxn ang="0">
                  <a:pos x="0" y="0"/>
                </a:cxn>
                <a:cxn ang="0">
                  <a:pos x="68" y="29"/>
                </a:cxn>
                <a:cxn ang="0">
                  <a:pos x="117" y="135"/>
                </a:cxn>
              </a:cxnLst>
              <a:pathLst>
                <a:path w="180" h="210">
                  <a:moveTo>
                    <a:pt x="0" y="0"/>
                  </a:moveTo>
                  <a:lnTo>
                    <a:pt x="105" y="45"/>
                  </a:lnTo>
                  <a:lnTo>
                    <a:pt x="180" y="210"/>
                  </a:lnTo>
                </a:path>
              </a:pathLst>
            </a:custGeom>
            <a:noFill/>
            <a:ln w="9525" cap="flat" cmpd="sng">
              <a:solidFill>
                <a:srgbClr val="000000">
                  <a:alpha val="100000"/>
                </a:srgbClr>
              </a:solidFill>
              <a:prstDash val="solid"/>
              <a:round/>
              <a:headEnd type="none" w="med" len="med"/>
              <a:tailEnd type="triangle" w="sm" len="sm"/>
            </a:ln>
          </p:spPr>
          <p:txBody>
            <a:bodyPr/>
            <a:p>
              <a:endParaRPr lang="zh-CN" altLang="en-US"/>
            </a:p>
          </p:txBody>
        </p:sp>
        <p:sp>
          <p:nvSpPr>
            <p:cNvPr id="34843" name="Freeform 64"/>
            <p:cNvSpPr/>
            <p:nvPr/>
          </p:nvSpPr>
          <p:spPr>
            <a:xfrm>
              <a:off x="1346" y="2316"/>
              <a:ext cx="147" cy="212"/>
            </a:xfrm>
            <a:custGeom>
              <a:avLst/>
              <a:gdLst/>
              <a:ahLst/>
              <a:cxnLst>
                <a:cxn ang="0">
                  <a:pos x="147" y="0"/>
                </a:cxn>
                <a:cxn ang="0">
                  <a:pos x="0" y="212"/>
                </a:cxn>
              </a:cxnLst>
              <a:pathLst>
                <a:path w="224" h="330">
                  <a:moveTo>
                    <a:pt x="224" y="0"/>
                  </a:moveTo>
                  <a:lnTo>
                    <a:pt x="0" y="33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34844" name="Freeform 66"/>
            <p:cNvSpPr/>
            <p:nvPr/>
          </p:nvSpPr>
          <p:spPr>
            <a:xfrm>
              <a:off x="1843" y="3495"/>
              <a:ext cx="177" cy="230"/>
            </a:xfrm>
            <a:custGeom>
              <a:avLst/>
              <a:gdLst/>
              <a:ahLst/>
              <a:cxnLst>
                <a:cxn ang="0">
                  <a:pos x="0" y="0"/>
                </a:cxn>
                <a:cxn ang="0">
                  <a:pos x="177" y="230"/>
                </a:cxn>
              </a:cxnLst>
              <a:pathLst>
                <a:path w="270" h="360">
                  <a:moveTo>
                    <a:pt x="0" y="0"/>
                  </a:moveTo>
                  <a:lnTo>
                    <a:pt x="27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34845" name="Freeform 67"/>
            <p:cNvSpPr/>
            <p:nvPr/>
          </p:nvSpPr>
          <p:spPr>
            <a:xfrm>
              <a:off x="1608" y="2306"/>
              <a:ext cx="147" cy="220"/>
            </a:xfrm>
            <a:custGeom>
              <a:avLst/>
              <a:gdLst/>
              <a:ahLst/>
              <a:cxnLst>
                <a:cxn ang="0">
                  <a:pos x="0" y="0"/>
                </a:cxn>
                <a:cxn ang="0">
                  <a:pos x="147" y="220"/>
                </a:cxn>
              </a:cxnLst>
              <a:pathLst>
                <a:path w="225" h="345">
                  <a:moveTo>
                    <a:pt x="0" y="0"/>
                  </a:moveTo>
                  <a:lnTo>
                    <a:pt x="225" y="345"/>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34846" name="Text Box 68"/>
            <p:cNvSpPr txBox="1"/>
            <p:nvPr/>
          </p:nvSpPr>
          <p:spPr>
            <a:xfrm>
              <a:off x="983" y="2911"/>
              <a:ext cx="355" cy="299"/>
            </a:xfrm>
            <a:prstGeom prst="rect">
              <a:avLst/>
            </a:prstGeom>
            <a:noFill/>
            <a:ln w="9525">
              <a:noFill/>
            </a:ln>
          </p:spPr>
          <p:txBody>
            <a:bodyPr/>
            <a:p>
              <a:pPr algn="just"/>
              <a:r>
                <a:rPr lang="en-US" altLang="zh-CN" sz="1600" b="1" dirty="0">
                  <a:latin typeface="宋体" panose="02010600030101010101" pitchFamily="2" charset="-122"/>
                </a:rPr>
                <a:t>Q</a:t>
              </a:r>
              <a:r>
                <a:rPr lang="en-US" altLang="zh-CN" sz="1600" b="1" baseline="-25000" dirty="0">
                  <a:latin typeface="Times New Roman" panose="02020603050405020304" pitchFamily="18" charset="0"/>
                </a:rPr>
                <a:t>L</a:t>
              </a:r>
              <a:endParaRPr lang="en-US" altLang="zh-CN" sz="1600" b="1" baseline="-25000" dirty="0">
                <a:latin typeface="Times New Roman" panose="02020603050405020304" pitchFamily="18" charset="0"/>
              </a:endParaRPr>
            </a:p>
          </p:txBody>
        </p:sp>
        <p:sp>
          <p:nvSpPr>
            <p:cNvPr id="34847" name="Freeform 69"/>
            <p:cNvSpPr/>
            <p:nvPr/>
          </p:nvSpPr>
          <p:spPr>
            <a:xfrm>
              <a:off x="1088" y="2691"/>
              <a:ext cx="158" cy="239"/>
            </a:xfrm>
            <a:custGeom>
              <a:avLst/>
              <a:gdLst/>
              <a:ahLst/>
              <a:cxnLst>
                <a:cxn ang="0">
                  <a:pos x="158" y="0"/>
                </a:cxn>
                <a:cxn ang="0">
                  <a:pos x="0" y="239"/>
                </a:cxn>
              </a:cxnLst>
              <a:pathLst>
                <a:path w="240" h="375">
                  <a:moveTo>
                    <a:pt x="240" y="0"/>
                  </a:moveTo>
                  <a:lnTo>
                    <a:pt x="0" y="375"/>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34848" name="Freeform 70"/>
            <p:cNvSpPr/>
            <p:nvPr/>
          </p:nvSpPr>
          <p:spPr>
            <a:xfrm>
              <a:off x="1138" y="2399"/>
              <a:ext cx="117" cy="134"/>
            </a:xfrm>
            <a:custGeom>
              <a:avLst/>
              <a:gdLst/>
              <a:ahLst/>
              <a:cxnLst>
                <a:cxn ang="0">
                  <a:pos x="0" y="0"/>
                </a:cxn>
                <a:cxn ang="0">
                  <a:pos x="68" y="29"/>
                </a:cxn>
                <a:cxn ang="0">
                  <a:pos x="117" y="134"/>
                </a:cxn>
              </a:cxnLst>
              <a:pathLst>
                <a:path w="180" h="210">
                  <a:moveTo>
                    <a:pt x="0" y="0"/>
                  </a:moveTo>
                  <a:lnTo>
                    <a:pt x="105" y="45"/>
                  </a:lnTo>
                  <a:lnTo>
                    <a:pt x="180" y="210"/>
                  </a:lnTo>
                </a:path>
              </a:pathLst>
            </a:custGeom>
            <a:noFill/>
            <a:ln w="9525" cap="flat" cmpd="sng">
              <a:solidFill>
                <a:srgbClr val="000000">
                  <a:alpha val="100000"/>
                </a:srgbClr>
              </a:solidFill>
              <a:prstDash val="solid"/>
              <a:round/>
              <a:headEnd type="none" w="med" len="med"/>
              <a:tailEnd type="triangle" w="sm" len="sm"/>
            </a:ln>
          </p:spPr>
          <p:txBody>
            <a:bodyPr/>
            <a:p>
              <a:endParaRPr lang="zh-CN" altLang="en-US"/>
            </a:p>
          </p:txBody>
        </p:sp>
        <p:sp>
          <p:nvSpPr>
            <p:cNvPr id="34849" name="Freeform 71"/>
            <p:cNvSpPr/>
            <p:nvPr/>
          </p:nvSpPr>
          <p:spPr>
            <a:xfrm>
              <a:off x="1364" y="2691"/>
              <a:ext cx="59" cy="95"/>
            </a:xfrm>
            <a:custGeom>
              <a:avLst/>
              <a:gdLst/>
              <a:ahLst/>
              <a:cxnLst>
                <a:cxn ang="0">
                  <a:pos x="0" y="0"/>
                </a:cxn>
                <a:cxn ang="0">
                  <a:pos x="59" y="95"/>
                </a:cxn>
              </a:cxnLst>
              <a:pathLst>
                <a:path w="90" h="150">
                  <a:moveTo>
                    <a:pt x="0" y="0"/>
                  </a:moveTo>
                  <a:lnTo>
                    <a:pt x="90" y="15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34850" name="Freeform 72"/>
            <p:cNvSpPr/>
            <p:nvPr/>
          </p:nvSpPr>
          <p:spPr>
            <a:xfrm>
              <a:off x="1423" y="2786"/>
              <a:ext cx="79" cy="125"/>
            </a:xfrm>
            <a:custGeom>
              <a:avLst/>
              <a:gdLst/>
              <a:ahLst/>
              <a:cxnLst>
                <a:cxn ang="0">
                  <a:pos x="0" y="0"/>
                </a:cxn>
                <a:cxn ang="0">
                  <a:pos x="79" y="125"/>
                </a:cxn>
              </a:cxnLst>
              <a:pathLst>
                <a:path w="120" h="195">
                  <a:moveTo>
                    <a:pt x="0" y="0"/>
                  </a:moveTo>
                  <a:lnTo>
                    <a:pt x="120" y="195"/>
                  </a:lnTo>
                </a:path>
              </a:pathLst>
            </a:custGeom>
            <a:noFill/>
            <a:ln w="19050" cap="flat" cmpd="sng">
              <a:solidFill>
                <a:srgbClr val="000000">
                  <a:alpha val="100000"/>
                </a:srgbClr>
              </a:solidFill>
              <a:prstDash val="sysDot"/>
              <a:round/>
              <a:headEnd type="none" w="med" len="med"/>
              <a:tailEnd type="none" w="med" len="med"/>
            </a:ln>
          </p:spPr>
          <p:txBody>
            <a:bodyPr/>
            <a:p>
              <a:endParaRPr lang="zh-CN" altLang="en-US"/>
            </a:p>
          </p:txBody>
        </p:sp>
        <p:sp>
          <p:nvSpPr>
            <p:cNvPr id="34851" name="Freeform 73"/>
            <p:cNvSpPr/>
            <p:nvPr/>
          </p:nvSpPr>
          <p:spPr>
            <a:xfrm>
              <a:off x="1561" y="2813"/>
              <a:ext cx="157" cy="141"/>
            </a:xfrm>
            <a:custGeom>
              <a:avLst/>
              <a:gdLst/>
              <a:ahLst/>
              <a:cxnLst>
                <a:cxn ang="0">
                  <a:pos x="157" y="0"/>
                </a:cxn>
                <a:cxn ang="0">
                  <a:pos x="88" y="29"/>
                </a:cxn>
                <a:cxn ang="0">
                  <a:pos x="0" y="141"/>
                </a:cxn>
              </a:cxnLst>
              <a:pathLst>
                <a:path w="240" h="219">
                  <a:moveTo>
                    <a:pt x="240" y="0"/>
                  </a:moveTo>
                  <a:lnTo>
                    <a:pt x="135" y="45"/>
                  </a:lnTo>
                  <a:lnTo>
                    <a:pt x="0" y="219"/>
                  </a:lnTo>
                </a:path>
              </a:pathLst>
            </a:custGeom>
            <a:noFill/>
            <a:ln w="9525" cap="flat" cmpd="sng">
              <a:solidFill>
                <a:srgbClr val="000000">
                  <a:alpha val="100000"/>
                </a:srgbClr>
              </a:solidFill>
              <a:prstDash val="solid"/>
              <a:round/>
              <a:headEnd type="none" w="med" len="med"/>
              <a:tailEnd type="triangle" w="sm" len="sm"/>
            </a:ln>
          </p:spPr>
          <p:txBody>
            <a:bodyPr/>
            <a:p>
              <a:endParaRPr lang="zh-CN" altLang="en-US"/>
            </a:p>
          </p:txBody>
        </p:sp>
        <p:sp>
          <p:nvSpPr>
            <p:cNvPr id="34852" name="Text Box 74"/>
            <p:cNvSpPr txBox="1"/>
            <p:nvPr/>
          </p:nvSpPr>
          <p:spPr>
            <a:xfrm>
              <a:off x="1689" y="2666"/>
              <a:ext cx="355" cy="299"/>
            </a:xfrm>
            <a:prstGeom prst="rect">
              <a:avLst/>
            </a:prstGeom>
            <a:noFill/>
            <a:ln w="9525">
              <a:noFill/>
            </a:ln>
          </p:spPr>
          <p:txBody>
            <a:bodyPr/>
            <a:p>
              <a:pPr algn="just"/>
              <a:r>
                <a:rPr lang="en-US" altLang="zh-CN" sz="1600" b="1" dirty="0">
                  <a:latin typeface="Times New Roman" panose="02020603050405020304" pitchFamily="18" charset="0"/>
                </a:rPr>
                <a:t>r</a:t>
              </a:r>
              <a:endParaRPr lang="en-US" altLang="zh-CN" sz="1600" b="1" dirty="0">
                <a:latin typeface="Times New Roman" panose="02020603050405020304" pitchFamily="18" charset="0"/>
              </a:endParaRPr>
            </a:p>
          </p:txBody>
        </p:sp>
        <p:sp>
          <p:nvSpPr>
            <p:cNvPr id="34853" name="Freeform 75"/>
            <p:cNvSpPr/>
            <p:nvPr/>
          </p:nvSpPr>
          <p:spPr>
            <a:xfrm>
              <a:off x="1827" y="3229"/>
              <a:ext cx="157" cy="141"/>
            </a:xfrm>
            <a:custGeom>
              <a:avLst/>
              <a:gdLst/>
              <a:ahLst/>
              <a:cxnLst>
                <a:cxn ang="0">
                  <a:pos x="157" y="0"/>
                </a:cxn>
                <a:cxn ang="0">
                  <a:pos x="88" y="29"/>
                </a:cxn>
                <a:cxn ang="0">
                  <a:pos x="0" y="141"/>
                </a:cxn>
              </a:cxnLst>
              <a:pathLst>
                <a:path w="240" h="219">
                  <a:moveTo>
                    <a:pt x="240" y="0"/>
                  </a:moveTo>
                  <a:lnTo>
                    <a:pt x="135" y="45"/>
                  </a:lnTo>
                  <a:lnTo>
                    <a:pt x="0" y="219"/>
                  </a:lnTo>
                </a:path>
              </a:pathLst>
            </a:custGeom>
            <a:noFill/>
            <a:ln w="9525" cap="flat" cmpd="sng">
              <a:solidFill>
                <a:srgbClr val="000000">
                  <a:alpha val="100000"/>
                </a:srgbClr>
              </a:solidFill>
              <a:prstDash val="solid"/>
              <a:round/>
              <a:headEnd type="none" w="med" len="med"/>
              <a:tailEnd type="triangle" w="sm" len="sm"/>
            </a:ln>
          </p:spPr>
          <p:txBody>
            <a:bodyPr/>
            <a:p>
              <a:endParaRPr lang="zh-CN" altLang="en-US"/>
            </a:p>
          </p:txBody>
        </p:sp>
        <p:sp>
          <p:nvSpPr>
            <p:cNvPr id="34854" name="Text Box 76"/>
            <p:cNvSpPr txBox="1"/>
            <p:nvPr/>
          </p:nvSpPr>
          <p:spPr>
            <a:xfrm>
              <a:off x="1935" y="3035"/>
              <a:ext cx="355" cy="299"/>
            </a:xfrm>
            <a:prstGeom prst="rect">
              <a:avLst/>
            </a:prstGeom>
            <a:noFill/>
            <a:ln w="9525">
              <a:noFill/>
            </a:ln>
          </p:spPr>
          <p:txBody>
            <a:bodyPr/>
            <a:p>
              <a:pPr algn="just"/>
              <a:r>
                <a:rPr lang="en-US" altLang="zh-CN" sz="1600" b="1" dirty="0">
                  <a:latin typeface="Times New Roman" panose="02020603050405020304" pitchFamily="18" charset="0"/>
                </a:rPr>
                <a:t>s</a:t>
              </a:r>
              <a:endParaRPr lang="en-US" altLang="zh-CN" sz="1600" b="1" dirty="0">
                <a:latin typeface="Times New Roman" panose="02020603050405020304" pitchFamily="18" charset="0"/>
              </a:endParaRPr>
            </a:p>
          </p:txBody>
        </p:sp>
        <p:sp>
          <p:nvSpPr>
            <p:cNvPr id="34855" name="Text Box 77"/>
            <p:cNvSpPr txBox="1"/>
            <p:nvPr/>
          </p:nvSpPr>
          <p:spPr>
            <a:xfrm>
              <a:off x="1203" y="3346"/>
              <a:ext cx="355" cy="299"/>
            </a:xfrm>
            <a:prstGeom prst="rect">
              <a:avLst/>
            </a:prstGeom>
            <a:noFill/>
            <a:ln w="9525">
              <a:noFill/>
            </a:ln>
          </p:spPr>
          <p:txBody>
            <a:bodyPr/>
            <a:p>
              <a:pPr algn="just"/>
              <a:r>
                <a:rPr lang="en-US" altLang="zh-CN" sz="1600" b="1" dirty="0">
                  <a:latin typeface="Times New Roman" panose="02020603050405020304" pitchFamily="18" charset="0"/>
                </a:rPr>
                <a:t>R</a:t>
              </a:r>
              <a:r>
                <a:rPr lang="en-US" altLang="zh-CN" sz="1600" b="1" baseline="-25000" dirty="0">
                  <a:latin typeface="Times New Roman" panose="02020603050405020304" pitchFamily="18" charset="0"/>
                </a:rPr>
                <a:t>L</a:t>
              </a:r>
              <a:endParaRPr lang="en-US" altLang="zh-CN" sz="1600" b="1" baseline="-25000" dirty="0">
                <a:latin typeface="Times New Roman" panose="02020603050405020304" pitchFamily="18" charset="0"/>
              </a:endParaRPr>
            </a:p>
          </p:txBody>
        </p:sp>
        <p:sp>
          <p:nvSpPr>
            <p:cNvPr id="34856" name="Text Box 78"/>
            <p:cNvSpPr txBox="1"/>
            <p:nvPr/>
          </p:nvSpPr>
          <p:spPr>
            <a:xfrm>
              <a:off x="1498" y="3807"/>
              <a:ext cx="356" cy="299"/>
            </a:xfrm>
            <a:prstGeom prst="rect">
              <a:avLst/>
            </a:prstGeom>
            <a:noFill/>
            <a:ln w="9525">
              <a:noFill/>
            </a:ln>
          </p:spPr>
          <p:txBody>
            <a:bodyPr/>
            <a:p>
              <a:pPr algn="just"/>
              <a:r>
                <a:rPr lang="en-US" altLang="zh-CN" sz="1600" b="1" dirty="0">
                  <a:latin typeface="Times New Roman" panose="02020603050405020304" pitchFamily="18" charset="0"/>
                </a:rPr>
                <a:t>S</a:t>
              </a:r>
              <a:r>
                <a:rPr lang="en-US" altLang="zh-CN" sz="1600" b="1" baseline="-25000" dirty="0">
                  <a:latin typeface="Times New Roman" panose="02020603050405020304" pitchFamily="18" charset="0"/>
                </a:rPr>
                <a:t>L</a:t>
              </a:r>
              <a:endParaRPr lang="en-US" altLang="zh-CN" sz="1600" b="1" baseline="-25000" dirty="0">
                <a:latin typeface="Times New Roman" panose="02020603050405020304" pitchFamily="18" charset="0"/>
              </a:endParaRPr>
            </a:p>
          </p:txBody>
        </p:sp>
        <p:sp>
          <p:nvSpPr>
            <p:cNvPr id="34857" name="Freeform 79"/>
            <p:cNvSpPr/>
            <p:nvPr/>
          </p:nvSpPr>
          <p:spPr>
            <a:xfrm>
              <a:off x="1335" y="3112"/>
              <a:ext cx="137" cy="231"/>
            </a:xfrm>
            <a:custGeom>
              <a:avLst/>
              <a:gdLst/>
              <a:ahLst/>
              <a:cxnLst>
                <a:cxn ang="0">
                  <a:pos x="137" y="0"/>
                </a:cxn>
                <a:cxn ang="0">
                  <a:pos x="0" y="231"/>
                </a:cxn>
              </a:cxnLst>
              <a:pathLst>
                <a:path w="210" h="360">
                  <a:moveTo>
                    <a:pt x="210" y="0"/>
                  </a:moveTo>
                  <a:lnTo>
                    <a:pt x="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34858" name="Freeform 80"/>
            <p:cNvSpPr/>
            <p:nvPr/>
          </p:nvSpPr>
          <p:spPr>
            <a:xfrm>
              <a:off x="1629" y="3534"/>
              <a:ext cx="149" cy="268"/>
            </a:xfrm>
            <a:custGeom>
              <a:avLst/>
              <a:gdLst/>
              <a:ahLst/>
              <a:cxnLst>
                <a:cxn ang="0">
                  <a:pos x="149" y="0"/>
                </a:cxn>
                <a:cxn ang="0">
                  <a:pos x="0" y="268"/>
                </a:cxn>
              </a:cxnLst>
              <a:pathLst>
                <a:path w="225" h="420">
                  <a:moveTo>
                    <a:pt x="225" y="0"/>
                  </a:moveTo>
                  <a:lnTo>
                    <a:pt x="0" y="42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34859" name="Freeform 81"/>
            <p:cNvSpPr/>
            <p:nvPr/>
          </p:nvSpPr>
          <p:spPr>
            <a:xfrm>
              <a:off x="1571" y="3098"/>
              <a:ext cx="177" cy="263"/>
            </a:xfrm>
            <a:custGeom>
              <a:avLst/>
              <a:gdLst/>
              <a:ahLst/>
              <a:cxnLst>
                <a:cxn ang="0">
                  <a:pos x="0" y="0"/>
                </a:cxn>
                <a:cxn ang="0">
                  <a:pos x="177" y="263"/>
                </a:cxn>
              </a:cxnLst>
              <a:pathLst>
                <a:path w="270" h="411">
                  <a:moveTo>
                    <a:pt x="0" y="0"/>
                  </a:moveTo>
                  <a:lnTo>
                    <a:pt x="270" y="411"/>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53">
                                            <p:txEl>
                                              <p:charRg st="0" end="2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753">
                                            <p:txEl>
                                              <p:charRg st="27" end="5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7171" name="Rectangle 2"/>
          <p:cNvSpPr>
            <a:spLocks noGrp="1"/>
          </p:cNvSpPr>
          <p:nvPr>
            <p:ph type="title"/>
          </p:nvPr>
        </p:nvSpPr>
        <p:spPr/>
        <p:txBody>
          <a:bodyPr vert="horz" wrap="square" lIns="91440" tIns="45720" rIns="91440" bIns="45720" anchor="ctr" anchorCtr="0"/>
          <a:p>
            <a:pPr eaLnBrk="1" hangingPunct="1"/>
            <a:r>
              <a:rPr lang="zh-CN" altLang="en-US" dirty="0"/>
              <a:t>查找的分类</a:t>
            </a:r>
            <a:endParaRPr lang="zh-CN" altLang="en-US" dirty="0"/>
          </a:p>
        </p:txBody>
      </p:sp>
      <p:sp>
        <p:nvSpPr>
          <p:cNvPr id="4100" name="Rectangle 3"/>
          <p:cNvSpPr>
            <a:spLocks noGrp="1"/>
          </p:cNvSpPr>
          <p:nvPr>
            <p:ph idx="1"/>
          </p:nvPr>
        </p:nvSpPr>
        <p:spPr>
          <a:xfrm>
            <a:off x="611188" y="1268413"/>
            <a:ext cx="8154987" cy="5256212"/>
          </a:xfrm>
        </p:spPr>
        <p:txBody>
          <a:bodyPr vert="horz" wrap="square" lIns="91440" tIns="45720" rIns="91440" bIns="45720" anchor="t" anchorCtr="0"/>
          <a:p>
            <a:pPr eaLnBrk="1" hangingPunct="1"/>
            <a:r>
              <a:rPr lang="zh-CN" altLang="en-US" dirty="0"/>
              <a:t>按照操作分：</a:t>
            </a:r>
            <a:endParaRPr lang="zh-CN" altLang="en-US" dirty="0"/>
          </a:p>
          <a:p>
            <a:pPr eaLnBrk="1" hangingPunct="1">
              <a:buNone/>
            </a:pPr>
            <a:r>
              <a:rPr lang="zh-CN" altLang="en-US" dirty="0"/>
              <a:t>   静态查找表：查询数据元素、元素的属性   动态查找表： 插入、删除</a:t>
            </a:r>
            <a:endParaRPr lang="zh-CN" altLang="en-US" dirty="0"/>
          </a:p>
          <a:p>
            <a:pPr eaLnBrk="1" hangingPunct="1"/>
            <a:r>
              <a:rPr lang="zh-CN" altLang="en-US" dirty="0"/>
              <a:t>按照查找结果分：</a:t>
            </a:r>
            <a:endParaRPr lang="zh-CN" altLang="en-US" dirty="0"/>
          </a:p>
          <a:p>
            <a:pPr eaLnBrk="1" hangingPunct="1">
              <a:buNone/>
            </a:pPr>
            <a:r>
              <a:rPr lang="zh-CN" altLang="en-US" dirty="0"/>
              <a:t>         成功查找</a:t>
            </a:r>
            <a:endParaRPr lang="zh-CN" altLang="en-US" dirty="0"/>
          </a:p>
          <a:p>
            <a:pPr eaLnBrk="1" hangingPunct="1">
              <a:buNone/>
            </a:pPr>
            <a:r>
              <a:rPr lang="zh-CN" altLang="en-US" dirty="0"/>
              <a:t>         不成功查找</a:t>
            </a:r>
            <a:endParaRPr lang="zh-CN" altLang="en-US" dirty="0"/>
          </a:p>
          <a:p>
            <a:pPr eaLnBrk="1" hangingPunct="1">
              <a:buNone/>
            </a:pPr>
            <a:endParaRPr lang="zh-CN" altLang="en-US" dirty="0"/>
          </a:p>
          <a:p>
            <a:pPr eaLnBrk="1" hangingPunct="1">
              <a:buNone/>
            </a:pPr>
            <a:r>
              <a:rPr lang="zh-CN" altLang="en-US" b="1"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0">
                                            <p:txEl>
                                              <p:charRg st="0"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0">
                                            <p:txEl>
                                              <p:charRg st="7" end="4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00">
                                            <p:txEl>
                                              <p:charRg st="44" end="5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00">
                                            <p:txEl>
                                              <p:charRg st="53" end="6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00">
                                            <p:txEl>
                                              <p:charRg st="67" end="8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35843" name="Rectangle 2"/>
          <p:cNvSpPr>
            <a:spLocks noGrp="1"/>
          </p:cNvSpPr>
          <p:nvPr>
            <p:ph type="title"/>
          </p:nvPr>
        </p:nvSpPr>
        <p:spPr>
          <a:xfrm>
            <a:off x="1116013" y="260350"/>
            <a:ext cx="6381750" cy="1143000"/>
          </a:xfrm>
        </p:spPr>
        <p:txBody>
          <a:bodyPr vert="horz" wrap="square" lIns="91440" tIns="45720" rIns="91440" bIns="45720" anchor="ctr" anchorCtr="0"/>
          <a:p>
            <a:pPr algn="l" eaLnBrk="1" hangingPunct="1"/>
            <a:r>
              <a:rPr lang="zh-CN" altLang="en-US" sz="2800" i="1" dirty="0">
                <a:solidFill>
                  <a:srgbClr val="D60093"/>
                </a:solidFill>
              </a:rPr>
              <a:t>二叉排序树上删除</a:t>
            </a:r>
            <a:r>
              <a:rPr lang="en-US" altLang="zh-CN" sz="2800" i="1" dirty="0">
                <a:solidFill>
                  <a:srgbClr val="D60093"/>
                </a:solidFill>
              </a:rPr>
              <a:t>10</a:t>
            </a:r>
            <a:r>
              <a:rPr lang="zh-CN" altLang="en-US" sz="2800" i="1" dirty="0">
                <a:solidFill>
                  <a:srgbClr val="D60093"/>
                </a:solidFill>
              </a:rPr>
              <a:t>或</a:t>
            </a:r>
            <a:r>
              <a:rPr lang="en-US" altLang="zh-CN" sz="2800" i="1" dirty="0">
                <a:solidFill>
                  <a:srgbClr val="D60093"/>
                </a:solidFill>
              </a:rPr>
              <a:t>45</a:t>
            </a:r>
            <a:r>
              <a:rPr lang="zh-CN" altLang="en-US" sz="2800" i="1" dirty="0">
                <a:solidFill>
                  <a:srgbClr val="D60093"/>
                </a:solidFill>
              </a:rPr>
              <a:t>或</a:t>
            </a:r>
            <a:r>
              <a:rPr lang="en-US" altLang="zh-CN" sz="2800" i="1" dirty="0">
                <a:solidFill>
                  <a:srgbClr val="D60093"/>
                </a:solidFill>
              </a:rPr>
              <a:t>55</a:t>
            </a:r>
            <a:endParaRPr lang="en-US" altLang="zh-CN" sz="2800" i="1" dirty="0">
              <a:solidFill>
                <a:srgbClr val="D60093"/>
              </a:solidFill>
            </a:endParaRPr>
          </a:p>
        </p:txBody>
      </p:sp>
      <p:grpSp>
        <p:nvGrpSpPr>
          <p:cNvPr id="35844" name="Group 26"/>
          <p:cNvGrpSpPr/>
          <p:nvPr/>
        </p:nvGrpSpPr>
        <p:grpSpPr>
          <a:xfrm>
            <a:off x="2339975" y="1301750"/>
            <a:ext cx="3733800" cy="4632325"/>
            <a:chOff x="385" y="845"/>
            <a:chExt cx="2352" cy="2918"/>
          </a:xfrm>
        </p:grpSpPr>
        <p:sp>
          <p:nvSpPr>
            <p:cNvPr id="33796" name="Oval 158"/>
            <p:cNvSpPr/>
            <p:nvPr/>
          </p:nvSpPr>
          <p:spPr>
            <a:xfrm>
              <a:off x="1249" y="1943"/>
              <a:ext cx="288" cy="288"/>
            </a:xfrm>
            <a:prstGeom prst="ellipse">
              <a:avLst/>
            </a:prstGeom>
            <a:solidFill>
              <a:schemeClr val="tx2"/>
            </a:solidFill>
            <a:ln w="12700" cap="sq" cmpd="sng">
              <a:solidFill>
                <a:schemeClr val="bg1"/>
              </a:solidFill>
              <a:prstDash val="solid"/>
              <a:round/>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1">
                  <a:ln>
                    <a:noFill/>
                  </a:ln>
                  <a:solidFill>
                    <a:schemeClr val="accent3"/>
                  </a:solidFill>
                  <a:effectLst/>
                  <a:uLnTx/>
                  <a:uFillTx/>
                  <a:latin typeface="Times New Roman" panose="02020603050405020304" pitchFamily="18" charset="0"/>
                  <a:ea typeface="宋体" panose="02010600030101010101" pitchFamily="2" charset="-122"/>
                  <a:cs typeface="+mn-cs"/>
                </a:rPr>
                <a:t>58</a:t>
              </a:r>
              <a:endParaRPr kumimoji="0" lang="en-US" altLang="zh-CN" sz="2400" b="1" i="0" u="none" strike="noStrike" kern="1200" cap="none" spc="0" normalizeH="0" baseline="0" noProof="1">
                <a:ln>
                  <a:noFill/>
                </a:ln>
                <a:solidFill>
                  <a:schemeClr val="accent3"/>
                </a:solidFill>
                <a:effectLst/>
                <a:uLnTx/>
                <a:uFillTx/>
                <a:latin typeface="Times New Roman" panose="02020603050405020304" pitchFamily="18" charset="0"/>
                <a:ea typeface="宋体" panose="02010600030101010101" pitchFamily="2" charset="-122"/>
                <a:cs typeface="+mn-cs"/>
              </a:endParaRPr>
            </a:p>
          </p:txBody>
        </p:sp>
        <p:sp>
          <p:nvSpPr>
            <p:cNvPr id="33797" name="Oval 160"/>
            <p:cNvSpPr/>
            <p:nvPr/>
          </p:nvSpPr>
          <p:spPr>
            <a:xfrm>
              <a:off x="961" y="2471"/>
              <a:ext cx="288" cy="288"/>
            </a:xfrm>
            <a:prstGeom prst="ellipse">
              <a:avLst/>
            </a:prstGeom>
            <a:solidFill>
              <a:schemeClr val="tx2"/>
            </a:solidFill>
            <a:ln w="12700" cap="sq" cmpd="sng">
              <a:solidFill>
                <a:schemeClr val="bg1"/>
              </a:solidFill>
              <a:prstDash val="solid"/>
              <a:round/>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1">
                  <a:ln>
                    <a:noFill/>
                  </a:ln>
                  <a:solidFill>
                    <a:schemeClr val="accent3"/>
                  </a:solidFill>
                  <a:effectLst/>
                  <a:uLnTx/>
                  <a:uFillTx/>
                  <a:latin typeface="Times New Roman" panose="02020603050405020304" pitchFamily="18" charset="0"/>
                  <a:ea typeface="宋体" panose="02010600030101010101" pitchFamily="2" charset="-122"/>
                  <a:cs typeface="+mn-cs"/>
                </a:rPr>
                <a:t>45</a:t>
              </a:r>
              <a:endParaRPr kumimoji="0" lang="en-US" altLang="zh-CN" sz="2400" b="1" i="0" u="none" strike="noStrike" kern="1200" cap="none" spc="0" normalizeH="0" baseline="0" noProof="1">
                <a:ln>
                  <a:noFill/>
                </a:ln>
                <a:solidFill>
                  <a:schemeClr val="accent3"/>
                </a:solidFill>
                <a:effectLst/>
                <a:uLnTx/>
                <a:uFillTx/>
                <a:latin typeface="Times New Roman" panose="02020603050405020304" pitchFamily="18" charset="0"/>
                <a:ea typeface="宋体" panose="02010600030101010101" pitchFamily="2" charset="-122"/>
                <a:cs typeface="+mn-cs"/>
              </a:endParaRPr>
            </a:p>
          </p:txBody>
        </p:sp>
        <p:sp>
          <p:nvSpPr>
            <p:cNvPr id="33798" name="Oval 161"/>
            <p:cNvSpPr/>
            <p:nvPr/>
          </p:nvSpPr>
          <p:spPr>
            <a:xfrm>
              <a:off x="1020" y="3475"/>
              <a:ext cx="288" cy="288"/>
            </a:xfrm>
            <a:prstGeom prst="ellipse">
              <a:avLst/>
            </a:prstGeom>
            <a:solidFill>
              <a:schemeClr val="tx2"/>
            </a:solidFill>
            <a:ln w="12700" cap="sq" cmpd="sng">
              <a:solidFill>
                <a:schemeClr val="bg1"/>
              </a:solidFill>
              <a:prstDash val="solid"/>
              <a:round/>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1">
                  <a:ln>
                    <a:noFill/>
                  </a:ln>
                  <a:solidFill>
                    <a:schemeClr val="accent3"/>
                  </a:solidFill>
                  <a:effectLst/>
                  <a:uLnTx/>
                  <a:uFillTx/>
                  <a:latin typeface="Times New Roman" panose="02020603050405020304" pitchFamily="18" charset="0"/>
                  <a:ea typeface="宋体" panose="02010600030101010101" pitchFamily="2" charset="-122"/>
                  <a:cs typeface="+mn-cs"/>
                </a:rPr>
                <a:t>43</a:t>
              </a:r>
              <a:endParaRPr kumimoji="0" lang="en-US" altLang="zh-CN" sz="2400" b="1" i="0" u="none" strike="noStrike" kern="1200" cap="none" spc="0" normalizeH="0" baseline="0" noProof="1">
                <a:ln>
                  <a:noFill/>
                </a:ln>
                <a:solidFill>
                  <a:schemeClr val="accent3"/>
                </a:solidFill>
                <a:effectLst/>
                <a:uLnTx/>
                <a:uFillTx/>
                <a:latin typeface="Times New Roman" panose="02020603050405020304" pitchFamily="18" charset="0"/>
                <a:ea typeface="宋体" panose="02010600030101010101" pitchFamily="2" charset="-122"/>
                <a:cs typeface="+mn-cs"/>
              </a:endParaRPr>
            </a:p>
          </p:txBody>
        </p:sp>
        <p:sp>
          <p:nvSpPr>
            <p:cNvPr id="33799" name="Oval 162"/>
            <p:cNvSpPr/>
            <p:nvPr/>
          </p:nvSpPr>
          <p:spPr>
            <a:xfrm>
              <a:off x="2449" y="1943"/>
              <a:ext cx="288" cy="288"/>
            </a:xfrm>
            <a:prstGeom prst="ellipse">
              <a:avLst/>
            </a:prstGeom>
            <a:solidFill>
              <a:schemeClr val="tx2"/>
            </a:solidFill>
            <a:ln w="12700" cap="sq" cmpd="sng">
              <a:solidFill>
                <a:schemeClr val="bg1"/>
              </a:solidFill>
              <a:prstDash val="solid"/>
              <a:round/>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1">
                  <a:ln>
                    <a:noFill/>
                  </a:ln>
                  <a:solidFill>
                    <a:schemeClr val="accent3"/>
                  </a:solidFill>
                  <a:effectLst/>
                  <a:uLnTx/>
                  <a:uFillTx/>
                  <a:latin typeface="Times New Roman" panose="02020603050405020304" pitchFamily="18" charset="0"/>
                  <a:ea typeface="宋体" panose="02010600030101010101" pitchFamily="2" charset="-122"/>
                  <a:cs typeface="+mn-cs"/>
                </a:rPr>
                <a:t>98</a:t>
              </a:r>
              <a:endParaRPr kumimoji="0" lang="en-US" altLang="zh-CN" sz="2400" b="1" i="0" u="none" strike="noStrike" kern="1200" cap="none" spc="0" normalizeH="0" baseline="0" noProof="1">
                <a:ln>
                  <a:noFill/>
                </a:ln>
                <a:solidFill>
                  <a:schemeClr val="accent3"/>
                </a:solidFill>
                <a:effectLst/>
                <a:uLnTx/>
                <a:uFillTx/>
                <a:latin typeface="Times New Roman" panose="02020603050405020304" pitchFamily="18" charset="0"/>
                <a:ea typeface="宋体" panose="02010600030101010101" pitchFamily="2" charset="-122"/>
                <a:cs typeface="+mn-cs"/>
              </a:endParaRPr>
            </a:p>
          </p:txBody>
        </p:sp>
        <p:sp>
          <p:nvSpPr>
            <p:cNvPr id="33800" name="Oval 163"/>
            <p:cNvSpPr/>
            <p:nvPr/>
          </p:nvSpPr>
          <p:spPr>
            <a:xfrm>
              <a:off x="673" y="1943"/>
              <a:ext cx="288" cy="288"/>
            </a:xfrm>
            <a:prstGeom prst="ellipse">
              <a:avLst/>
            </a:prstGeom>
            <a:solidFill>
              <a:schemeClr val="tx2"/>
            </a:solidFill>
            <a:ln w="12700" cap="sq" cmpd="sng">
              <a:solidFill>
                <a:schemeClr val="bg1"/>
              </a:solidFill>
              <a:prstDash val="solid"/>
              <a:round/>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1">
                  <a:ln>
                    <a:noFill/>
                  </a:ln>
                  <a:solidFill>
                    <a:schemeClr val="accent3"/>
                  </a:solidFill>
                  <a:effectLst/>
                  <a:uLnTx/>
                  <a:uFillTx/>
                  <a:latin typeface="Times New Roman" panose="02020603050405020304" pitchFamily="18" charset="0"/>
                  <a:ea typeface="宋体" panose="02010600030101010101" pitchFamily="2" charset="-122"/>
                  <a:cs typeface="+mn-cs"/>
                </a:rPr>
                <a:t>32</a:t>
              </a:r>
              <a:endParaRPr kumimoji="0" lang="en-US" altLang="zh-CN" sz="2400" b="1" i="0" u="none" strike="noStrike" kern="1200" cap="none" spc="0" normalizeH="0" baseline="0" noProof="1">
                <a:ln>
                  <a:noFill/>
                </a:ln>
                <a:solidFill>
                  <a:schemeClr val="accent3"/>
                </a:solidFill>
                <a:effectLst/>
                <a:uLnTx/>
                <a:uFillTx/>
                <a:latin typeface="Times New Roman" panose="02020603050405020304" pitchFamily="18" charset="0"/>
                <a:ea typeface="宋体" panose="02010600030101010101" pitchFamily="2" charset="-122"/>
                <a:cs typeface="+mn-cs"/>
              </a:endParaRPr>
            </a:p>
          </p:txBody>
        </p:sp>
        <p:sp>
          <p:nvSpPr>
            <p:cNvPr id="33801" name="Oval 164"/>
            <p:cNvSpPr/>
            <p:nvPr/>
          </p:nvSpPr>
          <p:spPr>
            <a:xfrm>
              <a:off x="766" y="2978"/>
              <a:ext cx="288" cy="288"/>
            </a:xfrm>
            <a:prstGeom prst="ellipse">
              <a:avLst/>
            </a:prstGeom>
            <a:solidFill>
              <a:schemeClr val="tx2"/>
            </a:solidFill>
            <a:ln w="12700" cap="sq" cmpd="sng">
              <a:solidFill>
                <a:schemeClr val="bg1"/>
              </a:solidFill>
              <a:prstDash val="solid"/>
              <a:round/>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1">
                  <a:ln>
                    <a:noFill/>
                  </a:ln>
                  <a:solidFill>
                    <a:schemeClr val="accent3"/>
                  </a:solidFill>
                  <a:effectLst/>
                  <a:uLnTx/>
                  <a:uFillTx/>
                  <a:latin typeface="Times New Roman" panose="02020603050405020304" pitchFamily="18" charset="0"/>
                  <a:ea typeface="宋体" panose="02010600030101010101" pitchFamily="2" charset="-122"/>
                  <a:cs typeface="+mn-cs"/>
                </a:rPr>
                <a:t>40</a:t>
              </a:r>
              <a:endParaRPr kumimoji="0" lang="en-US" altLang="zh-CN" sz="2400" b="1" i="0" u="none" strike="noStrike" kern="1200" cap="none" spc="0" normalizeH="0" baseline="0" noProof="1">
                <a:ln>
                  <a:noFill/>
                </a:ln>
                <a:solidFill>
                  <a:schemeClr val="accent3"/>
                </a:solidFill>
                <a:effectLst/>
                <a:uLnTx/>
                <a:uFillTx/>
                <a:latin typeface="Times New Roman" panose="02020603050405020304" pitchFamily="18" charset="0"/>
                <a:ea typeface="宋体" panose="02010600030101010101" pitchFamily="2" charset="-122"/>
                <a:cs typeface="+mn-cs"/>
              </a:endParaRPr>
            </a:p>
          </p:txBody>
        </p:sp>
        <p:sp>
          <p:nvSpPr>
            <p:cNvPr id="33802" name="Oval 165"/>
            <p:cNvSpPr/>
            <p:nvPr/>
          </p:nvSpPr>
          <p:spPr>
            <a:xfrm>
              <a:off x="1009" y="1463"/>
              <a:ext cx="288" cy="288"/>
            </a:xfrm>
            <a:prstGeom prst="ellipse">
              <a:avLst/>
            </a:prstGeom>
            <a:solidFill>
              <a:schemeClr val="tx2"/>
            </a:solidFill>
            <a:ln w="12700" cap="sq" cmpd="sng">
              <a:solidFill>
                <a:schemeClr val="bg1"/>
              </a:solidFill>
              <a:prstDash val="solid"/>
              <a:round/>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1">
                  <a:ln>
                    <a:noFill/>
                  </a:ln>
                  <a:solidFill>
                    <a:schemeClr val="accent3"/>
                  </a:solidFill>
                  <a:effectLst/>
                  <a:uLnTx/>
                  <a:uFillTx/>
                  <a:latin typeface="Times New Roman" panose="02020603050405020304" pitchFamily="18" charset="0"/>
                  <a:ea typeface="宋体" panose="02010600030101010101" pitchFamily="2" charset="-122"/>
                  <a:cs typeface="+mn-cs"/>
                </a:rPr>
                <a:t>55</a:t>
              </a:r>
              <a:endParaRPr kumimoji="0" lang="en-US" altLang="zh-CN" sz="2400" b="1" i="0" u="none" strike="noStrike" kern="1200" cap="none" spc="0" normalizeH="0" baseline="0" noProof="1">
                <a:ln>
                  <a:noFill/>
                </a:ln>
                <a:solidFill>
                  <a:schemeClr val="accent3"/>
                </a:solidFill>
                <a:effectLst/>
                <a:uLnTx/>
                <a:uFillTx/>
                <a:latin typeface="Times New Roman" panose="02020603050405020304" pitchFamily="18" charset="0"/>
                <a:ea typeface="宋体" panose="02010600030101010101" pitchFamily="2" charset="-122"/>
                <a:cs typeface="+mn-cs"/>
              </a:endParaRPr>
            </a:p>
          </p:txBody>
        </p:sp>
        <p:sp>
          <p:nvSpPr>
            <p:cNvPr id="33803" name="Oval 166"/>
            <p:cNvSpPr/>
            <p:nvPr/>
          </p:nvSpPr>
          <p:spPr>
            <a:xfrm>
              <a:off x="1777" y="1943"/>
              <a:ext cx="288" cy="288"/>
            </a:xfrm>
            <a:prstGeom prst="ellipse">
              <a:avLst/>
            </a:prstGeom>
            <a:solidFill>
              <a:schemeClr val="tx2"/>
            </a:solidFill>
            <a:ln w="12700" cap="sq" cmpd="sng">
              <a:solidFill>
                <a:schemeClr val="bg1"/>
              </a:solidFill>
              <a:prstDash val="solid"/>
              <a:round/>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1">
                  <a:ln>
                    <a:noFill/>
                  </a:ln>
                  <a:solidFill>
                    <a:schemeClr val="accent3"/>
                  </a:solidFill>
                  <a:effectLst/>
                  <a:uLnTx/>
                  <a:uFillTx/>
                  <a:latin typeface="Times New Roman" panose="02020603050405020304" pitchFamily="18" charset="0"/>
                  <a:ea typeface="宋体" panose="02010600030101010101" pitchFamily="2" charset="-122"/>
                  <a:cs typeface="+mn-cs"/>
                </a:rPr>
                <a:t>70</a:t>
              </a:r>
              <a:endParaRPr kumimoji="0" lang="en-US" altLang="zh-CN" sz="2400" b="1" i="0" u="none" strike="noStrike" kern="1200" cap="none" spc="0" normalizeH="0" baseline="0" noProof="1">
                <a:ln>
                  <a:noFill/>
                </a:ln>
                <a:solidFill>
                  <a:schemeClr val="accent3"/>
                </a:solidFill>
                <a:effectLst/>
                <a:uLnTx/>
                <a:uFillTx/>
                <a:latin typeface="Times New Roman" panose="02020603050405020304" pitchFamily="18" charset="0"/>
                <a:ea typeface="宋体" panose="02010600030101010101" pitchFamily="2" charset="-122"/>
                <a:cs typeface="+mn-cs"/>
              </a:endParaRPr>
            </a:p>
          </p:txBody>
        </p:sp>
        <p:sp>
          <p:nvSpPr>
            <p:cNvPr id="33804" name="Oval 167"/>
            <p:cNvSpPr/>
            <p:nvPr/>
          </p:nvSpPr>
          <p:spPr>
            <a:xfrm>
              <a:off x="1429" y="845"/>
              <a:ext cx="288" cy="288"/>
            </a:xfrm>
            <a:prstGeom prst="ellipse">
              <a:avLst/>
            </a:prstGeom>
            <a:solidFill>
              <a:schemeClr val="tx2"/>
            </a:solidFill>
            <a:ln w="12700" cap="sq" cmpd="sng">
              <a:solidFill>
                <a:schemeClr val="bg1"/>
              </a:solidFill>
              <a:prstDash val="solid"/>
              <a:round/>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1">
                  <a:ln>
                    <a:noFill/>
                  </a:ln>
                  <a:solidFill>
                    <a:schemeClr val="accent3"/>
                  </a:solidFill>
                  <a:effectLst/>
                  <a:uLnTx/>
                  <a:uFillTx/>
                  <a:latin typeface="Times New Roman" panose="02020603050405020304" pitchFamily="18" charset="0"/>
                  <a:ea typeface="宋体" panose="02010600030101010101" pitchFamily="2" charset="-122"/>
                  <a:cs typeface="+mn-cs"/>
                </a:rPr>
                <a:t>63</a:t>
              </a:r>
              <a:endParaRPr kumimoji="0" lang="en-US" altLang="zh-CN" sz="2400" b="1" i="0" u="none" strike="noStrike" kern="1200" cap="none" spc="0" normalizeH="0" baseline="0" noProof="1">
                <a:ln>
                  <a:noFill/>
                </a:ln>
                <a:solidFill>
                  <a:schemeClr val="accent3"/>
                </a:solidFill>
                <a:effectLst/>
                <a:uLnTx/>
                <a:uFillTx/>
                <a:latin typeface="Times New Roman" panose="02020603050405020304" pitchFamily="18" charset="0"/>
                <a:ea typeface="宋体" panose="02010600030101010101" pitchFamily="2" charset="-122"/>
                <a:cs typeface="+mn-cs"/>
              </a:endParaRPr>
            </a:p>
          </p:txBody>
        </p:sp>
        <p:sp>
          <p:nvSpPr>
            <p:cNvPr id="33805" name="Oval 168"/>
            <p:cNvSpPr/>
            <p:nvPr/>
          </p:nvSpPr>
          <p:spPr>
            <a:xfrm>
              <a:off x="2065" y="1463"/>
              <a:ext cx="288" cy="288"/>
            </a:xfrm>
            <a:prstGeom prst="ellipse">
              <a:avLst/>
            </a:prstGeom>
            <a:solidFill>
              <a:schemeClr val="tx2"/>
            </a:solidFill>
            <a:ln w="12700" cap="sq" cmpd="sng">
              <a:solidFill>
                <a:schemeClr val="bg1"/>
              </a:solidFill>
              <a:prstDash val="solid"/>
              <a:round/>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1">
                  <a:ln>
                    <a:noFill/>
                  </a:ln>
                  <a:solidFill>
                    <a:schemeClr val="accent3"/>
                  </a:solidFill>
                  <a:effectLst/>
                  <a:uLnTx/>
                  <a:uFillTx/>
                  <a:latin typeface="Times New Roman" panose="02020603050405020304" pitchFamily="18" charset="0"/>
                  <a:ea typeface="宋体" panose="02010600030101010101" pitchFamily="2" charset="-122"/>
                  <a:cs typeface="+mn-cs"/>
                </a:rPr>
                <a:t>90</a:t>
              </a:r>
              <a:endParaRPr kumimoji="0" lang="en-US" altLang="zh-CN" sz="2400" b="1" i="0" u="none" strike="noStrike" kern="1200" cap="none" spc="0" normalizeH="0" baseline="0" noProof="1">
                <a:ln>
                  <a:noFill/>
                </a:ln>
                <a:solidFill>
                  <a:schemeClr val="accent3"/>
                </a:solidFill>
                <a:effectLst/>
                <a:uLnTx/>
                <a:uFillTx/>
                <a:latin typeface="Times New Roman" panose="02020603050405020304" pitchFamily="18" charset="0"/>
                <a:ea typeface="宋体" panose="02010600030101010101" pitchFamily="2" charset="-122"/>
                <a:cs typeface="+mn-cs"/>
              </a:endParaRPr>
            </a:p>
          </p:txBody>
        </p:sp>
        <p:sp>
          <p:nvSpPr>
            <p:cNvPr id="35855" name="Line 169"/>
            <p:cNvSpPr/>
            <p:nvPr/>
          </p:nvSpPr>
          <p:spPr>
            <a:xfrm flipH="1">
              <a:off x="2017" y="1703"/>
              <a:ext cx="144" cy="240"/>
            </a:xfrm>
            <a:prstGeom prst="line">
              <a:avLst/>
            </a:prstGeom>
            <a:ln w="38100" cap="sq" cmpd="sng">
              <a:solidFill>
                <a:schemeClr val="tx1"/>
              </a:solidFill>
              <a:prstDash val="solid"/>
              <a:headEnd type="none" w="sm" len="sm"/>
              <a:tailEnd type="none" w="sm" len="sm"/>
            </a:ln>
          </p:spPr>
        </p:sp>
        <p:sp>
          <p:nvSpPr>
            <p:cNvPr id="35856" name="Line 170"/>
            <p:cNvSpPr/>
            <p:nvPr/>
          </p:nvSpPr>
          <p:spPr>
            <a:xfrm flipH="1">
              <a:off x="1202" y="1117"/>
              <a:ext cx="327" cy="363"/>
            </a:xfrm>
            <a:prstGeom prst="line">
              <a:avLst/>
            </a:prstGeom>
            <a:ln w="38100" cap="sq" cmpd="sng">
              <a:solidFill>
                <a:schemeClr val="tx1"/>
              </a:solidFill>
              <a:prstDash val="solid"/>
              <a:headEnd type="none" w="sm" len="sm"/>
              <a:tailEnd type="none" w="sm" len="sm"/>
            </a:ln>
          </p:spPr>
        </p:sp>
        <p:sp>
          <p:nvSpPr>
            <p:cNvPr id="35857" name="Line 171"/>
            <p:cNvSpPr/>
            <p:nvPr/>
          </p:nvSpPr>
          <p:spPr>
            <a:xfrm flipH="1">
              <a:off x="884" y="2750"/>
              <a:ext cx="144" cy="288"/>
            </a:xfrm>
            <a:prstGeom prst="line">
              <a:avLst/>
            </a:prstGeom>
            <a:ln w="38100" cap="sq" cmpd="sng">
              <a:solidFill>
                <a:schemeClr val="tx1"/>
              </a:solidFill>
              <a:prstDash val="solid"/>
              <a:headEnd type="none" w="sm" len="sm"/>
              <a:tailEnd type="none" w="sm" len="sm"/>
            </a:ln>
          </p:spPr>
        </p:sp>
        <p:sp>
          <p:nvSpPr>
            <p:cNvPr id="35858" name="Line 172"/>
            <p:cNvSpPr/>
            <p:nvPr/>
          </p:nvSpPr>
          <p:spPr>
            <a:xfrm flipH="1">
              <a:off x="865" y="1706"/>
              <a:ext cx="201" cy="285"/>
            </a:xfrm>
            <a:prstGeom prst="line">
              <a:avLst/>
            </a:prstGeom>
            <a:ln w="38100" cap="sq" cmpd="sng">
              <a:solidFill>
                <a:schemeClr val="tx1"/>
              </a:solidFill>
              <a:prstDash val="solid"/>
              <a:headEnd type="none" w="sm" len="sm"/>
              <a:tailEnd type="none" w="sm" len="sm"/>
            </a:ln>
          </p:spPr>
        </p:sp>
        <p:sp>
          <p:nvSpPr>
            <p:cNvPr id="35859" name="Line 173"/>
            <p:cNvSpPr/>
            <p:nvPr/>
          </p:nvSpPr>
          <p:spPr>
            <a:xfrm>
              <a:off x="2305" y="1703"/>
              <a:ext cx="192" cy="288"/>
            </a:xfrm>
            <a:prstGeom prst="line">
              <a:avLst/>
            </a:prstGeom>
            <a:ln w="38100" cap="sq" cmpd="sng">
              <a:solidFill>
                <a:schemeClr val="tx1"/>
              </a:solidFill>
              <a:prstDash val="solid"/>
              <a:headEnd type="none" w="sm" len="sm"/>
              <a:tailEnd type="none" w="sm" len="sm"/>
            </a:ln>
          </p:spPr>
        </p:sp>
        <p:sp>
          <p:nvSpPr>
            <p:cNvPr id="35860" name="Line 174"/>
            <p:cNvSpPr/>
            <p:nvPr/>
          </p:nvSpPr>
          <p:spPr>
            <a:xfrm>
              <a:off x="1020" y="3249"/>
              <a:ext cx="120" cy="240"/>
            </a:xfrm>
            <a:prstGeom prst="line">
              <a:avLst/>
            </a:prstGeom>
            <a:ln w="38100" cap="sq" cmpd="sng">
              <a:solidFill>
                <a:schemeClr val="tx1"/>
              </a:solidFill>
              <a:prstDash val="solid"/>
              <a:headEnd type="none" w="sm" len="sm"/>
              <a:tailEnd type="none" w="sm" len="sm"/>
            </a:ln>
          </p:spPr>
        </p:sp>
        <p:sp>
          <p:nvSpPr>
            <p:cNvPr id="33812" name="Oval 175"/>
            <p:cNvSpPr/>
            <p:nvPr/>
          </p:nvSpPr>
          <p:spPr>
            <a:xfrm>
              <a:off x="385" y="2471"/>
              <a:ext cx="288" cy="288"/>
            </a:xfrm>
            <a:prstGeom prst="ellipse">
              <a:avLst/>
            </a:prstGeom>
            <a:solidFill>
              <a:schemeClr val="tx2"/>
            </a:solidFill>
            <a:ln w="12700" cap="sq" cmpd="sng">
              <a:solidFill>
                <a:schemeClr val="bg1"/>
              </a:solidFill>
              <a:prstDash val="solid"/>
              <a:round/>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1">
                  <a:ln>
                    <a:noFill/>
                  </a:ln>
                  <a:solidFill>
                    <a:schemeClr val="accent3"/>
                  </a:solidFill>
                  <a:effectLst/>
                  <a:uLnTx/>
                  <a:uFillTx/>
                  <a:latin typeface="Times New Roman" panose="02020603050405020304" pitchFamily="18" charset="0"/>
                  <a:ea typeface="宋体" panose="02010600030101010101" pitchFamily="2" charset="-122"/>
                  <a:cs typeface="+mn-cs"/>
                </a:rPr>
                <a:t>10</a:t>
              </a:r>
              <a:endParaRPr kumimoji="0" lang="en-US" altLang="zh-CN" sz="2400" b="1" i="0" u="none" strike="noStrike" kern="1200" cap="none" spc="0" normalizeH="0" baseline="0" noProof="1">
                <a:ln>
                  <a:noFill/>
                </a:ln>
                <a:solidFill>
                  <a:schemeClr val="accent3"/>
                </a:solidFill>
                <a:effectLst/>
                <a:uLnTx/>
                <a:uFillTx/>
                <a:latin typeface="Times New Roman" panose="02020603050405020304" pitchFamily="18" charset="0"/>
                <a:ea typeface="宋体" panose="02010600030101010101" pitchFamily="2" charset="-122"/>
                <a:cs typeface="+mn-cs"/>
              </a:endParaRPr>
            </a:p>
          </p:txBody>
        </p:sp>
        <p:sp>
          <p:nvSpPr>
            <p:cNvPr id="35862" name="Line 176"/>
            <p:cNvSpPr/>
            <p:nvPr/>
          </p:nvSpPr>
          <p:spPr>
            <a:xfrm flipH="1">
              <a:off x="529" y="2183"/>
              <a:ext cx="192" cy="336"/>
            </a:xfrm>
            <a:prstGeom prst="line">
              <a:avLst/>
            </a:prstGeom>
            <a:ln w="38100" cap="sq" cmpd="sng">
              <a:solidFill>
                <a:schemeClr val="tx1"/>
              </a:solidFill>
              <a:prstDash val="solid"/>
              <a:headEnd type="none" w="sm" len="sm"/>
              <a:tailEnd type="none" w="sm" len="sm"/>
            </a:ln>
          </p:spPr>
        </p:sp>
        <p:sp>
          <p:nvSpPr>
            <p:cNvPr id="35863" name="Line 177"/>
            <p:cNvSpPr/>
            <p:nvPr/>
          </p:nvSpPr>
          <p:spPr>
            <a:xfrm>
              <a:off x="913" y="2183"/>
              <a:ext cx="192" cy="336"/>
            </a:xfrm>
            <a:prstGeom prst="line">
              <a:avLst/>
            </a:prstGeom>
            <a:ln w="38100" cap="sq" cmpd="sng">
              <a:solidFill>
                <a:schemeClr val="tx1"/>
              </a:solidFill>
              <a:prstDash val="solid"/>
              <a:headEnd type="none" w="sm" len="sm"/>
              <a:tailEnd type="none" w="sm" len="sm"/>
            </a:ln>
          </p:spPr>
        </p:sp>
        <p:sp>
          <p:nvSpPr>
            <p:cNvPr id="35864" name="Line 178"/>
            <p:cNvSpPr/>
            <p:nvPr/>
          </p:nvSpPr>
          <p:spPr>
            <a:xfrm>
              <a:off x="1683" y="1098"/>
              <a:ext cx="429" cy="383"/>
            </a:xfrm>
            <a:prstGeom prst="line">
              <a:avLst/>
            </a:prstGeom>
            <a:ln w="38100" cap="sq" cmpd="sng">
              <a:solidFill>
                <a:schemeClr val="tx1"/>
              </a:solidFill>
              <a:prstDash val="solid"/>
              <a:headEnd type="none" w="sm" len="sm"/>
              <a:tailEnd type="none" w="sm" len="sm"/>
            </a:ln>
          </p:spPr>
        </p:sp>
        <p:sp>
          <p:nvSpPr>
            <p:cNvPr id="35865" name="Line 179"/>
            <p:cNvSpPr/>
            <p:nvPr/>
          </p:nvSpPr>
          <p:spPr>
            <a:xfrm>
              <a:off x="1249" y="1751"/>
              <a:ext cx="144" cy="240"/>
            </a:xfrm>
            <a:prstGeom prst="line">
              <a:avLst/>
            </a:prstGeom>
            <a:ln w="38100" cap="sq" cmpd="sng">
              <a:solidFill>
                <a:schemeClr val="tx1"/>
              </a:solidFill>
              <a:prstDash val="solid"/>
              <a:headEnd type="none" w="sm" len="sm"/>
              <a:tailEnd type="none" w="sm" len="sm"/>
            </a:ln>
          </p:spPr>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36867" name="Rectangle 2"/>
          <p:cNvSpPr>
            <a:spLocks noGrp="1"/>
          </p:cNvSpPr>
          <p:nvPr>
            <p:ph type="title"/>
          </p:nvPr>
        </p:nvSpPr>
        <p:spPr/>
        <p:txBody>
          <a:bodyPr vert="horz" wrap="square" lIns="91440" tIns="45720" rIns="91440" bIns="45720" anchor="ctr" anchorCtr="0"/>
          <a:p>
            <a:pPr eaLnBrk="1" hangingPunct="1"/>
            <a:r>
              <a:rPr lang="zh-CN" altLang="en-US" dirty="0">
                <a:latin typeface="华文新魏" panose="02010800040101010101" pitchFamily="2" charset="-122"/>
              </a:rPr>
              <a:t>二叉排序树的查找分析 </a:t>
            </a:r>
            <a:endParaRPr lang="zh-CN" altLang="en-US" dirty="0">
              <a:latin typeface="华文新魏" panose="02010800040101010101" pitchFamily="2" charset="-122"/>
            </a:endParaRPr>
          </a:p>
        </p:txBody>
      </p:sp>
      <p:sp>
        <p:nvSpPr>
          <p:cNvPr id="36868" name="Text Box 8"/>
          <p:cNvSpPr txBox="1"/>
          <p:nvPr/>
        </p:nvSpPr>
        <p:spPr>
          <a:xfrm>
            <a:off x="7132638" y="5129213"/>
            <a:ext cx="577850" cy="517525"/>
          </a:xfrm>
          <a:prstGeom prst="rect">
            <a:avLst/>
          </a:prstGeom>
          <a:noFill/>
          <a:ln w="9525">
            <a:noFill/>
          </a:ln>
        </p:spPr>
        <p:txBody>
          <a:bodyPr/>
          <a:p>
            <a:pPr algn="just"/>
            <a:endParaRPr lang="zh-CN" altLang="en-US" sz="2000" dirty="0">
              <a:latin typeface="Times New Roman" panose="02020603050405020304" pitchFamily="18" charset="0"/>
            </a:endParaRPr>
          </a:p>
        </p:txBody>
      </p:sp>
      <p:grpSp>
        <p:nvGrpSpPr>
          <p:cNvPr id="55359" name="Group 63"/>
          <p:cNvGrpSpPr/>
          <p:nvPr/>
        </p:nvGrpSpPr>
        <p:grpSpPr>
          <a:xfrm>
            <a:off x="5876925" y="1447800"/>
            <a:ext cx="1971675" cy="3879850"/>
            <a:chOff x="3702" y="912"/>
            <a:chExt cx="1242" cy="2444"/>
          </a:xfrm>
        </p:grpSpPr>
        <p:sp>
          <p:nvSpPr>
            <p:cNvPr id="36893" name="Oval 10"/>
            <p:cNvSpPr/>
            <p:nvPr/>
          </p:nvSpPr>
          <p:spPr>
            <a:xfrm>
              <a:off x="3719" y="966"/>
              <a:ext cx="184" cy="187"/>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6894" name="Line 11"/>
            <p:cNvSpPr/>
            <p:nvPr/>
          </p:nvSpPr>
          <p:spPr>
            <a:xfrm rot="-180000">
              <a:off x="3859" y="1135"/>
              <a:ext cx="106" cy="261"/>
            </a:xfrm>
            <a:prstGeom prst="line">
              <a:avLst/>
            </a:prstGeom>
            <a:ln w="9525" cap="flat" cmpd="sng">
              <a:solidFill>
                <a:srgbClr val="000000"/>
              </a:solidFill>
              <a:prstDash val="solid"/>
              <a:headEnd type="none" w="med" len="med"/>
              <a:tailEnd type="none" w="med" len="med"/>
            </a:ln>
          </p:spPr>
        </p:sp>
        <p:sp>
          <p:nvSpPr>
            <p:cNvPr id="36895" name="Text Box 12"/>
            <p:cNvSpPr txBox="1"/>
            <p:nvPr/>
          </p:nvSpPr>
          <p:spPr>
            <a:xfrm>
              <a:off x="3702" y="912"/>
              <a:ext cx="304" cy="326"/>
            </a:xfrm>
            <a:prstGeom prst="rect">
              <a:avLst/>
            </a:prstGeom>
            <a:noFill/>
            <a:ln w="9525">
              <a:noFill/>
            </a:ln>
          </p:spPr>
          <p:txBody>
            <a:bodyPr/>
            <a:p>
              <a:pPr algn="just"/>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p:txBody>
        </p:sp>
        <p:sp>
          <p:nvSpPr>
            <p:cNvPr id="36896" name="Oval 14"/>
            <p:cNvSpPr/>
            <p:nvPr/>
          </p:nvSpPr>
          <p:spPr>
            <a:xfrm>
              <a:off x="3933" y="1384"/>
              <a:ext cx="184" cy="187"/>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6897" name="Text Box 15"/>
            <p:cNvSpPr txBox="1"/>
            <p:nvPr/>
          </p:nvSpPr>
          <p:spPr>
            <a:xfrm>
              <a:off x="3901" y="1321"/>
              <a:ext cx="304" cy="326"/>
            </a:xfrm>
            <a:prstGeom prst="rect">
              <a:avLst/>
            </a:prstGeom>
            <a:noFill/>
            <a:ln w="9525">
              <a:noFill/>
            </a:ln>
          </p:spPr>
          <p:txBody>
            <a:bodyPr/>
            <a:p>
              <a:pPr algn="just"/>
              <a:r>
                <a:rPr lang="en-US" altLang="zh-CN" sz="2000" dirty="0">
                  <a:latin typeface="Times New Roman" panose="02020603050405020304" pitchFamily="18" charset="0"/>
                </a:rPr>
                <a:t>2</a:t>
              </a:r>
              <a:endParaRPr lang="en-US" altLang="zh-CN" sz="2000" dirty="0">
                <a:latin typeface="Times New Roman" panose="02020603050405020304" pitchFamily="18" charset="0"/>
              </a:endParaRPr>
            </a:p>
          </p:txBody>
        </p:sp>
        <p:sp>
          <p:nvSpPr>
            <p:cNvPr id="36898" name="Oval 17"/>
            <p:cNvSpPr/>
            <p:nvPr/>
          </p:nvSpPr>
          <p:spPr>
            <a:xfrm>
              <a:off x="4110" y="1812"/>
              <a:ext cx="184" cy="186"/>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6899" name="Text Box 18"/>
            <p:cNvSpPr txBox="1"/>
            <p:nvPr/>
          </p:nvSpPr>
          <p:spPr>
            <a:xfrm>
              <a:off x="4084" y="1740"/>
              <a:ext cx="304" cy="325"/>
            </a:xfrm>
            <a:prstGeom prst="rect">
              <a:avLst/>
            </a:prstGeom>
            <a:noFill/>
            <a:ln w="9525">
              <a:noFill/>
            </a:ln>
          </p:spPr>
          <p:txBody>
            <a:bodyPr/>
            <a:p>
              <a:pPr algn="just"/>
              <a:r>
                <a:rPr lang="en-US" altLang="zh-CN" sz="2000" dirty="0">
                  <a:latin typeface="Times New Roman" panose="02020603050405020304" pitchFamily="18" charset="0"/>
                </a:rPr>
                <a:t>3</a:t>
              </a:r>
              <a:endParaRPr lang="en-US" altLang="zh-CN" sz="2000" dirty="0">
                <a:latin typeface="Times New Roman" panose="02020603050405020304" pitchFamily="18" charset="0"/>
              </a:endParaRPr>
            </a:p>
          </p:txBody>
        </p:sp>
        <p:sp>
          <p:nvSpPr>
            <p:cNvPr id="36900" name="Oval 20"/>
            <p:cNvSpPr/>
            <p:nvPr/>
          </p:nvSpPr>
          <p:spPr>
            <a:xfrm>
              <a:off x="4281" y="2246"/>
              <a:ext cx="184" cy="186"/>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6901" name="Text Box 21"/>
            <p:cNvSpPr txBox="1"/>
            <p:nvPr/>
          </p:nvSpPr>
          <p:spPr>
            <a:xfrm>
              <a:off x="4258" y="2185"/>
              <a:ext cx="304" cy="325"/>
            </a:xfrm>
            <a:prstGeom prst="rect">
              <a:avLst/>
            </a:prstGeom>
            <a:noFill/>
            <a:ln w="9525">
              <a:noFill/>
            </a:ln>
          </p:spPr>
          <p:txBody>
            <a:bodyPr/>
            <a:p>
              <a:pPr algn="just"/>
              <a:r>
                <a:rPr lang="en-US" altLang="zh-CN" sz="2000" dirty="0">
                  <a:latin typeface="Times New Roman" panose="02020603050405020304" pitchFamily="18" charset="0"/>
                </a:rPr>
                <a:t>4</a:t>
              </a:r>
              <a:endParaRPr lang="en-US" altLang="zh-CN" sz="2000" dirty="0">
                <a:latin typeface="Times New Roman" panose="02020603050405020304" pitchFamily="18" charset="0"/>
              </a:endParaRPr>
            </a:p>
          </p:txBody>
        </p:sp>
        <p:sp>
          <p:nvSpPr>
            <p:cNvPr id="36902" name="Oval 23"/>
            <p:cNvSpPr/>
            <p:nvPr/>
          </p:nvSpPr>
          <p:spPr>
            <a:xfrm>
              <a:off x="4473" y="2662"/>
              <a:ext cx="185" cy="187"/>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6903" name="Text Box 24"/>
            <p:cNvSpPr txBox="1"/>
            <p:nvPr/>
          </p:nvSpPr>
          <p:spPr>
            <a:xfrm>
              <a:off x="4457" y="2603"/>
              <a:ext cx="304" cy="326"/>
            </a:xfrm>
            <a:prstGeom prst="rect">
              <a:avLst/>
            </a:prstGeom>
            <a:noFill/>
            <a:ln w="9525">
              <a:noFill/>
            </a:ln>
          </p:spPr>
          <p:txBody>
            <a:bodyPr/>
            <a:p>
              <a:pPr algn="just"/>
              <a:r>
                <a:rPr lang="en-US" altLang="zh-CN" sz="2000" dirty="0">
                  <a:latin typeface="Times New Roman" panose="02020603050405020304" pitchFamily="18" charset="0"/>
                </a:rPr>
                <a:t>5</a:t>
              </a:r>
              <a:endParaRPr lang="en-US" altLang="zh-CN" sz="2000" dirty="0">
                <a:latin typeface="Times New Roman" panose="02020603050405020304" pitchFamily="18" charset="0"/>
              </a:endParaRPr>
            </a:p>
          </p:txBody>
        </p:sp>
        <p:sp>
          <p:nvSpPr>
            <p:cNvPr id="36904" name="Oval 26"/>
            <p:cNvSpPr/>
            <p:nvPr/>
          </p:nvSpPr>
          <p:spPr>
            <a:xfrm>
              <a:off x="4667" y="3093"/>
              <a:ext cx="185" cy="187"/>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6905" name="Text Box 27"/>
            <p:cNvSpPr txBox="1"/>
            <p:nvPr/>
          </p:nvSpPr>
          <p:spPr>
            <a:xfrm>
              <a:off x="4640" y="3030"/>
              <a:ext cx="304" cy="326"/>
            </a:xfrm>
            <a:prstGeom prst="rect">
              <a:avLst/>
            </a:prstGeom>
            <a:noFill/>
            <a:ln w="9525">
              <a:noFill/>
            </a:ln>
          </p:spPr>
          <p:txBody>
            <a:bodyPr/>
            <a:p>
              <a:pPr algn="just"/>
              <a:r>
                <a:rPr lang="en-US" altLang="zh-CN" sz="2000" dirty="0">
                  <a:latin typeface="Times New Roman" panose="02020603050405020304" pitchFamily="18" charset="0"/>
                </a:rPr>
                <a:t>6</a:t>
              </a:r>
              <a:endParaRPr lang="en-US" altLang="zh-CN" sz="2000" dirty="0">
                <a:latin typeface="Times New Roman" panose="02020603050405020304" pitchFamily="18" charset="0"/>
              </a:endParaRPr>
            </a:p>
          </p:txBody>
        </p:sp>
        <p:sp>
          <p:nvSpPr>
            <p:cNvPr id="36906" name="Line 28"/>
            <p:cNvSpPr/>
            <p:nvPr/>
          </p:nvSpPr>
          <p:spPr>
            <a:xfrm rot="-180000">
              <a:off x="4052" y="1559"/>
              <a:ext cx="106" cy="261"/>
            </a:xfrm>
            <a:prstGeom prst="line">
              <a:avLst/>
            </a:prstGeom>
            <a:ln w="9525" cap="flat" cmpd="sng">
              <a:solidFill>
                <a:srgbClr val="000000"/>
              </a:solidFill>
              <a:prstDash val="solid"/>
              <a:headEnd type="none" w="med" len="med"/>
              <a:tailEnd type="none" w="med" len="med"/>
            </a:ln>
          </p:spPr>
        </p:sp>
        <p:sp>
          <p:nvSpPr>
            <p:cNvPr id="36907" name="Line 29"/>
            <p:cNvSpPr/>
            <p:nvPr/>
          </p:nvSpPr>
          <p:spPr>
            <a:xfrm rot="-180000">
              <a:off x="4239" y="1995"/>
              <a:ext cx="106" cy="262"/>
            </a:xfrm>
            <a:prstGeom prst="line">
              <a:avLst/>
            </a:prstGeom>
            <a:ln w="9525" cap="flat" cmpd="sng">
              <a:solidFill>
                <a:srgbClr val="000000"/>
              </a:solidFill>
              <a:prstDash val="solid"/>
              <a:headEnd type="none" w="med" len="med"/>
              <a:tailEnd type="none" w="med" len="med"/>
            </a:ln>
          </p:spPr>
        </p:sp>
        <p:sp>
          <p:nvSpPr>
            <p:cNvPr id="36908" name="Line 30"/>
            <p:cNvSpPr/>
            <p:nvPr/>
          </p:nvSpPr>
          <p:spPr>
            <a:xfrm rot="-180000">
              <a:off x="4422" y="2416"/>
              <a:ext cx="106" cy="262"/>
            </a:xfrm>
            <a:prstGeom prst="line">
              <a:avLst/>
            </a:prstGeom>
            <a:ln w="9525" cap="flat" cmpd="sng">
              <a:solidFill>
                <a:srgbClr val="000000"/>
              </a:solidFill>
              <a:prstDash val="solid"/>
              <a:headEnd type="none" w="med" len="med"/>
              <a:tailEnd type="none" w="med" len="med"/>
            </a:ln>
          </p:spPr>
        </p:sp>
        <p:sp>
          <p:nvSpPr>
            <p:cNvPr id="36909" name="Line 31"/>
            <p:cNvSpPr/>
            <p:nvPr/>
          </p:nvSpPr>
          <p:spPr>
            <a:xfrm rot="-180000">
              <a:off x="4613" y="2844"/>
              <a:ext cx="106" cy="261"/>
            </a:xfrm>
            <a:prstGeom prst="line">
              <a:avLst/>
            </a:prstGeom>
            <a:ln w="9525" cap="flat" cmpd="sng">
              <a:solidFill>
                <a:srgbClr val="000000"/>
              </a:solidFill>
              <a:prstDash val="solid"/>
              <a:headEnd type="none" w="med" len="med"/>
              <a:tailEnd type="none" w="med" len="med"/>
            </a:ln>
          </p:spPr>
        </p:sp>
      </p:grpSp>
      <p:grpSp>
        <p:nvGrpSpPr>
          <p:cNvPr id="55358" name="Group 62"/>
          <p:cNvGrpSpPr/>
          <p:nvPr/>
        </p:nvGrpSpPr>
        <p:grpSpPr>
          <a:xfrm>
            <a:off x="1066800" y="1752600"/>
            <a:ext cx="2511425" cy="1895475"/>
            <a:chOff x="672" y="1104"/>
            <a:chExt cx="1582" cy="1194"/>
          </a:xfrm>
        </p:grpSpPr>
        <p:sp>
          <p:nvSpPr>
            <p:cNvPr id="36876" name="Oval 33"/>
            <p:cNvSpPr/>
            <p:nvPr/>
          </p:nvSpPr>
          <p:spPr>
            <a:xfrm>
              <a:off x="1338" y="1178"/>
              <a:ext cx="185" cy="187"/>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6877" name="Line 34"/>
            <p:cNvSpPr/>
            <p:nvPr/>
          </p:nvSpPr>
          <p:spPr>
            <a:xfrm rot="900000">
              <a:off x="1479" y="1348"/>
              <a:ext cx="325" cy="234"/>
            </a:xfrm>
            <a:prstGeom prst="line">
              <a:avLst/>
            </a:prstGeom>
            <a:ln w="9525" cap="flat" cmpd="sng">
              <a:solidFill>
                <a:srgbClr val="000000"/>
              </a:solidFill>
              <a:prstDash val="solid"/>
              <a:headEnd type="none" w="med" len="med"/>
              <a:tailEnd type="none" w="med" len="med"/>
            </a:ln>
          </p:spPr>
        </p:sp>
        <p:sp>
          <p:nvSpPr>
            <p:cNvPr id="36878" name="Line 35"/>
            <p:cNvSpPr/>
            <p:nvPr/>
          </p:nvSpPr>
          <p:spPr>
            <a:xfrm rot="300000" flipH="1">
              <a:off x="797" y="1781"/>
              <a:ext cx="184" cy="281"/>
            </a:xfrm>
            <a:prstGeom prst="line">
              <a:avLst/>
            </a:prstGeom>
            <a:ln w="9525" cap="flat" cmpd="sng">
              <a:solidFill>
                <a:srgbClr val="000000"/>
              </a:solidFill>
              <a:prstDash val="solid"/>
              <a:headEnd type="none" w="med" len="med"/>
              <a:tailEnd type="none" w="med" len="med"/>
            </a:ln>
          </p:spPr>
        </p:sp>
        <p:sp>
          <p:nvSpPr>
            <p:cNvPr id="36879" name="Line 36"/>
            <p:cNvSpPr/>
            <p:nvPr/>
          </p:nvSpPr>
          <p:spPr>
            <a:xfrm>
              <a:off x="1139" y="1781"/>
              <a:ext cx="185" cy="281"/>
            </a:xfrm>
            <a:prstGeom prst="line">
              <a:avLst/>
            </a:prstGeom>
            <a:ln w="9525" cap="flat" cmpd="sng">
              <a:solidFill>
                <a:srgbClr val="000000"/>
              </a:solidFill>
              <a:prstDash val="solid"/>
              <a:headEnd type="none" w="med" len="med"/>
              <a:tailEnd type="none" w="med" len="med"/>
            </a:ln>
          </p:spPr>
        </p:sp>
        <p:sp>
          <p:nvSpPr>
            <p:cNvPr id="36880" name="Text Box 37"/>
            <p:cNvSpPr txBox="1"/>
            <p:nvPr/>
          </p:nvSpPr>
          <p:spPr>
            <a:xfrm>
              <a:off x="1315" y="1104"/>
              <a:ext cx="304" cy="326"/>
            </a:xfrm>
            <a:prstGeom prst="rect">
              <a:avLst/>
            </a:prstGeom>
            <a:noFill/>
            <a:ln w="9525">
              <a:noFill/>
            </a:ln>
          </p:spPr>
          <p:txBody>
            <a:bodyPr/>
            <a:p>
              <a:pPr algn="just"/>
              <a:r>
                <a:rPr lang="en-US" altLang="zh-CN" sz="2000" dirty="0">
                  <a:latin typeface="Times New Roman" panose="02020603050405020304" pitchFamily="18" charset="0"/>
                </a:rPr>
                <a:t>4</a:t>
              </a:r>
              <a:endParaRPr lang="en-US" altLang="zh-CN" sz="2000" dirty="0">
                <a:latin typeface="Times New Roman" panose="02020603050405020304" pitchFamily="18" charset="0"/>
              </a:endParaRPr>
            </a:p>
          </p:txBody>
        </p:sp>
        <p:sp>
          <p:nvSpPr>
            <p:cNvPr id="36881" name="Oval 39"/>
            <p:cNvSpPr/>
            <p:nvPr/>
          </p:nvSpPr>
          <p:spPr>
            <a:xfrm>
              <a:off x="968" y="1622"/>
              <a:ext cx="184" cy="187"/>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6882" name="Text Box 40"/>
            <p:cNvSpPr txBox="1"/>
            <p:nvPr/>
          </p:nvSpPr>
          <p:spPr>
            <a:xfrm>
              <a:off x="933" y="1551"/>
              <a:ext cx="304" cy="326"/>
            </a:xfrm>
            <a:prstGeom prst="rect">
              <a:avLst/>
            </a:prstGeom>
            <a:noFill/>
            <a:ln w="9525">
              <a:noFill/>
            </a:ln>
          </p:spPr>
          <p:txBody>
            <a:bodyPr/>
            <a:p>
              <a:pPr algn="just"/>
              <a:r>
                <a:rPr lang="en-US" altLang="zh-CN" sz="2000" dirty="0">
                  <a:latin typeface="Times New Roman" panose="02020603050405020304" pitchFamily="18" charset="0"/>
                </a:rPr>
                <a:t>2</a:t>
              </a:r>
              <a:endParaRPr lang="en-US" altLang="zh-CN" sz="2000" dirty="0">
                <a:latin typeface="Times New Roman" panose="02020603050405020304" pitchFamily="18" charset="0"/>
              </a:endParaRPr>
            </a:p>
          </p:txBody>
        </p:sp>
        <p:sp>
          <p:nvSpPr>
            <p:cNvPr id="36883" name="Oval 42"/>
            <p:cNvSpPr/>
            <p:nvPr/>
          </p:nvSpPr>
          <p:spPr>
            <a:xfrm>
              <a:off x="1744" y="1604"/>
              <a:ext cx="184" cy="187"/>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6884" name="Text Box 43"/>
            <p:cNvSpPr txBox="1"/>
            <p:nvPr/>
          </p:nvSpPr>
          <p:spPr>
            <a:xfrm>
              <a:off x="1715" y="1533"/>
              <a:ext cx="304" cy="326"/>
            </a:xfrm>
            <a:prstGeom prst="rect">
              <a:avLst/>
            </a:prstGeom>
            <a:noFill/>
            <a:ln w="9525">
              <a:noFill/>
            </a:ln>
          </p:spPr>
          <p:txBody>
            <a:bodyPr/>
            <a:p>
              <a:pPr algn="just"/>
              <a:r>
                <a:rPr lang="en-US" altLang="zh-CN" sz="2000" dirty="0">
                  <a:latin typeface="Times New Roman" panose="02020603050405020304" pitchFamily="18" charset="0"/>
                </a:rPr>
                <a:t>5</a:t>
              </a:r>
              <a:endParaRPr lang="en-US" altLang="zh-CN" sz="2000" dirty="0">
                <a:latin typeface="Times New Roman" panose="02020603050405020304" pitchFamily="18" charset="0"/>
              </a:endParaRPr>
            </a:p>
          </p:txBody>
        </p:sp>
        <p:sp>
          <p:nvSpPr>
            <p:cNvPr id="36885" name="Oval 45"/>
            <p:cNvSpPr/>
            <p:nvPr/>
          </p:nvSpPr>
          <p:spPr>
            <a:xfrm>
              <a:off x="695" y="2041"/>
              <a:ext cx="185" cy="186"/>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6886" name="Text Box 46"/>
            <p:cNvSpPr txBox="1"/>
            <p:nvPr/>
          </p:nvSpPr>
          <p:spPr>
            <a:xfrm>
              <a:off x="672" y="1973"/>
              <a:ext cx="304" cy="325"/>
            </a:xfrm>
            <a:prstGeom prst="rect">
              <a:avLst/>
            </a:prstGeom>
            <a:noFill/>
            <a:ln w="9525">
              <a:noFill/>
            </a:ln>
          </p:spPr>
          <p:txBody>
            <a:bodyPr/>
            <a:p>
              <a:pPr algn="just"/>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p:txBody>
        </p:sp>
        <p:sp>
          <p:nvSpPr>
            <p:cNvPr id="36887" name="Oval 48"/>
            <p:cNvSpPr/>
            <p:nvPr/>
          </p:nvSpPr>
          <p:spPr>
            <a:xfrm>
              <a:off x="1241" y="2041"/>
              <a:ext cx="184" cy="186"/>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6888" name="Text Box 49"/>
            <p:cNvSpPr txBox="1"/>
            <p:nvPr/>
          </p:nvSpPr>
          <p:spPr>
            <a:xfrm>
              <a:off x="1220" y="1973"/>
              <a:ext cx="304" cy="325"/>
            </a:xfrm>
            <a:prstGeom prst="rect">
              <a:avLst/>
            </a:prstGeom>
            <a:noFill/>
            <a:ln w="9525">
              <a:noFill/>
            </a:ln>
          </p:spPr>
          <p:txBody>
            <a:bodyPr/>
            <a:p>
              <a:pPr algn="just"/>
              <a:r>
                <a:rPr lang="en-US" altLang="zh-CN" sz="2000" dirty="0">
                  <a:latin typeface="Times New Roman" panose="02020603050405020304" pitchFamily="18" charset="0"/>
                </a:rPr>
                <a:t>3</a:t>
              </a:r>
              <a:endParaRPr lang="en-US" altLang="zh-CN" sz="2000" dirty="0">
                <a:latin typeface="Times New Roman" panose="02020603050405020304" pitchFamily="18" charset="0"/>
              </a:endParaRPr>
            </a:p>
          </p:txBody>
        </p:sp>
        <p:sp>
          <p:nvSpPr>
            <p:cNvPr id="36889" name="Oval 51"/>
            <p:cNvSpPr/>
            <p:nvPr/>
          </p:nvSpPr>
          <p:spPr>
            <a:xfrm>
              <a:off x="1973" y="2041"/>
              <a:ext cx="184" cy="186"/>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6890" name="Text Box 52"/>
            <p:cNvSpPr txBox="1"/>
            <p:nvPr/>
          </p:nvSpPr>
          <p:spPr>
            <a:xfrm>
              <a:off x="1950" y="1973"/>
              <a:ext cx="304" cy="325"/>
            </a:xfrm>
            <a:prstGeom prst="rect">
              <a:avLst/>
            </a:prstGeom>
            <a:noFill/>
            <a:ln w="9525">
              <a:noFill/>
            </a:ln>
          </p:spPr>
          <p:txBody>
            <a:bodyPr/>
            <a:p>
              <a:pPr algn="just"/>
              <a:r>
                <a:rPr lang="en-US" altLang="zh-CN" sz="2000" dirty="0">
                  <a:latin typeface="Times New Roman" panose="02020603050405020304" pitchFamily="18" charset="0"/>
                </a:rPr>
                <a:t>6</a:t>
              </a:r>
              <a:endParaRPr lang="en-US" altLang="zh-CN" sz="2000" dirty="0">
                <a:latin typeface="Times New Roman" panose="02020603050405020304" pitchFamily="18" charset="0"/>
              </a:endParaRPr>
            </a:p>
          </p:txBody>
        </p:sp>
        <p:sp>
          <p:nvSpPr>
            <p:cNvPr id="36891" name="Line 54"/>
            <p:cNvSpPr/>
            <p:nvPr/>
          </p:nvSpPr>
          <p:spPr>
            <a:xfrm>
              <a:off x="1862" y="1774"/>
              <a:ext cx="184" cy="280"/>
            </a:xfrm>
            <a:prstGeom prst="line">
              <a:avLst/>
            </a:prstGeom>
            <a:ln w="9525" cap="flat" cmpd="sng">
              <a:solidFill>
                <a:srgbClr val="000000"/>
              </a:solidFill>
              <a:prstDash val="solid"/>
              <a:headEnd type="none" w="med" len="med"/>
              <a:tailEnd type="none" w="med" len="med"/>
            </a:ln>
          </p:spPr>
        </p:sp>
        <p:sp>
          <p:nvSpPr>
            <p:cNvPr id="36892" name="Line 55"/>
            <p:cNvSpPr/>
            <p:nvPr/>
          </p:nvSpPr>
          <p:spPr>
            <a:xfrm rot="-900000" flipH="1">
              <a:off x="1062" y="1342"/>
              <a:ext cx="326" cy="234"/>
            </a:xfrm>
            <a:prstGeom prst="line">
              <a:avLst/>
            </a:prstGeom>
            <a:ln w="9525" cap="flat" cmpd="sng">
              <a:solidFill>
                <a:srgbClr val="000000"/>
              </a:solidFill>
              <a:prstDash val="solid"/>
              <a:headEnd type="none" w="med" len="med"/>
              <a:tailEnd type="none" w="med" len="med"/>
            </a:ln>
          </p:spPr>
        </p:sp>
      </p:grpSp>
      <p:graphicFrame>
        <p:nvGraphicFramePr>
          <p:cNvPr id="55352" name="Object 56"/>
          <p:cNvGraphicFramePr>
            <a:graphicFrameLocks noChangeAspect="1"/>
          </p:cNvGraphicFramePr>
          <p:nvPr/>
        </p:nvGraphicFramePr>
        <p:xfrm>
          <a:off x="381000" y="4030663"/>
          <a:ext cx="5775325" cy="868362"/>
        </p:xfrm>
        <a:graphic>
          <a:graphicData uri="http://schemas.openxmlformats.org/presentationml/2006/ole">
            <mc:AlternateContent xmlns:mc="http://schemas.openxmlformats.org/markup-compatibility/2006">
              <mc:Choice xmlns:v="urn:schemas-microsoft-com:vml" Requires="v">
                <p:oleObj spid="_x0000_s3086" name="" r:id="rId1" imgW="2463800" imgH="368300" progId="Equation.3">
                  <p:embed/>
                </p:oleObj>
              </mc:Choice>
              <mc:Fallback>
                <p:oleObj name="" r:id="rId1" imgW="2463800" imgH="368300" progId="Equation.3">
                  <p:embed/>
                  <p:pic>
                    <p:nvPicPr>
                      <p:cNvPr id="0" name="图片 3085"/>
                      <p:cNvPicPr/>
                      <p:nvPr/>
                    </p:nvPicPr>
                    <p:blipFill>
                      <a:blip r:embed="rId2"/>
                      <a:stretch>
                        <a:fillRect/>
                      </a:stretch>
                    </p:blipFill>
                    <p:spPr>
                      <a:xfrm>
                        <a:off x="381000" y="4030663"/>
                        <a:ext cx="5775325" cy="868362"/>
                      </a:xfrm>
                      <a:prstGeom prst="rect">
                        <a:avLst/>
                      </a:prstGeom>
                      <a:noFill/>
                      <a:ln w="38100">
                        <a:noFill/>
                        <a:miter/>
                      </a:ln>
                    </p:spPr>
                  </p:pic>
                </p:oleObj>
              </mc:Fallback>
            </mc:AlternateContent>
          </a:graphicData>
        </a:graphic>
      </p:graphicFrame>
      <p:grpSp>
        <p:nvGrpSpPr>
          <p:cNvPr id="55360" name="Group 64"/>
          <p:cNvGrpSpPr/>
          <p:nvPr/>
        </p:nvGrpSpPr>
        <p:grpSpPr>
          <a:xfrm>
            <a:off x="1447800" y="5927725"/>
            <a:ext cx="6172200" cy="476250"/>
            <a:chOff x="912" y="3734"/>
            <a:chExt cx="3888" cy="300"/>
          </a:xfrm>
        </p:grpSpPr>
        <p:sp>
          <p:nvSpPr>
            <p:cNvPr id="36874" name="Rectangle 61"/>
            <p:cNvSpPr/>
            <p:nvPr/>
          </p:nvSpPr>
          <p:spPr>
            <a:xfrm>
              <a:off x="912" y="3734"/>
              <a:ext cx="3888" cy="300"/>
            </a:xfrm>
            <a:prstGeom prst="rect">
              <a:avLst/>
            </a:prstGeom>
            <a:noFill/>
            <a:ln w="9525">
              <a:noFill/>
            </a:ln>
          </p:spPr>
          <p:txBody>
            <a:bodyPr>
              <a:spAutoFit/>
            </a:bodyPr>
            <a:p>
              <a:pPr eaLnBrk="1" hangingPunct="1"/>
              <a:r>
                <a:rPr lang="zh-CN" altLang="en-US" sz="2400" b="1" dirty="0">
                  <a:solidFill>
                    <a:srgbClr val="FF0000"/>
                  </a:solidFill>
                  <a:latin typeface="幼圆" panose="02010509060101010101" pitchFamily="49" charset="-122"/>
                  <a:ea typeface="幼圆" panose="02010509060101010101" pitchFamily="49" charset="-122"/>
                </a:rPr>
                <a:t>二叉排序树的平均查找长度是</a:t>
              </a:r>
              <a:r>
                <a:rPr lang="en-US" altLang="zh-CN" sz="2400" dirty="0">
                  <a:latin typeface="幼圆" panose="02010509060101010101" pitchFamily="49" charset="-122"/>
                  <a:ea typeface="幼圆" panose="02010509060101010101" pitchFamily="49" charset="-122"/>
                </a:rPr>
                <a:t>O(     )</a:t>
              </a:r>
              <a:r>
                <a:rPr lang="en-US" altLang="zh-CN" sz="2500" dirty="0">
                  <a:latin typeface="幼圆" panose="02010509060101010101" pitchFamily="49" charset="-122"/>
                  <a:ea typeface="幼圆" panose="02010509060101010101" pitchFamily="49" charset="-122"/>
                </a:rPr>
                <a:t> </a:t>
              </a:r>
              <a:endParaRPr lang="en-US" altLang="zh-CN" sz="4800" dirty="0">
                <a:latin typeface="幼圆" panose="02010509060101010101" pitchFamily="49" charset="-122"/>
                <a:ea typeface="幼圆" panose="02010509060101010101" pitchFamily="49" charset="-122"/>
              </a:endParaRPr>
            </a:p>
          </p:txBody>
        </p:sp>
        <p:graphicFrame>
          <p:nvGraphicFramePr>
            <p:cNvPr id="36875" name="Object 60"/>
            <p:cNvGraphicFramePr>
              <a:graphicFrameLocks noChangeAspect="1"/>
            </p:cNvGraphicFramePr>
            <p:nvPr/>
          </p:nvGraphicFramePr>
          <p:xfrm>
            <a:off x="3720" y="3792"/>
            <a:ext cx="456" cy="239"/>
          </p:xfrm>
          <a:graphic>
            <a:graphicData uri="http://schemas.openxmlformats.org/presentationml/2006/ole">
              <mc:AlternateContent xmlns:mc="http://schemas.openxmlformats.org/markup-compatibility/2006">
                <mc:Choice xmlns:v="urn:schemas-microsoft-com:vml" Requires="v">
                  <p:oleObj spid="_x0000_s3087" name="" r:id="rId3" imgW="419100" imgH="215900" progId="Equation.3">
                    <p:embed/>
                  </p:oleObj>
                </mc:Choice>
                <mc:Fallback>
                  <p:oleObj name="" r:id="rId3" imgW="419100" imgH="215900" progId="Equation.3">
                    <p:embed/>
                    <p:pic>
                      <p:nvPicPr>
                        <p:cNvPr id="0" name="图片 3086"/>
                        <p:cNvPicPr/>
                        <p:nvPr/>
                      </p:nvPicPr>
                      <p:blipFill>
                        <a:blip r:embed="rId4"/>
                        <a:stretch>
                          <a:fillRect/>
                        </a:stretch>
                      </p:blipFill>
                      <p:spPr>
                        <a:xfrm>
                          <a:off x="3720" y="3792"/>
                          <a:ext cx="456" cy="239"/>
                        </a:xfrm>
                        <a:prstGeom prst="rect">
                          <a:avLst/>
                        </a:prstGeom>
                        <a:noFill/>
                        <a:ln w="38100">
                          <a:noFill/>
                          <a:miter/>
                        </a:ln>
                      </p:spPr>
                    </p:pic>
                  </p:oleObj>
                </mc:Fallback>
              </mc:AlternateContent>
            </a:graphicData>
          </a:graphic>
        </p:graphicFrame>
      </p:grpSp>
      <p:graphicFrame>
        <p:nvGraphicFramePr>
          <p:cNvPr id="25609" name="Object 65"/>
          <p:cNvGraphicFramePr>
            <a:graphicFrameLocks noGrp="1" noChangeAspect="1"/>
          </p:cNvGraphicFramePr>
          <p:nvPr>
            <p:ph idx="1"/>
          </p:nvPr>
        </p:nvGraphicFramePr>
        <p:xfrm>
          <a:off x="409575" y="4999038"/>
          <a:ext cx="7445375" cy="928687"/>
        </p:xfrm>
        <a:graphic>
          <a:graphicData uri="http://schemas.openxmlformats.org/presentationml/2006/ole">
            <mc:AlternateContent xmlns:mc="http://schemas.openxmlformats.org/markup-compatibility/2006">
              <mc:Choice xmlns:v="urn:schemas-microsoft-com:vml" Requires="v">
                <p:oleObj spid="_x0000_s3088" name="" r:id="rId5" imgW="3556000" imgH="393700" progId="Equation.3">
                  <p:embed/>
                </p:oleObj>
              </mc:Choice>
              <mc:Fallback>
                <p:oleObj name="" r:id="rId5" imgW="3556000" imgH="393700" progId="Equation.3">
                  <p:embed/>
                  <p:pic>
                    <p:nvPicPr>
                      <p:cNvPr id="0" name="图片 3087"/>
                      <p:cNvPicPr/>
                      <p:nvPr/>
                    </p:nvPicPr>
                    <p:blipFill>
                      <a:blip r:embed="rId6"/>
                      <a:srcRect/>
                      <a:stretch>
                        <a:fillRect/>
                      </a:stretch>
                    </p:blipFill>
                    <p:spPr>
                      <a:xfrm>
                        <a:off x="409575" y="4999038"/>
                        <a:ext cx="7445375" cy="928687"/>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5358"/>
                                        </p:tgtEl>
                                        <p:attrNameLst>
                                          <p:attrName>style.visibility</p:attrName>
                                        </p:attrNameLst>
                                      </p:cBhvr>
                                      <p:to>
                                        <p:strVal val="visible"/>
                                      </p:to>
                                    </p:set>
                                    <p:anim calcmode="lin" valueType="num">
                                      <p:cBhvr>
                                        <p:cTn id="7" dur="500" fill="hold"/>
                                        <p:tgtEl>
                                          <p:spTgt spid="55358"/>
                                        </p:tgtEl>
                                        <p:attrNameLst>
                                          <p:attrName>ppt_x</p:attrName>
                                        </p:attrNameLst>
                                      </p:cBhvr>
                                      <p:tavLst>
                                        <p:tav tm="0">
                                          <p:val>
                                            <p:strVal val="0-#ppt_w/2"/>
                                          </p:val>
                                        </p:tav>
                                        <p:tav tm="100000">
                                          <p:val>
                                            <p:strVal val="#ppt_x"/>
                                          </p:val>
                                        </p:tav>
                                      </p:tavLst>
                                    </p:anim>
                                    <p:anim calcmode="lin" valueType="num">
                                      <p:cBhvr>
                                        <p:cTn id="8" dur="500" fill="hold"/>
                                        <p:tgtEl>
                                          <p:spTgt spid="5535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5352"/>
                                        </p:tgtEl>
                                        <p:attrNameLst>
                                          <p:attrName>style.visibility</p:attrName>
                                        </p:attrNameLst>
                                      </p:cBhvr>
                                      <p:to>
                                        <p:strVal val="visible"/>
                                      </p:to>
                                    </p:set>
                                    <p:anim calcmode="lin" valueType="num">
                                      <p:cBhvr>
                                        <p:cTn id="13" dur="500" fill="hold"/>
                                        <p:tgtEl>
                                          <p:spTgt spid="55352"/>
                                        </p:tgtEl>
                                        <p:attrNameLst>
                                          <p:attrName>ppt_x</p:attrName>
                                        </p:attrNameLst>
                                      </p:cBhvr>
                                      <p:tavLst>
                                        <p:tav tm="0">
                                          <p:val>
                                            <p:strVal val="0-#ppt_w/2"/>
                                          </p:val>
                                        </p:tav>
                                        <p:tav tm="100000">
                                          <p:val>
                                            <p:strVal val="#ppt_x"/>
                                          </p:val>
                                        </p:tav>
                                      </p:tavLst>
                                    </p:anim>
                                    <p:anim calcmode="lin" valueType="num">
                                      <p:cBhvr>
                                        <p:cTn id="14" dur="500" fill="hold"/>
                                        <p:tgtEl>
                                          <p:spTgt spid="5535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5359"/>
                                        </p:tgtEl>
                                        <p:attrNameLst>
                                          <p:attrName>style.visibility</p:attrName>
                                        </p:attrNameLst>
                                      </p:cBhvr>
                                      <p:to>
                                        <p:strVal val="visible"/>
                                      </p:to>
                                    </p:set>
                                    <p:anim calcmode="lin" valueType="num">
                                      <p:cBhvr>
                                        <p:cTn id="19" dur="500" fill="hold"/>
                                        <p:tgtEl>
                                          <p:spTgt spid="55359"/>
                                        </p:tgtEl>
                                        <p:attrNameLst>
                                          <p:attrName>ppt_x</p:attrName>
                                        </p:attrNameLst>
                                      </p:cBhvr>
                                      <p:tavLst>
                                        <p:tav tm="0">
                                          <p:val>
                                            <p:strVal val="0-#ppt_w/2"/>
                                          </p:val>
                                        </p:tav>
                                        <p:tav tm="100000">
                                          <p:val>
                                            <p:strVal val="#ppt_x"/>
                                          </p:val>
                                        </p:tav>
                                      </p:tavLst>
                                    </p:anim>
                                    <p:anim calcmode="lin" valueType="num">
                                      <p:cBhvr>
                                        <p:cTn id="20" dur="500" fill="hold"/>
                                        <p:tgtEl>
                                          <p:spTgt spid="5535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60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55360"/>
                                        </p:tgtEl>
                                        <p:attrNameLst>
                                          <p:attrName>style.visibility</p:attrName>
                                        </p:attrNameLst>
                                      </p:cBhvr>
                                      <p:to>
                                        <p:strVal val="visible"/>
                                      </p:to>
                                    </p:set>
                                    <p:animEffect transition="in" filter="checkerboard(across)">
                                      <p:cBhvr>
                                        <p:cTn id="29" dur="500"/>
                                        <p:tgtEl>
                                          <p:spTgt spid="55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37891" name="Rectangle 2"/>
          <p:cNvSpPr>
            <a:spLocks noGrp="1"/>
          </p:cNvSpPr>
          <p:nvPr>
            <p:ph type="title"/>
          </p:nvPr>
        </p:nvSpPr>
        <p:spPr/>
        <p:txBody>
          <a:bodyPr vert="horz" wrap="square" lIns="91440" tIns="45720" rIns="91440" bIns="45720" anchor="ctr" anchorCtr="0"/>
          <a:p>
            <a:pPr eaLnBrk="1" hangingPunct="1"/>
            <a:r>
              <a:rPr lang="zh-CN" altLang="en-US" dirty="0">
                <a:latin typeface="华文新魏" panose="02010800040101010101" pitchFamily="2" charset="-122"/>
              </a:rPr>
              <a:t>平衡二叉树 </a:t>
            </a:r>
            <a:endParaRPr lang="zh-CN" altLang="en-US" dirty="0">
              <a:latin typeface="华文新魏" panose="02010800040101010101" pitchFamily="2" charset="-122"/>
            </a:endParaRPr>
          </a:p>
        </p:txBody>
      </p:sp>
      <p:sp>
        <p:nvSpPr>
          <p:cNvPr id="79875" name="Rectangle 3"/>
          <p:cNvSpPr>
            <a:spLocks noGrp="1"/>
          </p:cNvSpPr>
          <p:nvPr>
            <p:ph idx="1"/>
          </p:nvPr>
        </p:nvSpPr>
        <p:spPr>
          <a:xfrm>
            <a:off x="592138" y="1487488"/>
            <a:ext cx="7958137" cy="3881437"/>
          </a:xfrm>
        </p:spPr>
        <p:txBody>
          <a:bodyPr vert="horz" wrap="square" lIns="91440" tIns="45720" rIns="91440" bIns="45720" anchor="t" anchorCtr="0"/>
          <a:p>
            <a:pPr algn="just" eaLnBrk="1" hangingPunct="1"/>
            <a:r>
              <a:rPr lang="zh-CN" altLang="en-US" sz="2800" b="1" dirty="0">
                <a:ln w="22225">
                  <a:solidFill>
                    <a:schemeClr val="accent2"/>
                  </a:solidFill>
                  <a:prstDash val="solid"/>
                </a:ln>
                <a:solidFill>
                  <a:schemeClr val="accent2">
                    <a:lumMod val="40000"/>
                    <a:lumOff val="60000"/>
                  </a:schemeClr>
                </a:solidFill>
                <a:effectLst/>
                <a:latin typeface="幼圆" panose="02010509060101010101" pitchFamily="49" charset="-122"/>
                <a:ea typeface="幼圆" panose="02010509060101010101" pitchFamily="49" charset="-122"/>
              </a:rPr>
              <a:t>定义</a:t>
            </a:r>
            <a:r>
              <a:rPr lang="zh-CN" altLang="en-US" sz="2800" b="1" dirty="0">
                <a:ln w="22225">
                  <a:solidFill>
                    <a:schemeClr val="accent2"/>
                  </a:solidFill>
                  <a:prstDash val="solid"/>
                </a:ln>
                <a:solidFill>
                  <a:schemeClr val="accent2">
                    <a:lumMod val="40000"/>
                    <a:lumOff val="60000"/>
                  </a:schemeClr>
                </a:solidFill>
                <a:effectLst/>
              </a:rPr>
              <a:t> ：</a:t>
            </a:r>
            <a:r>
              <a:rPr lang="zh-CN" altLang="en-US" sz="2800" b="1" dirty="0">
                <a:latin typeface="宋体" panose="02010600030101010101" pitchFamily="2" charset="-122"/>
              </a:rPr>
              <a:t>它或者是一棵空二叉树，或者是具有下列性质的二叉树：二叉树中任一结点的左、右子树高度之差的绝对值不大于</a:t>
            </a:r>
            <a:r>
              <a:rPr lang="en-US" altLang="zh-CN" sz="2800" b="1" dirty="0"/>
              <a:t>1</a:t>
            </a:r>
            <a:r>
              <a:rPr lang="zh-CN" altLang="en-US" sz="2800" b="1" dirty="0">
                <a:latin typeface="宋体" panose="02010600030101010101" pitchFamily="2" charset="-122"/>
              </a:rPr>
              <a:t>，则称这棵二叉树为平衡二叉树</a:t>
            </a:r>
            <a:r>
              <a:rPr lang="zh-CN" altLang="en-US" sz="2800" b="1" dirty="0"/>
              <a:t> （空树和仅仅有根结点的树是平衡二叉树）</a:t>
            </a:r>
            <a:endParaRPr lang="zh-CN" altLang="en-US" sz="2800" b="1" dirty="0"/>
          </a:p>
          <a:p>
            <a:pPr algn="just" eaLnBrk="1" hangingPunct="1"/>
            <a:r>
              <a:rPr lang="zh-CN" altLang="en-US" sz="2800" b="1" dirty="0">
                <a:ln w="22225">
                  <a:solidFill>
                    <a:schemeClr val="accent2"/>
                  </a:solidFill>
                  <a:prstDash val="solid"/>
                </a:ln>
                <a:solidFill>
                  <a:schemeClr val="accent2">
                    <a:lumMod val="40000"/>
                    <a:lumOff val="60000"/>
                  </a:schemeClr>
                </a:solidFill>
                <a:effectLst/>
                <a:latin typeface="幼圆" panose="02010509060101010101" pitchFamily="49" charset="-122"/>
                <a:ea typeface="幼圆" panose="02010509060101010101" pitchFamily="49" charset="-122"/>
              </a:rPr>
              <a:t>平衡因子（</a:t>
            </a:r>
            <a:r>
              <a:rPr lang="en-US" altLang="zh-CN" sz="2800" b="1" dirty="0">
                <a:ln w="22225">
                  <a:solidFill>
                    <a:schemeClr val="accent2"/>
                  </a:solidFill>
                  <a:prstDash val="solid"/>
                </a:ln>
                <a:solidFill>
                  <a:schemeClr val="accent2">
                    <a:lumMod val="40000"/>
                    <a:lumOff val="60000"/>
                  </a:schemeClr>
                </a:solidFill>
                <a:effectLst/>
                <a:latin typeface="幼圆" panose="02010509060101010101" pitchFamily="49" charset="-122"/>
                <a:ea typeface="幼圆" panose="02010509060101010101" pitchFamily="49" charset="-122"/>
              </a:rPr>
              <a:t>BF</a:t>
            </a:r>
            <a:r>
              <a:rPr lang="zh-CN" altLang="en-US" sz="2800" b="1" dirty="0">
                <a:ln w="22225">
                  <a:solidFill>
                    <a:schemeClr val="accent2"/>
                  </a:solidFill>
                  <a:prstDash val="solid"/>
                </a:ln>
                <a:solidFill>
                  <a:schemeClr val="accent2">
                    <a:lumMod val="40000"/>
                    <a:lumOff val="60000"/>
                  </a:schemeClr>
                </a:solidFill>
                <a:effectLst/>
                <a:latin typeface="幼圆" panose="02010509060101010101" pitchFamily="49" charset="-122"/>
                <a:ea typeface="幼圆" panose="02010509060101010101" pitchFamily="49" charset="-122"/>
              </a:rPr>
              <a:t>，</a:t>
            </a:r>
            <a:r>
              <a:rPr lang="en-US" altLang="zh-CN" sz="2800" b="1" dirty="0">
                <a:ln w="22225">
                  <a:solidFill>
                    <a:schemeClr val="accent2"/>
                  </a:solidFill>
                  <a:prstDash val="solid"/>
                </a:ln>
                <a:solidFill>
                  <a:schemeClr val="accent2">
                    <a:lumMod val="40000"/>
                    <a:lumOff val="60000"/>
                  </a:schemeClr>
                </a:solidFill>
                <a:effectLst/>
                <a:latin typeface="幼圆" panose="02010509060101010101" pitchFamily="49" charset="-122"/>
                <a:ea typeface="幼圆" panose="02010509060101010101" pitchFamily="49" charset="-122"/>
              </a:rPr>
              <a:t>balance factor</a:t>
            </a:r>
            <a:r>
              <a:rPr lang="zh-CN" altLang="en-US" sz="2800" b="1" dirty="0">
                <a:ln w="22225">
                  <a:solidFill>
                    <a:schemeClr val="accent2"/>
                  </a:solidFill>
                  <a:prstDash val="solid"/>
                </a:ln>
                <a:solidFill>
                  <a:schemeClr val="accent2">
                    <a:lumMod val="40000"/>
                    <a:lumOff val="60000"/>
                  </a:schemeClr>
                </a:solidFill>
                <a:effectLst/>
                <a:latin typeface="幼圆" panose="02010509060101010101" pitchFamily="49" charset="-122"/>
                <a:ea typeface="幼圆" panose="02010509060101010101" pitchFamily="49" charset="-122"/>
              </a:rPr>
              <a:t>）</a:t>
            </a:r>
            <a:r>
              <a:rPr lang="zh-CN" altLang="en-US" sz="2800" b="1" dirty="0">
                <a:latin typeface="宋体" panose="02010600030101010101" pitchFamily="2" charset="-122"/>
              </a:rPr>
              <a:t>：结点的左、右子树高度差为该结点的平衡因子</a:t>
            </a:r>
            <a:r>
              <a:rPr lang="zh-CN" altLang="en-US" sz="2800" b="1" dirty="0"/>
              <a:t> </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9875">
                                            <p:txEl>
                                              <p:charRg st="0" end="90"/>
                                            </p:txEl>
                                          </p:spTgt>
                                        </p:tgtEl>
                                        <p:attrNameLst>
                                          <p:attrName>style.visibility</p:attrName>
                                        </p:attrNameLst>
                                      </p:cBhvr>
                                      <p:to>
                                        <p:strVal val="visible"/>
                                      </p:to>
                                    </p:set>
                                    <p:anim calcmode="lin" valueType="num">
                                      <p:cBhvr additive="base">
                                        <p:cTn id="7" dur="500" fill="hold"/>
                                        <p:tgtEl>
                                          <p:spTgt spid="79875">
                                            <p:txEl>
                                              <p:charRg st="0" end="9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9875">
                                            <p:txEl>
                                              <p:charRg st="0" end="9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9875">
                                            <p:txEl>
                                              <p:charRg st="90" end="136"/>
                                            </p:txEl>
                                          </p:spTgt>
                                        </p:tgtEl>
                                        <p:attrNameLst>
                                          <p:attrName>style.visibility</p:attrName>
                                        </p:attrNameLst>
                                      </p:cBhvr>
                                      <p:to>
                                        <p:strVal val="visible"/>
                                      </p:to>
                                    </p:set>
                                    <p:anim calcmode="lin" valueType="num">
                                      <p:cBhvr additive="base">
                                        <p:cTn id="13" dur="500" fill="hold"/>
                                        <p:tgtEl>
                                          <p:spTgt spid="79875">
                                            <p:txEl>
                                              <p:charRg st="90" end="13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9875">
                                            <p:txEl>
                                              <p:charRg st="90" end="13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38915" name="Rectangle 2"/>
          <p:cNvSpPr>
            <a:spLocks noGrp="1"/>
          </p:cNvSpPr>
          <p:nvPr>
            <p:ph type="title"/>
          </p:nvPr>
        </p:nvSpPr>
        <p:spPr/>
        <p:txBody>
          <a:bodyPr vert="horz" wrap="square" lIns="91440" tIns="45720" rIns="91440" bIns="45720" anchor="ctr" anchorCtr="0"/>
          <a:p>
            <a:pPr eaLnBrk="1" hangingPunct="1"/>
            <a:r>
              <a:rPr lang="zh-CN" altLang="en-US" dirty="0">
                <a:solidFill>
                  <a:schemeClr val="tx1"/>
                </a:solidFill>
              </a:rPr>
              <a:t>平衡的二叉树示例</a:t>
            </a:r>
            <a:endParaRPr lang="zh-CN" altLang="en-US" dirty="0">
              <a:solidFill>
                <a:schemeClr val="tx1"/>
              </a:solidFill>
            </a:endParaRPr>
          </a:p>
        </p:txBody>
      </p:sp>
      <p:grpSp>
        <p:nvGrpSpPr>
          <p:cNvPr id="38916" name="Group 148"/>
          <p:cNvGrpSpPr/>
          <p:nvPr/>
        </p:nvGrpSpPr>
        <p:grpSpPr>
          <a:xfrm>
            <a:off x="1547813" y="1916113"/>
            <a:ext cx="2506662" cy="2406650"/>
            <a:chOff x="885" y="934"/>
            <a:chExt cx="1579" cy="1516"/>
          </a:xfrm>
        </p:grpSpPr>
        <p:sp>
          <p:nvSpPr>
            <p:cNvPr id="38938" name="Oval 109"/>
            <p:cNvSpPr/>
            <p:nvPr/>
          </p:nvSpPr>
          <p:spPr>
            <a:xfrm>
              <a:off x="1526" y="1020"/>
              <a:ext cx="232" cy="231"/>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8939" name="Line 110"/>
            <p:cNvSpPr/>
            <p:nvPr/>
          </p:nvSpPr>
          <p:spPr>
            <a:xfrm>
              <a:off x="1681" y="1251"/>
              <a:ext cx="231" cy="345"/>
            </a:xfrm>
            <a:prstGeom prst="line">
              <a:avLst/>
            </a:prstGeom>
            <a:ln w="9525" cap="flat" cmpd="sng">
              <a:solidFill>
                <a:srgbClr val="000000"/>
              </a:solidFill>
              <a:prstDash val="solid"/>
              <a:headEnd type="none" w="med" len="med"/>
              <a:tailEnd type="none" w="med" len="med"/>
            </a:ln>
          </p:spPr>
        </p:sp>
        <p:sp>
          <p:nvSpPr>
            <p:cNvPr id="38940" name="Line 111"/>
            <p:cNvSpPr/>
            <p:nvPr/>
          </p:nvSpPr>
          <p:spPr>
            <a:xfrm flipH="1">
              <a:off x="1372" y="1251"/>
              <a:ext cx="231" cy="345"/>
            </a:xfrm>
            <a:prstGeom prst="line">
              <a:avLst/>
            </a:prstGeom>
            <a:ln w="9525" cap="flat" cmpd="sng">
              <a:solidFill>
                <a:srgbClr val="000000"/>
              </a:solidFill>
              <a:prstDash val="solid"/>
              <a:headEnd type="none" w="med" len="med"/>
              <a:tailEnd type="none" w="med" len="med"/>
            </a:ln>
          </p:spPr>
        </p:sp>
        <p:sp>
          <p:nvSpPr>
            <p:cNvPr id="38941" name="Oval 112"/>
            <p:cNvSpPr/>
            <p:nvPr/>
          </p:nvSpPr>
          <p:spPr>
            <a:xfrm>
              <a:off x="1217" y="1596"/>
              <a:ext cx="232" cy="231"/>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8942" name="Oval 113"/>
            <p:cNvSpPr/>
            <p:nvPr/>
          </p:nvSpPr>
          <p:spPr>
            <a:xfrm>
              <a:off x="1835" y="1596"/>
              <a:ext cx="232" cy="231"/>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8943" name="Line 114"/>
            <p:cNvSpPr/>
            <p:nvPr/>
          </p:nvSpPr>
          <p:spPr>
            <a:xfrm rot="-180000" flipH="1">
              <a:off x="1051" y="1827"/>
              <a:ext cx="232" cy="346"/>
            </a:xfrm>
            <a:prstGeom prst="line">
              <a:avLst/>
            </a:prstGeom>
            <a:ln w="9525" cap="flat" cmpd="sng">
              <a:solidFill>
                <a:srgbClr val="000000"/>
              </a:solidFill>
              <a:prstDash val="solid"/>
              <a:headEnd type="none" w="med" len="med"/>
              <a:tailEnd type="none" w="med" len="med"/>
            </a:ln>
          </p:spPr>
        </p:sp>
        <p:sp>
          <p:nvSpPr>
            <p:cNvPr id="38944" name="Oval 115"/>
            <p:cNvSpPr/>
            <p:nvPr/>
          </p:nvSpPr>
          <p:spPr>
            <a:xfrm>
              <a:off x="908" y="2173"/>
              <a:ext cx="232" cy="230"/>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8945" name="Line 117"/>
            <p:cNvSpPr/>
            <p:nvPr/>
          </p:nvSpPr>
          <p:spPr>
            <a:xfrm>
              <a:off x="2013" y="1802"/>
              <a:ext cx="232" cy="346"/>
            </a:xfrm>
            <a:prstGeom prst="line">
              <a:avLst/>
            </a:prstGeom>
            <a:ln w="9525" cap="flat" cmpd="sng">
              <a:solidFill>
                <a:srgbClr val="000000"/>
              </a:solidFill>
              <a:prstDash val="solid"/>
              <a:headEnd type="none" w="med" len="med"/>
              <a:tailEnd type="none" w="med" len="med"/>
            </a:ln>
          </p:spPr>
        </p:sp>
        <p:sp>
          <p:nvSpPr>
            <p:cNvPr id="38946" name="Oval 118"/>
            <p:cNvSpPr/>
            <p:nvPr/>
          </p:nvSpPr>
          <p:spPr>
            <a:xfrm>
              <a:off x="2147" y="2148"/>
              <a:ext cx="232" cy="231"/>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8947" name="Text Box 119"/>
            <p:cNvSpPr txBox="1"/>
            <p:nvPr/>
          </p:nvSpPr>
          <p:spPr>
            <a:xfrm>
              <a:off x="1498" y="934"/>
              <a:ext cx="342" cy="361"/>
            </a:xfrm>
            <a:prstGeom prst="rect">
              <a:avLst/>
            </a:prstGeom>
            <a:noFill/>
            <a:ln w="9525">
              <a:noFill/>
            </a:ln>
          </p:spPr>
          <p:txBody>
            <a:bodyPr/>
            <a:p>
              <a:pPr algn="just"/>
              <a:r>
                <a:rPr lang="en-US" altLang="zh-CN" sz="2800" b="1" dirty="0">
                  <a:latin typeface="Times New Roman" panose="02020603050405020304" pitchFamily="18" charset="0"/>
                </a:rPr>
                <a:t>0</a:t>
              </a:r>
              <a:endParaRPr lang="en-US" altLang="zh-CN" sz="2800" b="1" dirty="0">
                <a:latin typeface="Times New Roman" panose="02020603050405020304" pitchFamily="18" charset="0"/>
              </a:endParaRPr>
            </a:p>
          </p:txBody>
        </p:sp>
        <p:sp>
          <p:nvSpPr>
            <p:cNvPr id="38948" name="Text Box 120"/>
            <p:cNvSpPr txBox="1"/>
            <p:nvPr/>
          </p:nvSpPr>
          <p:spPr>
            <a:xfrm>
              <a:off x="1192" y="1517"/>
              <a:ext cx="342" cy="360"/>
            </a:xfrm>
            <a:prstGeom prst="rect">
              <a:avLst/>
            </a:prstGeom>
            <a:noFill/>
            <a:ln w="9525">
              <a:noFill/>
            </a:ln>
          </p:spPr>
          <p:txBody>
            <a:bodyPr/>
            <a:p>
              <a:pPr algn="just"/>
              <a:r>
                <a:rPr lang="en-US" altLang="zh-CN" sz="2800" b="1" dirty="0">
                  <a:latin typeface="Times New Roman" panose="02020603050405020304" pitchFamily="18" charset="0"/>
                </a:rPr>
                <a:t>1</a:t>
              </a:r>
              <a:endParaRPr lang="en-US" altLang="zh-CN" sz="2800" b="1" dirty="0">
                <a:latin typeface="Times New Roman" panose="02020603050405020304" pitchFamily="18" charset="0"/>
              </a:endParaRPr>
            </a:p>
          </p:txBody>
        </p:sp>
        <p:sp>
          <p:nvSpPr>
            <p:cNvPr id="38949" name="Text Box 121"/>
            <p:cNvSpPr txBox="1"/>
            <p:nvPr/>
          </p:nvSpPr>
          <p:spPr>
            <a:xfrm>
              <a:off x="1782" y="1515"/>
              <a:ext cx="343" cy="360"/>
            </a:xfrm>
            <a:prstGeom prst="rect">
              <a:avLst/>
            </a:prstGeom>
            <a:noFill/>
            <a:ln w="9525">
              <a:noFill/>
            </a:ln>
          </p:spPr>
          <p:txBody>
            <a:bodyPr/>
            <a:p>
              <a:pPr algn="just"/>
              <a:r>
                <a:rPr lang="en-US" altLang="zh-CN" sz="2800" b="1" dirty="0">
                  <a:latin typeface="Times New Roman" panose="02020603050405020304" pitchFamily="18" charset="0"/>
                </a:rPr>
                <a:t>-1</a:t>
              </a:r>
              <a:endParaRPr lang="en-US" altLang="zh-CN" sz="2800" b="1" dirty="0">
                <a:latin typeface="Times New Roman" panose="02020603050405020304" pitchFamily="18" charset="0"/>
              </a:endParaRPr>
            </a:p>
          </p:txBody>
        </p:sp>
        <p:sp>
          <p:nvSpPr>
            <p:cNvPr id="38950" name="Text Box 122"/>
            <p:cNvSpPr txBox="1"/>
            <p:nvPr/>
          </p:nvSpPr>
          <p:spPr>
            <a:xfrm>
              <a:off x="2122" y="2067"/>
              <a:ext cx="342" cy="360"/>
            </a:xfrm>
            <a:prstGeom prst="rect">
              <a:avLst/>
            </a:prstGeom>
            <a:noFill/>
            <a:ln w="9525">
              <a:noFill/>
            </a:ln>
          </p:spPr>
          <p:txBody>
            <a:bodyPr/>
            <a:p>
              <a:pPr algn="just"/>
              <a:r>
                <a:rPr lang="en-US" altLang="zh-CN" sz="2800" b="1" dirty="0">
                  <a:latin typeface="Times New Roman" panose="02020603050405020304" pitchFamily="18" charset="0"/>
                </a:rPr>
                <a:t>0</a:t>
              </a:r>
              <a:endParaRPr lang="en-US" altLang="zh-CN" sz="2800" b="1" dirty="0">
                <a:latin typeface="Times New Roman" panose="02020603050405020304" pitchFamily="18" charset="0"/>
              </a:endParaRPr>
            </a:p>
          </p:txBody>
        </p:sp>
        <p:sp>
          <p:nvSpPr>
            <p:cNvPr id="38951" name="Text Box 123"/>
            <p:cNvSpPr txBox="1"/>
            <p:nvPr/>
          </p:nvSpPr>
          <p:spPr>
            <a:xfrm>
              <a:off x="885" y="2089"/>
              <a:ext cx="342" cy="361"/>
            </a:xfrm>
            <a:prstGeom prst="rect">
              <a:avLst/>
            </a:prstGeom>
            <a:noFill/>
            <a:ln w="9525">
              <a:noFill/>
            </a:ln>
          </p:spPr>
          <p:txBody>
            <a:bodyPr/>
            <a:p>
              <a:pPr algn="just"/>
              <a:r>
                <a:rPr lang="en-US" altLang="zh-CN" sz="2800" b="1" dirty="0">
                  <a:latin typeface="Times New Roman" panose="02020603050405020304" pitchFamily="18" charset="0"/>
                </a:rPr>
                <a:t>0</a:t>
              </a:r>
              <a:endParaRPr lang="en-US" altLang="zh-CN" sz="2800" b="1" dirty="0">
                <a:latin typeface="Times New Roman" panose="02020603050405020304" pitchFamily="18" charset="0"/>
              </a:endParaRPr>
            </a:p>
          </p:txBody>
        </p:sp>
      </p:grpSp>
      <p:grpSp>
        <p:nvGrpSpPr>
          <p:cNvPr id="71829" name="Group 149"/>
          <p:cNvGrpSpPr/>
          <p:nvPr/>
        </p:nvGrpSpPr>
        <p:grpSpPr>
          <a:xfrm>
            <a:off x="5076825" y="1773238"/>
            <a:ext cx="2193925" cy="3309937"/>
            <a:chOff x="3226" y="912"/>
            <a:chExt cx="1382" cy="2085"/>
          </a:xfrm>
        </p:grpSpPr>
        <p:sp>
          <p:nvSpPr>
            <p:cNvPr id="38918" name="Oval 126"/>
            <p:cNvSpPr/>
            <p:nvPr/>
          </p:nvSpPr>
          <p:spPr>
            <a:xfrm>
              <a:off x="3923" y="987"/>
              <a:ext cx="232" cy="231"/>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8919" name="Line 127"/>
            <p:cNvSpPr/>
            <p:nvPr/>
          </p:nvSpPr>
          <p:spPr>
            <a:xfrm rot="-240000">
              <a:off x="4144" y="1170"/>
              <a:ext cx="231" cy="390"/>
            </a:xfrm>
            <a:prstGeom prst="line">
              <a:avLst/>
            </a:prstGeom>
            <a:ln w="9525" cap="flat" cmpd="sng">
              <a:solidFill>
                <a:srgbClr val="000000"/>
              </a:solidFill>
              <a:prstDash val="solid"/>
              <a:headEnd type="none" w="med" len="med"/>
              <a:tailEnd type="none" w="med" len="med"/>
            </a:ln>
          </p:spPr>
        </p:sp>
        <p:sp>
          <p:nvSpPr>
            <p:cNvPr id="38920" name="Line 128"/>
            <p:cNvSpPr/>
            <p:nvPr/>
          </p:nvSpPr>
          <p:spPr>
            <a:xfrm flipH="1">
              <a:off x="3735" y="1207"/>
              <a:ext cx="232" cy="345"/>
            </a:xfrm>
            <a:prstGeom prst="line">
              <a:avLst/>
            </a:prstGeom>
            <a:ln w="9525" cap="flat" cmpd="sng">
              <a:solidFill>
                <a:srgbClr val="000000"/>
              </a:solidFill>
              <a:prstDash val="solid"/>
              <a:headEnd type="none" w="med" len="med"/>
              <a:tailEnd type="none" w="med" len="med"/>
            </a:ln>
          </p:spPr>
        </p:sp>
        <p:sp>
          <p:nvSpPr>
            <p:cNvPr id="38921" name="Oval 129"/>
            <p:cNvSpPr/>
            <p:nvPr/>
          </p:nvSpPr>
          <p:spPr>
            <a:xfrm>
              <a:off x="3569" y="1564"/>
              <a:ext cx="232" cy="230"/>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8922" name="Oval 130"/>
            <p:cNvSpPr/>
            <p:nvPr/>
          </p:nvSpPr>
          <p:spPr>
            <a:xfrm>
              <a:off x="4287" y="1564"/>
              <a:ext cx="232" cy="230"/>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8923" name="Line 131"/>
            <p:cNvSpPr/>
            <p:nvPr/>
          </p:nvSpPr>
          <p:spPr>
            <a:xfrm flipH="1">
              <a:off x="3382" y="1794"/>
              <a:ext cx="231" cy="346"/>
            </a:xfrm>
            <a:prstGeom prst="line">
              <a:avLst/>
            </a:prstGeom>
            <a:ln w="9525" cap="flat" cmpd="sng">
              <a:solidFill>
                <a:srgbClr val="000000"/>
              </a:solidFill>
              <a:prstDash val="solid"/>
              <a:headEnd type="none" w="med" len="med"/>
              <a:tailEnd type="none" w="med" len="med"/>
            </a:ln>
          </p:spPr>
        </p:sp>
        <p:sp>
          <p:nvSpPr>
            <p:cNvPr id="38924" name="Oval 132"/>
            <p:cNvSpPr/>
            <p:nvPr/>
          </p:nvSpPr>
          <p:spPr>
            <a:xfrm>
              <a:off x="3249" y="2140"/>
              <a:ext cx="232" cy="231"/>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8925" name="Line 134"/>
            <p:cNvSpPr/>
            <p:nvPr/>
          </p:nvSpPr>
          <p:spPr>
            <a:xfrm rot="120000">
              <a:off x="3710" y="1789"/>
              <a:ext cx="232" cy="346"/>
            </a:xfrm>
            <a:prstGeom prst="line">
              <a:avLst/>
            </a:prstGeom>
            <a:ln w="9525" cap="flat" cmpd="sng">
              <a:solidFill>
                <a:srgbClr val="000000"/>
              </a:solidFill>
              <a:prstDash val="solid"/>
              <a:headEnd type="none" w="med" len="med"/>
              <a:tailEnd type="none" w="med" len="med"/>
            </a:ln>
          </p:spPr>
        </p:sp>
        <p:sp>
          <p:nvSpPr>
            <p:cNvPr id="38926" name="Oval 135"/>
            <p:cNvSpPr/>
            <p:nvPr/>
          </p:nvSpPr>
          <p:spPr>
            <a:xfrm rot="120000">
              <a:off x="3834" y="2140"/>
              <a:ext cx="232" cy="230"/>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8927" name="Line 136"/>
            <p:cNvSpPr/>
            <p:nvPr/>
          </p:nvSpPr>
          <p:spPr>
            <a:xfrm rot="-480000" flipH="1">
              <a:off x="4171" y="1812"/>
              <a:ext cx="232" cy="306"/>
            </a:xfrm>
            <a:prstGeom prst="line">
              <a:avLst/>
            </a:prstGeom>
            <a:ln w="9525" cap="flat" cmpd="sng">
              <a:solidFill>
                <a:srgbClr val="000000"/>
              </a:solidFill>
              <a:prstDash val="solid"/>
              <a:headEnd type="none" w="med" len="med"/>
              <a:tailEnd type="none" w="med" len="med"/>
            </a:ln>
          </p:spPr>
        </p:sp>
        <p:sp>
          <p:nvSpPr>
            <p:cNvPr id="38928" name="Oval 137"/>
            <p:cNvSpPr/>
            <p:nvPr/>
          </p:nvSpPr>
          <p:spPr>
            <a:xfrm>
              <a:off x="4092" y="2145"/>
              <a:ext cx="232" cy="230"/>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8929" name="Line 138"/>
            <p:cNvSpPr/>
            <p:nvPr/>
          </p:nvSpPr>
          <p:spPr>
            <a:xfrm flipH="1">
              <a:off x="3680" y="2352"/>
              <a:ext cx="243" cy="362"/>
            </a:xfrm>
            <a:prstGeom prst="line">
              <a:avLst/>
            </a:prstGeom>
            <a:ln w="9525" cap="flat" cmpd="sng">
              <a:solidFill>
                <a:srgbClr val="000000"/>
              </a:solidFill>
              <a:prstDash val="solid"/>
              <a:headEnd type="none" w="med" len="med"/>
              <a:tailEnd type="none" w="med" len="med"/>
            </a:ln>
          </p:spPr>
        </p:sp>
        <p:sp>
          <p:nvSpPr>
            <p:cNvPr id="38930" name="Oval 139"/>
            <p:cNvSpPr/>
            <p:nvPr/>
          </p:nvSpPr>
          <p:spPr>
            <a:xfrm>
              <a:off x="3547" y="2714"/>
              <a:ext cx="232" cy="231"/>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8931" name="Text Box 140"/>
            <p:cNvSpPr txBox="1"/>
            <p:nvPr/>
          </p:nvSpPr>
          <p:spPr>
            <a:xfrm>
              <a:off x="3905" y="912"/>
              <a:ext cx="342" cy="361"/>
            </a:xfrm>
            <a:prstGeom prst="rect">
              <a:avLst/>
            </a:prstGeom>
            <a:noFill/>
            <a:ln w="9525">
              <a:noFill/>
            </a:ln>
          </p:spPr>
          <p:txBody>
            <a:bodyPr/>
            <a:p>
              <a:pPr algn="just"/>
              <a:r>
                <a:rPr lang="en-US" altLang="zh-CN" sz="2800" b="1" dirty="0">
                  <a:latin typeface="Times New Roman" panose="02020603050405020304" pitchFamily="18" charset="0"/>
                </a:rPr>
                <a:t>1</a:t>
              </a:r>
              <a:endParaRPr lang="en-US" altLang="zh-CN" sz="2800" b="1" dirty="0">
                <a:latin typeface="Times New Roman" panose="02020603050405020304" pitchFamily="18" charset="0"/>
              </a:endParaRPr>
            </a:p>
          </p:txBody>
        </p:sp>
        <p:sp>
          <p:nvSpPr>
            <p:cNvPr id="38932" name="Text Box 141"/>
            <p:cNvSpPr txBox="1"/>
            <p:nvPr/>
          </p:nvSpPr>
          <p:spPr>
            <a:xfrm>
              <a:off x="3521" y="1484"/>
              <a:ext cx="343" cy="360"/>
            </a:xfrm>
            <a:prstGeom prst="rect">
              <a:avLst/>
            </a:prstGeom>
            <a:noFill/>
            <a:ln w="9525">
              <a:noFill/>
            </a:ln>
          </p:spPr>
          <p:txBody>
            <a:bodyPr/>
            <a:p>
              <a:pPr algn="just"/>
              <a:r>
                <a:rPr lang="en-US" altLang="zh-CN" sz="2800" b="1" dirty="0">
                  <a:latin typeface="Times New Roman" panose="02020603050405020304" pitchFamily="18" charset="0"/>
                </a:rPr>
                <a:t>-1</a:t>
              </a:r>
              <a:endParaRPr lang="en-US" altLang="zh-CN" sz="2800" b="1" dirty="0">
                <a:latin typeface="Times New Roman" panose="02020603050405020304" pitchFamily="18" charset="0"/>
              </a:endParaRPr>
            </a:p>
          </p:txBody>
        </p:sp>
        <p:sp>
          <p:nvSpPr>
            <p:cNvPr id="38933" name="Text Box 142"/>
            <p:cNvSpPr txBox="1"/>
            <p:nvPr/>
          </p:nvSpPr>
          <p:spPr>
            <a:xfrm>
              <a:off x="4266" y="1493"/>
              <a:ext cx="342" cy="360"/>
            </a:xfrm>
            <a:prstGeom prst="rect">
              <a:avLst/>
            </a:prstGeom>
            <a:noFill/>
            <a:ln w="9525">
              <a:noFill/>
            </a:ln>
          </p:spPr>
          <p:txBody>
            <a:bodyPr/>
            <a:p>
              <a:pPr algn="just"/>
              <a:r>
                <a:rPr lang="en-US" altLang="zh-CN" sz="2800" b="1" dirty="0">
                  <a:latin typeface="Times New Roman" panose="02020603050405020304" pitchFamily="18" charset="0"/>
                </a:rPr>
                <a:t>1</a:t>
              </a:r>
              <a:endParaRPr lang="en-US" altLang="zh-CN" sz="2800" b="1" dirty="0">
                <a:latin typeface="Times New Roman" panose="02020603050405020304" pitchFamily="18" charset="0"/>
              </a:endParaRPr>
            </a:p>
          </p:txBody>
        </p:sp>
        <p:sp>
          <p:nvSpPr>
            <p:cNvPr id="38934" name="Text Box 143"/>
            <p:cNvSpPr txBox="1"/>
            <p:nvPr/>
          </p:nvSpPr>
          <p:spPr>
            <a:xfrm>
              <a:off x="3226" y="2054"/>
              <a:ext cx="342" cy="360"/>
            </a:xfrm>
            <a:prstGeom prst="rect">
              <a:avLst/>
            </a:prstGeom>
            <a:noFill/>
            <a:ln w="9525">
              <a:noFill/>
            </a:ln>
          </p:spPr>
          <p:txBody>
            <a:bodyPr/>
            <a:p>
              <a:pPr algn="just"/>
              <a:r>
                <a:rPr lang="en-US" altLang="zh-CN" sz="2800" b="1" dirty="0">
                  <a:latin typeface="Times New Roman" panose="02020603050405020304" pitchFamily="18" charset="0"/>
                </a:rPr>
                <a:t>0</a:t>
              </a:r>
              <a:endParaRPr lang="en-US" altLang="zh-CN" sz="2800" b="1" dirty="0">
                <a:latin typeface="Times New Roman" panose="02020603050405020304" pitchFamily="18" charset="0"/>
              </a:endParaRPr>
            </a:p>
          </p:txBody>
        </p:sp>
        <p:sp>
          <p:nvSpPr>
            <p:cNvPr id="38935" name="Text Box 144"/>
            <p:cNvSpPr txBox="1"/>
            <p:nvPr/>
          </p:nvSpPr>
          <p:spPr>
            <a:xfrm>
              <a:off x="3817" y="2065"/>
              <a:ext cx="343" cy="360"/>
            </a:xfrm>
            <a:prstGeom prst="rect">
              <a:avLst/>
            </a:prstGeom>
            <a:noFill/>
            <a:ln w="9525">
              <a:noFill/>
            </a:ln>
          </p:spPr>
          <p:txBody>
            <a:bodyPr/>
            <a:p>
              <a:pPr algn="just"/>
              <a:r>
                <a:rPr lang="en-US" altLang="zh-CN" sz="2800" b="1" dirty="0">
                  <a:latin typeface="Times New Roman" panose="02020603050405020304" pitchFamily="18" charset="0"/>
                </a:rPr>
                <a:t>1</a:t>
              </a:r>
              <a:endParaRPr lang="en-US" altLang="zh-CN" sz="2800" b="1" dirty="0">
                <a:latin typeface="Times New Roman" panose="02020603050405020304" pitchFamily="18" charset="0"/>
              </a:endParaRPr>
            </a:p>
          </p:txBody>
        </p:sp>
        <p:sp>
          <p:nvSpPr>
            <p:cNvPr id="38936" name="Text Box 145"/>
            <p:cNvSpPr txBox="1"/>
            <p:nvPr/>
          </p:nvSpPr>
          <p:spPr>
            <a:xfrm>
              <a:off x="4057" y="2065"/>
              <a:ext cx="343" cy="360"/>
            </a:xfrm>
            <a:prstGeom prst="rect">
              <a:avLst/>
            </a:prstGeom>
            <a:noFill/>
            <a:ln w="9525">
              <a:noFill/>
            </a:ln>
          </p:spPr>
          <p:txBody>
            <a:bodyPr/>
            <a:p>
              <a:pPr algn="just"/>
              <a:r>
                <a:rPr lang="en-US" altLang="zh-CN" sz="2800" b="1" dirty="0">
                  <a:latin typeface="Times New Roman" panose="02020603050405020304" pitchFamily="18" charset="0"/>
                </a:rPr>
                <a:t>0</a:t>
              </a:r>
              <a:endParaRPr lang="en-US" altLang="zh-CN" sz="2800" b="1" dirty="0">
                <a:latin typeface="Times New Roman" panose="02020603050405020304" pitchFamily="18" charset="0"/>
              </a:endParaRPr>
            </a:p>
          </p:txBody>
        </p:sp>
        <p:sp>
          <p:nvSpPr>
            <p:cNvPr id="38937" name="Text Box 146"/>
            <p:cNvSpPr txBox="1"/>
            <p:nvPr/>
          </p:nvSpPr>
          <p:spPr>
            <a:xfrm>
              <a:off x="3521" y="2636"/>
              <a:ext cx="343" cy="361"/>
            </a:xfrm>
            <a:prstGeom prst="rect">
              <a:avLst/>
            </a:prstGeom>
            <a:noFill/>
            <a:ln w="9525">
              <a:noFill/>
            </a:ln>
          </p:spPr>
          <p:txBody>
            <a:bodyPr/>
            <a:p>
              <a:pPr algn="just"/>
              <a:r>
                <a:rPr lang="en-US" altLang="zh-CN" sz="2800" b="1" dirty="0">
                  <a:latin typeface="Times New Roman" panose="02020603050405020304" pitchFamily="18" charset="0"/>
                </a:rPr>
                <a:t>0</a:t>
              </a:r>
              <a:endParaRPr lang="en-US" altLang="zh-CN" sz="2800" b="1"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1829"/>
                                        </p:tgtEl>
                                        <p:attrNameLst>
                                          <p:attrName>style.visibility</p:attrName>
                                        </p:attrNameLst>
                                      </p:cBhvr>
                                      <p:to>
                                        <p:strVal val="visible"/>
                                      </p:to>
                                    </p:set>
                                    <p:animEffect transition="in" filter="checkerboard(across)">
                                      <p:cBhvr>
                                        <p:cTn id="7" dur="500"/>
                                        <p:tgtEl>
                                          <p:spTgt spid="718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39939" name="Rectangle 2"/>
          <p:cNvSpPr>
            <a:spLocks noGrp="1"/>
          </p:cNvSpPr>
          <p:nvPr>
            <p:ph type="title"/>
          </p:nvPr>
        </p:nvSpPr>
        <p:spPr/>
        <p:txBody>
          <a:bodyPr vert="horz" wrap="square" lIns="91440" tIns="45720" rIns="91440" bIns="45720" anchor="ctr" anchorCtr="0"/>
          <a:p>
            <a:pPr eaLnBrk="1" hangingPunct="1"/>
            <a:r>
              <a:rPr lang="zh-CN" altLang="en-US" dirty="0">
                <a:solidFill>
                  <a:schemeClr val="tx1"/>
                </a:solidFill>
              </a:rPr>
              <a:t>不平衡的二叉树示例</a:t>
            </a:r>
            <a:endParaRPr lang="zh-CN" altLang="en-US" dirty="0">
              <a:solidFill>
                <a:schemeClr val="tx1"/>
              </a:solidFill>
            </a:endParaRPr>
          </a:p>
        </p:txBody>
      </p:sp>
      <p:grpSp>
        <p:nvGrpSpPr>
          <p:cNvPr id="39940" name="Group 74"/>
          <p:cNvGrpSpPr/>
          <p:nvPr/>
        </p:nvGrpSpPr>
        <p:grpSpPr>
          <a:xfrm>
            <a:off x="1692275" y="1700213"/>
            <a:ext cx="2130425" cy="3382962"/>
            <a:chOff x="974" y="1070"/>
            <a:chExt cx="1342" cy="2131"/>
          </a:xfrm>
        </p:grpSpPr>
        <p:sp>
          <p:nvSpPr>
            <p:cNvPr id="39962" name="Oval 29"/>
            <p:cNvSpPr/>
            <p:nvPr/>
          </p:nvSpPr>
          <p:spPr>
            <a:xfrm>
              <a:off x="1669" y="1152"/>
              <a:ext cx="241" cy="235"/>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9963" name="Line 30"/>
            <p:cNvSpPr/>
            <p:nvPr/>
          </p:nvSpPr>
          <p:spPr>
            <a:xfrm>
              <a:off x="1830" y="1387"/>
              <a:ext cx="240" cy="351"/>
            </a:xfrm>
            <a:prstGeom prst="line">
              <a:avLst/>
            </a:prstGeom>
            <a:ln w="9525" cap="flat" cmpd="sng">
              <a:solidFill>
                <a:srgbClr val="000000"/>
              </a:solidFill>
              <a:prstDash val="solid"/>
              <a:headEnd type="none" w="med" len="med"/>
              <a:tailEnd type="none" w="med" len="med"/>
            </a:ln>
          </p:spPr>
        </p:sp>
        <p:sp>
          <p:nvSpPr>
            <p:cNvPr id="39964" name="Line 31"/>
            <p:cNvSpPr/>
            <p:nvPr/>
          </p:nvSpPr>
          <p:spPr>
            <a:xfrm flipH="1">
              <a:off x="1509" y="1387"/>
              <a:ext cx="240" cy="351"/>
            </a:xfrm>
            <a:prstGeom prst="line">
              <a:avLst/>
            </a:prstGeom>
            <a:ln w="9525" cap="flat" cmpd="sng">
              <a:solidFill>
                <a:srgbClr val="000000"/>
              </a:solidFill>
              <a:prstDash val="solid"/>
              <a:headEnd type="none" w="med" len="med"/>
              <a:tailEnd type="none" w="med" len="med"/>
            </a:ln>
          </p:spPr>
        </p:sp>
        <p:sp>
          <p:nvSpPr>
            <p:cNvPr id="39965" name="Oval 32"/>
            <p:cNvSpPr/>
            <p:nvPr/>
          </p:nvSpPr>
          <p:spPr>
            <a:xfrm>
              <a:off x="1349" y="1738"/>
              <a:ext cx="240" cy="235"/>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9966" name="Oval 33"/>
            <p:cNvSpPr/>
            <p:nvPr/>
          </p:nvSpPr>
          <p:spPr>
            <a:xfrm>
              <a:off x="1990" y="1738"/>
              <a:ext cx="240" cy="235"/>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9967" name="Line 34"/>
            <p:cNvSpPr/>
            <p:nvPr/>
          </p:nvSpPr>
          <p:spPr>
            <a:xfrm rot="-180000" flipH="1">
              <a:off x="1177" y="1973"/>
              <a:ext cx="240" cy="351"/>
            </a:xfrm>
            <a:prstGeom prst="line">
              <a:avLst/>
            </a:prstGeom>
            <a:ln w="9525" cap="flat" cmpd="sng">
              <a:solidFill>
                <a:srgbClr val="000000"/>
              </a:solidFill>
              <a:prstDash val="solid"/>
              <a:headEnd type="none" w="med" len="med"/>
              <a:tailEnd type="none" w="med" len="med"/>
            </a:ln>
          </p:spPr>
        </p:sp>
        <p:sp>
          <p:nvSpPr>
            <p:cNvPr id="39968" name="Oval 35"/>
            <p:cNvSpPr/>
            <p:nvPr/>
          </p:nvSpPr>
          <p:spPr>
            <a:xfrm>
              <a:off x="1028" y="2324"/>
              <a:ext cx="240" cy="235"/>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9969" name="Line 37"/>
            <p:cNvSpPr/>
            <p:nvPr/>
          </p:nvSpPr>
          <p:spPr>
            <a:xfrm>
              <a:off x="1521" y="1948"/>
              <a:ext cx="240" cy="352"/>
            </a:xfrm>
            <a:prstGeom prst="line">
              <a:avLst/>
            </a:prstGeom>
            <a:ln w="9525" cap="flat" cmpd="sng">
              <a:solidFill>
                <a:srgbClr val="000000"/>
              </a:solidFill>
              <a:prstDash val="solid"/>
              <a:headEnd type="none" w="med" len="med"/>
              <a:tailEnd type="none" w="med" len="med"/>
            </a:ln>
          </p:spPr>
        </p:sp>
        <p:sp>
          <p:nvSpPr>
            <p:cNvPr id="39970" name="Oval 38"/>
            <p:cNvSpPr/>
            <p:nvPr/>
          </p:nvSpPr>
          <p:spPr>
            <a:xfrm>
              <a:off x="1661" y="2300"/>
              <a:ext cx="240" cy="234"/>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9971" name="Line 40"/>
            <p:cNvSpPr/>
            <p:nvPr/>
          </p:nvSpPr>
          <p:spPr>
            <a:xfrm>
              <a:off x="1204" y="2559"/>
              <a:ext cx="240" cy="352"/>
            </a:xfrm>
            <a:prstGeom prst="line">
              <a:avLst/>
            </a:prstGeom>
            <a:ln w="9525" cap="flat" cmpd="sng">
              <a:solidFill>
                <a:srgbClr val="000000"/>
              </a:solidFill>
              <a:prstDash val="solid"/>
              <a:headEnd type="none" w="med" len="med"/>
              <a:tailEnd type="none" w="med" len="med"/>
            </a:ln>
          </p:spPr>
        </p:sp>
        <p:sp>
          <p:nvSpPr>
            <p:cNvPr id="39972" name="Oval 41"/>
            <p:cNvSpPr/>
            <p:nvPr/>
          </p:nvSpPr>
          <p:spPr>
            <a:xfrm>
              <a:off x="1344" y="2911"/>
              <a:ext cx="240" cy="234"/>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9973" name="Text Box 42"/>
            <p:cNvSpPr txBox="1"/>
            <p:nvPr/>
          </p:nvSpPr>
          <p:spPr>
            <a:xfrm>
              <a:off x="1632" y="1070"/>
              <a:ext cx="355" cy="367"/>
            </a:xfrm>
            <a:prstGeom prst="rect">
              <a:avLst/>
            </a:prstGeom>
            <a:noFill/>
            <a:ln w="9525">
              <a:noFill/>
            </a:ln>
          </p:spPr>
          <p:txBody>
            <a:bodyPr/>
            <a:p>
              <a:pPr algn="just"/>
              <a:r>
                <a:rPr lang="en-US" altLang="zh-CN" sz="2800" dirty="0">
                  <a:latin typeface="Times New Roman" panose="02020603050405020304" pitchFamily="18" charset="0"/>
                </a:rPr>
                <a:t>2</a:t>
              </a:r>
              <a:endParaRPr lang="en-US" altLang="zh-CN" sz="2800" dirty="0">
                <a:latin typeface="Times New Roman" panose="02020603050405020304" pitchFamily="18" charset="0"/>
              </a:endParaRPr>
            </a:p>
          </p:txBody>
        </p:sp>
        <p:sp>
          <p:nvSpPr>
            <p:cNvPr id="39974" name="Text Box 43"/>
            <p:cNvSpPr txBox="1"/>
            <p:nvPr/>
          </p:nvSpPr>
          <p:spPr>
            <a:xfrm>
              <a:off x="1326" y="1671"/>
              <a:ext cx="355" cy="367"/>
            </a:xfrm>
            <a:prstGeom prst="rect">
              <a:avLst/>
            </a:prstGeom>
            <a:noFill/>
            <a:ln w="9525">
              <a:noFill/>
            </a:ln>
          </p:spPr>
          <p:txBody>
            <a:bodyPr/>
            <a:p>
              <a:pPr algn="just"/>
              <a:r>
                <a:rPr lang="en-US" altLang="zh-CN" sz="2800" dirty="0">
                  <a:latin typeface="Times New Roman" panose="02020603050405020304" pitchFamily="18" charset="0"/>
                </a:rPr>
                <a:t>1</a:t>
              </a:r>
              <a:endParaRPr lang="en-US" altLang="zh-CN" sz="2800" dirty="0">
                <a:latin typeface="Times New Roman" panose="02020603050405020304" pitchFamily="18" charset="0"/>
              </a:endParaRPr>
            </a:p>
          </p:txBody>
        </p:sp>
        <p:sp>
          <p:nvSpPr>
            <p:cNvPr id="39975" name="Text Box 44"/>
            <p:cNvSpPr txBox="1"/>
            <p:nvPr/>
          </p:nvSpPr>
          <p:spPr>
            <a:xfrm>
              <a:off x="1961" y="1660"/>
              <a:ext cx="355" cy="367"/>
            </a:xfrm>
            <a:prstGeom prst="rect">
              <a:avLst/>
            </a:prstGeom>
            <a:noFill/>
            <a:ln w="9525">
              <a:noFill/>
            </a:ln>
          </p:spPr>
          <p:txBody>
            <a:bodyPr/>
            <a:p>
              <a:pPr algn="just"/>
              <a:r>
                <a:rPr lang="en-US" altLang="zh-CN" sz="2800" dirty="0">
                  <a:latin typeface="Times New Roman" panose="02020603050405020304" pitchFamily="18" charset="0"/>
                </a:rPr>
                <a:t>0</a:t>
              </a:r>
              <a:endParaRPr lang="en-US" altLang="zh-CN" sz="2800" dirty="0">
                <a:latin typeface="Times New Roman" panose="02020603050405020304" pitchFamily="18" charset="0"/>
              </a:endParaRPr>
            </a:p>
          </p:txBody>
        </p:sp>
        <p:sp>
          <p:nvSpPr>
            <p:cNvPr id="39976" name="Text Box 45"/>
            <p:cNvSpPr txBox="1"/>
            <p:nvPr/>
          </p:nvSpPr>
          <p:spPr>
            <a:xfrm>
              <a:off x="974" y="2241"/>
              <a:ext cx="355" cy="367"/>
            </a:xfrm>
            <a:prstGeom prst="rect">
              <a:avLst/>
            </a:prstGeom>
            <a:noFill/>
            <a:ln w="9525">
              <a:noFill/>
            </a:ln>
          </p:spPr>
          <p:txBody>
            <a:bodyPr/>
            <a:p>
              <a:pPr algn="just"/>
              <a:r>
                <a:rPr lang="en-US" altLang="zh-CN" sz="2800" dirty="0">
                  <a:latin typeface="Times New Roman" panose="02020603050405020304" pitchFamily="18" charset="0"/>
                </a:rPr>
                <a:t>-1</a:t>
              </a:r>
              <a:endParaRPr lang="en-US" altLang="zh-CN" sz="2800" dirty="0">
                <a:latin typeface="Times New Roman" panose="02020603050405020304" pitchFamily="18" charset="0"/>
              </a:endParaRPr>
            </a:p>
          </p:txBody>
        </p:sp>
        <p:sp>
          <p:nvSpPr>
            <p:cNvPr id="39977" name="Text Box 46"/>
            <p:cNvSpPr txBox="1"/>
            <p:nvPr/>
          </p:nvSpPr>
          <p:spPr>
            <a:xfrm>
              <a:off x="1622" y="2219"/>
              <a:ext cx="354" cy="367"/>
            </a:xfrm>
            <a:prstGeom prst="rect">
              <a:avLst/>
            </a:prstGeom>
            <a:noFill/>
            <a:ln w="9525">
              <a:noFill/>
            </a:ln>
          </p:spPr>
          <p:txBody>
            <a:bodyPr/>
            <a:p>
              <a:pPr algn="just"/>
              <a:r>
                <a:rPr lang="en-US" altLang="zh-CN" sz="2800" dirty="0">
                  <a:latin typeface="Times New Roman" panose="02020603050405020304" pitchFamily="18" charset="0"/>
                </a:rPr>
                <a:t>0</a:t>
              </a:r>
              <a:endParaRPr lang="en-US" altLang="zh-CN" sz="2800" dirty="0">
                <a:latin typeface="Times New Roman" panose="02020603050405020304" pitchFamily="18" charset="0"/>
              </a:endParaRPr>
            </a:p>
          </p:txBody>
        </p:sp>
        <p:sp>
          <p:nvSpPr>
            <p:cNvPr id="39978" name="Text Box 47"/>
            <p:cNvSpPr txBox="1"/>
            <p:nvPr/>
          </p:nvSpPr>
          <p:spPr>
            <a:xfrm>
              <a:off x="1314" y="2834"/>
              <a:ext cx="355" cy="367"/>
            </a:xfrm>
            <a:prstGeom prst="rect">
              <a:avLst/>
            </a:prstGeom>
            <a:noFill/>
            <a:ln w="9525">
              <a:noFill/>
            </a:ln>
          </p:spPr>
          <p:txBody>
            <a:bodyPr/>
            <a:p>
              <a:pPr algn="just"/>
              <a:r>
                <a:rPr lang="en-US" altLang="zh-CN" sz="2800" dirty="0">
                  <a:latin typeface="Times New Roman" panose="02020603050405020304" pitchFamily="18" charset="0"/>
                </a:rPr>
                <a:t>0</a:t>
              </a:r>
              <a:endParaRPr lang="en-US" altLang="zh-CN" sz="2800" dirty="0">
                <a:latin typeface="Times New Roman" panose="02020603050405020304" pitchFamily="18" charset="0"/>
              </a:endParaRPr>
            </a:p>
          </p:txBody>
        </p:sp>
      </p:grpSp>
      <p:grpSp>
        <p:nvGrpSpPr>
          <p:cNvPr id="70731" name="Group 75"/>
          <p:cNvGrpSpPr/>
          <p:nvPr/>
        </p:nvGrpSpPr>
        <p:grpSpPr>
          <a:xfrm>
            <a:off x="5724525" y="1700213"/>
            <a:ext cx="2290763" cy="3387725"/>
            <a:chOff x="3741" y="1056"/>
            <a:chExt cx="1443" cy="2134"/>
          </a:xfrm>
        </p:grpSpPr>
        <p:sp>
          <p:nvSpPr>
            <p:cNvPr id="39942" name="Oval 50"/>
            <p:cNvSpPr/>
            <p:nvPr/>
          </p:nvSpPr>
          <p:spPr>
            <a:xfrm>
              <a:off x="4168" y="1142"/>
              <a:ext cx="240" cy="235"/>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9943" name="Line 51"/>
            <p:cNvSpPr/>
            <p:nvPr/>
          </p:nvSpPr>
          <p:spPr>
            <a:xfrm rot="-240000">
              <a:off x="4397" y="1328"/>
              <a:ext cx="240" cy="396"/>
            </a:xfrm>
            <a:prstGeom prst="line">
              <a:avLst/>
            </a:prstGeom>
            <a:ln w="9525" cap="flat" cmpd="sng">
              <a:solidFill>
                <a:srgbClr val="000000"/>
              </a:solidFill>
              <a:prstDash val="solid"/>
              <a:headEnd type="none" w="med" len="med"/>
              <a:tailEnd type="none" w="med" len="med"/>
            </a:ln>
          </p:spPr>
        </p:sp>
        <p:sp>
          <p:nvSpPr>
            <p:cNvPr id="39944" name="Line 52"/>
            <p:cNvSpPr/>
            <p:nvPr/>
          </p:nvSpPr>
          <p:spPr>
            <a:xfrm flipH="1">
              <a:off x="3974" y="1365"/>
              <a:ext cx="240" cy="352"/>
            </a:xfrm>
            <a:prstGeom prst="line">
              <a:avLst/>
            </a:prstGeom>
            <a:ln w="9525" cap="flat" cmpd="sng">
              <a:solidFill>
                <a:srgbClr val="000000"/>
              </a:solidFill>
              <a:prstDash val="solid"/>
              <a:headEnd type="none" w="med" len="med"/>
              <a:tailEnd type="none" w="med" len="med"/>
            </a:ln>
          </p:spPr>
        </p:sp>
        <p:sp>
          <p:nvSpPr>
            <p:cNvPr id="39945" name="Oval 53"/>
            <p:cNvSpPr/>
            <p:nvPr/>
          </p:nvSpPr>
          <p:spPr>
            <a:xfrm>
              <a:off x="3802" y="1728"/>
              <a:ext cx="240" cy="235"/>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9946" name="Oval 54"/>
            <p:cNvSpPr/>
            <p:nvPr/>
          </p:nvSpPr>
          <p:spPr>
            <a:xfrm>
              <a:off x="4546" y="1728"/>
              <a:ext cx="240" cy="235"/>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9947" name="Line 56"/>
            <p:cNvSpPr/>
            <p:nvPr/>
          </p:nvSpPr>
          <p:spPr>
            <a:xfrm rot="120000">
              <a:off x="3948" y="1957"/>
              <a:ext cx="240" cy="352"/>
            </a:xfrm>
            <a:prstGeom prst="line">
              <a:avLst/>
            </a:prstGeom>
            <a:ln w="9525" cap="flat" cmpd="sng">
              <a:solidFill>
                <a:srgbClr val="000000"/>
              </a:solidFill>
              <a:prstDash val="solid"/>
              <a:headEnd type="none" w="med" len="med"/>
              <a:tailEnd type="none" w="med" len="med"/>
            </a:ln>
          </p:spPr>
        </p:sp>
        <p:sp>
          <p:nvSpPr>
            <p:cNvPr id="39948" name="Oval 57"/>
            <p:cNvSpPr/>
            <p:nvPr/>
          </p:nvSpPr>
          <p:spPr>
            <a:xfrm rot="120000">
              <a:off x="4077" y="2314"/>
              <a:ext cx="240" cy="235"/>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9949" name="Line 58"/>
            <p:cNvSpPr/>
            <p:nvPr/>
          </p:nvSpPr>
          <p:spPr>
            <a:xfrm rot="-480000" flipH="1">
              <a:off x="4426" y="1981"/>
              <a:ext cx="240" cy="311"/>
            </a:xfrm>
            <a:prstGeom prst="line">
              <a:avLst/>
            </a:prstGeom>
            <a:ln w="9525" cap="flat" cmpd="sng">
              <a:solidFill>
                <a:srgbClr val="000000"/>
              </a:solidFill>
              <a:prstDash val="solid"/>
              <a:headEnd type="none" w="med" len="med"/>
              <a:tailEnd type="none" w="med" len="med"/>
            </a:ln>
          </p:spPr>
        </p:sp>
        <p:sp>
          <p:nvSpPr>
            <p:cNvPr id="39950" name="Oval 59"/>
            <p:cNvSpPr/>
            <p:nvPr/>
          </p:nvSpPr>
          <p:spPr>
            <a:xfrm>
              <a:off x="4344" y="2319"/>
              <a:ext cx="240" cy="235"/>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9951" name="Line 60"/>
            <p:cNvSpPr/>
            <p:nvPr/>
          </p:nvSpPr>
          <p:spPr>
            <a:xfrm flipH="1">
              <a:off x="3916" y="2547"/>
              <a:ext cx="241" cy="351"/>
            </a:xfrm>
            <a:prstGeom prst="line">
              <a:avLst/>
            </a:prstGeom>
            <a:ln w="9525" cap="flat" cmpd="sng">
              <a:solidFill>
                <a:srgbClr val="000000"/>
              </a:solidFill>
              <a:prstDash val="solid"/>
              <a:headEnd type="none" w="med" len="med"/>
              <a:tailEnd type="none" w="med" len="med"/>
            </a:ln>
          </p:spPr>
        </p:sp>
        <p:sp>
          <p:nvSpPr>
            <p:cNvPr id="39952" name="Oval 61"/>
            <p:cNvSpPr/>
            <p:nvPr/>
          </p:nvSpPr>
          <p:spPr>
            <a:xfrm>
              <a:off x="3779" y="2898"/>
              <a:ext cx="240" cy="235"/>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9953" name="Line 63"/>
            <p:cNvSpPr/>
            <p:nvPr/>
          </p:nvSpPr>
          <p:spPr>
            <a:xfrm rot="120000">
              <a:off x="4736" y="1955"/>
              <a:ext cx="240" cy="352"/>
            </a:xfrm>
            <a:prstGeom prst="line">
              <a:avLst/>
            </a:prstGeom>
            <a:ln w="9525" cap="flat" cmpd="sng">
              <a:solidFill>
                <a:srgbClr val="000000"/>
              </a:solidFill>
              <a:prstDash val="solid"/>
              <a:headEnd type="none" w="med" len="med"/>
              <a:tailEnd type="none" w="med" len="med"/>
            </a:ln>
          </p:spPr>
        </p:sp>
        <p:sp>
          <p:nvSpPr>
            <p:cNvPr id="39954" name="Oval 64"/>
            <p:cNvSpPr/>
            <p:nvPr/>
          </p:nvSpPr>
          <p:spPr>
            <a:xfrm rot="120000">
              <a:off x="4865" y="2312"/>
              <a:ext cx="240" cy="234"/>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9955" name="Text Box 65"/>
            <p:cNvSpPr txBox="1"/>
            <p:nvPr/>
          </p:nvSpPr>
          <p:spPr>
            <a:xfrm>
              <a:off x="4138" y="1056"/>
              <a:ext cx="355" cy="367"/>
            </a:xfrm>
            <a:prstGeom prst="rect">
              <a:avLst/>
            </a:prstGeom>
            <a:noFill/>
            <a:ln w="9525">
              <a:noFill/>
            </a:ln>
          </p:spPr>
          <p:txBody>
            <a:bodyPr/>
            <a:p>
              <a:pPr algn="just"/>
              <a:r>
                <a:rPr lang="en-US" altLang="zh-CN" sz="2800" dirty="0">
                  <a:latin typeface="Times New Roman" panose="02020603050405020304" pitchFamily="18" charset="0"/>
                </a:rPr>
                <a:t>1</a:t>
              </a:r>
              <a:endParaRPr lang="en-US" altLang="zh-CN" sz="2800" dirty="0">
                <a:latin typeface="Times New Roman" panose="02020603050405020304" pitchFamily="18" charset="0"/>
              </a:endParaRPr>
            </a:p>
          </p:txBody>
        </p:sp>
        <p:sp>
          <p:nvSpPr>
            <p:cNvPr id="39956" name="Text Box 66"/>
            <p:cNvSpPr txBox="1"/>
            <p:nvPr/>
          </p:nvSpPr>
          <p:spPr>
            <a:xfrm>
              <a:off x="3741" y="1649"/>
              <a:ext cx="355" cy="367"/>
            </a:xfrm>
            <a:prstGeom prst="rect">
              <a:avLst/>
            </a:prstGeom>
            <a:noFill/>
            <a:ln w="9525">
              <a:noFill/>
            </a:ln>
          </p:spPr>
          <p:txBody>
            <a:bodyPr/>
            <a:p>
              <a:pPr algn="just"/>
              <a:r>
                <a:rPr lang="en-US" altLang="zh-CN" sz="2800" dirty="0">
                  <a:latin typeface="Times New Roman" panose="02020603050405020304" pitchFamily="18" charset="0"/>
                </a:rPr>
                <a:t>-2</a:t>
              </a:r>
              <a:endParaRPr lang="en-US" altLang="zh-CN" sz="2800" dirty="0">
                <a:latin typeface="Times New Roman" panose="02020603050405020304" pitchFamily="18" charset="0"/>
              </a:endParaRPr>
            </a:p>
          </p:txBody>
        </p:sp>
        <p:sp>
          <p:nvSpPr>
            <p:cNvPr id="39957" name="Text Box 67"/>
            <p:cNvSpPr txBox="1"/>
            <p:nvPr/>
          </p:nvSpPr>
          <p:spPr>
            <a:xfrm>
              <a:off x="4512" y="1649"/>
              <a:ext cx="355" cy="367"/>
            </a:xfrm>
            <a:prstGeom prst="rect">
              <a:avLst/>
            </a:prstGeom>
            <a:noFill/>
            <a:ln w="9525">
              <a:noFill/>
            </a:ln>
          </p:spPr>
          <p:txBody>
            <a:bodyPr/>
            <a:p>
              <a:pPr algn="just"/>
              <a:r>
                <a:rPr lang="en-US" altLang="zh-CN" sz="2800" dirty="0">
                  <a:latin typeface="Times New Roman" panose="02020603050405020304" pitchFamily="18" charset="0"/>
                </a:rPr>
                <a:t>0</a:t>
              </a:r>
              <a:endParaRPr lang="en-US" altLang="zh-CN" sz="2800" dirty="0">
                <a:latin typeface="Times New Roman" panose="02020603050405020304" pitchFamily="18" charset="0"/>
              </a:endParaRPr>
            </a:p>
          </p:txBody>
        </p:sp>
        <p:sp>
          <p:nvSpPr>
            <p:cNvPr id="39958" name="Text Box 68"/>
            <p:cNvSpPr txBox="1"/>
            <p:nvPr/>
          </p:nvSpPr>
          <p:spPr>
            <a:xfrm>
              <a:off x="4059" y="2242"/>
              <a:ext cx="355" cy="366"/>
            </a:xfrm>
            <a:prstGeom prst="rect">
              <a:avLst/>
            </a:prstGeom>
            <a:noFill/>
            <a:ln w="9525">
              <a:noFill/>
            </a:ln>
          </p:spPr>
          <p:txBody>
            <a:bodyPr/>
            <a:p>
              <a:pPr algn="just"/>
              <a:r>
                <a:rPr lang="en-US" altLang="zh-CN" sz="2800" dirty="0">
                  <a:latin typeface="Times New Roman" panose="02020603050405020304" pitchFamily="18" charset="0"/>
                </a:rPr>
                <a:t>1</a:t>
              </a:r>
              <a:endParaRPr lang="en-US" altLang="zh-CN" sz="2800" dirty="0">
                <a:latin typeface="Times New Roman" panose="02020603050405020304" pitchFamily="18" charset="0"/>
              </a:endParaRPr>
            </a:p>
          </p:txBody>
        </p:sp>
        <p:sp>
          <p:nvSpPr>
            <p:cNvPr id="39959" name="Text Box 69"/>
            <p:cNvSpPr txBox="1"/>
            <p:nvPr/>
          </p:nvSpPr>
          <p:spPr>
            <a:xfrm>
              <a:off x="4307" y="2242"/>
              <a:ext cx="355" cy="366"/>
            </a:xfrm>
            <a:prstGeom prst="rect">
              <a:avLst/>
            </a:prstGeom>
            <a:noFill/>
            <a:ln w="9525">
              <a:noFill/>
            </a:ln>
          </p:spPr>
          <p:txBody>
            <a:bodyPr/>
            <a:p>
              <a:pPr algn="just"/>
              <a:r>
                <a:rPr lang="en-US" altLang="zh-CN" sz="2800" dirty="0">
                  <a:latin typeface="Times New Roman" panose="02020603050405020304" pitchFamily="18" charset="0"/>
                </a:rPr>
                <a:t>0</a:t>
              </a:r>
              <a:endParaRPr lang="en-US" altLang="zh-CN" sz="2800" dirty="0">
                <a:latin typeface="Times New Roman" panose="02020603050405020304" pitchFamily="18" charset="0"/>
              </a:endParaRPr>
            </a:p>
          </p:txBody>
        </p:sp>
        <p:sp>
          <p:nvSpPr>
            <p:cNvPr id="39960" name="Text Box 70"/>
            <p:cNvSpPr txBox="1"/>
            <p:nvPr/>
          </p:nvSpPr>
          <p:spPr>
            <a:xfrm>
              <a:off x="4829" y="2242"/>
              <a:ext cx="355" cy="366"/>
            </a:xfrm>
            <a:prstGeom prst="rect">
              <a:avLst/>
            </a:prstGeom>
            <a:noFill/>
            <a:ln w="9525">
              <a:noFill/>
            </a:ln>
          </p:spPr>
          <p:txBody>
            <a:bodyPr/>
            <a:p>
              <a:pPr algn="just"/>
              <a:r>
                <a:rPr lang="en-US" altLang="zh-CN" sz="2800" dirty="0">
                  <a:latin typeface="Times New Roman" panose="02020603050405020304" pitchFamily="18" charset="0"/>
                </a:rPr>
                <a:t>0</a:t>
              </a:r>
              <a:endParaRPr lang="en-US" altLang="zh-CN" sz="2800" dirty="0">
                <a:latin typeface="Times New Roman" panose="02020603050405020304" pitchFamily="18" charset="0"/>
              </a:endParaRPr>
            </a:p>
          </p:txBody>
        </p:sp>
        <p:sp>
          <p:nvSpPr>
            <p:cNvPr id="39961" name="Text Box 71"/>
            <p:cNvSpPr txBox="1"/>
            <p:nvPr/>
          </p:nvSpPr>
          <p:spPr>
            <a:xfrm>
              <a:off x="3741" y="2823"/>
              <a:ext cx="355" cy="367"/>
            </a:xfrm>
            <a:prstGeom prst="rect">
              <a:avLst/>
            </a:prstGeom>
            <a:noFill/>
            <a:ln w="9525">
              <a:noFill/>
            </a:ln>
          </p:spPr>
          <p:txBody>
            <a:bodyPr/>
            <a:p>
              <a:pPr algn="just"/>
              <a:r>
                <a:rPr lang="en-US" altLang="zh-CN" sz="2800" dirty="0">
                  <a:latin typeface="Times New Roman" panose="02020603050405020304" pitchFamily="18" charset="0"/>
                </a:rPr>
                <a:t>0</a:t>
              </a:r>
              <a:endParaRPr lang="en-US" altLang="zh-CN" sz="2800"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0731"/>
                                        </p:tgtEl>
                                        <p:attrNameLst>
                                          <p:attrName>style.visibility</p:attrName>
                                        </p:attrNameLst>
                                      </p:cBhvr>
                                      <p:to>
                                        <p:strVal val="visible"/>
                                      </p:to>
                                    </p:set>
                                    <p:animEffect transition="in" filter="checkerboard(across)">
                                      <p:cBhvr>
                                        <p:cTn id="7" dur="500"/>
                                        <p:tgtEl>
                                          <p:spTgt spid="70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40963" name="Rectangle 2"/>
          <p:cNvSpPr>
            <a:spLocks noGrp="1"/>
          </p:cNvSpPr>
          <p:nvPr>
            <p:ph type="title"/>
          </p:nvPr>
        </p:nvSpPr>
        <p:spPr/>
        <p:txBody>
          <a:bodyPr vert="horz" wrap="square" lIns="91440" tIns="45720" rIns="91440" bIns="45720" anchor="ctr" anchorCtr="0"/>
          <a:p>
            <a:pPr eaLnBrk="1" hangingPunct="1"/>
            <a:r>
              <a:rPr lang="zh-CN" altLang="en-US" dirty="0"/>
              <a:t>平衡二叉树的类型定义</a:t>
            </a:r>
            <a:endParaRPr lang="zh-CN" altLang="en-US" dirty="0"/>
          </a:p>
        </p:txBody>
      </p:sp>
      <p:sp>
        <p:nvSpPr>
          <p:cNvPr id="40964" name="Rectangle 3"/>
          <p:cNvSpPr>
            <a:spLocks noGrp="1"/>
          </p:cNvSpPr>
          <p:nvPr>
            <p:ph idx="1"/>
          </p:nvPr>
        </p:nvSpPr>
        <p:spPr>
          <a:xfrm>
            <a:off x="355600" y="1577975"/>
            <a:ext cx="8234363" cy="3146425"/>
          </a:xfrm>
        </p:spPr>
        <p:txBody>
          <a:bodyPr vert="horz" wrap="square" lIns="91440" tIns="45720" rIns="91440" bIns="45720" anchor="t" anchorCtr="0"/>
          <a:p>
            <a:pPr lvl="2" algn="just" eaLnBrk="1" hangingPunct="1">
              <a:buNone/>
            </a:pPr>
            <a:r>
              <a:rPr lang="en-US" altLang="zh-CN" b="1" dirty="0">
                <a:latin typeface="Courier New" panose="02070309020205020404" pitchFamily="49" charset="0"/>
              </a:rPr>
              <a:t>typedef struct</a:t>
            </a:r>
            <a:r>
              <a:rPr lang="en-US" altLang="zh-CN" dirty="0">
                <a:latin typeface="Courier New" panose="02070309020205020404" pitchFamily="49" charset="0"/>
              </a:rPr>
              <a:t> AVLNode</a:t>
            </a:r>
            <a:endParaRPr lang="en-US" altLang="zh-CN" dirty="0"/>
          </a:p>
          <a:p>
            <a:pPr lvl="2" algn="just" eaLnBrk="1" hangingPunct="1">
              <a:buNone/>
            </a:pPr>
            <a:r>
              <a:rPr lang="en-US" altLang="zh-CN" dirty="0">
                <a:latin typeface="Courier New" panose="02070309020205020404" pitchFamily="49" charset="0"/>
              </a:rPr>
              <a:t>   {</a:t>
            </a:r>
            <a:r>
              <a:rPr lang="en-US" altLang="zh-CN" b="1" dirty="0">
                <a:latin typeface="Courier New" panose="02070309020205020404" pitchFamily="49" charset="0"/>
              </a:rPr>
              <a:t>int</a:t>
            </a:r>
            <a:r>
              <a:rPr lang="en-US" altLang="zh-CN" dirty="0">
                <a:latin typeface="Courier New" panose="02070309020205020404" pitchFamily="49" charset="0"/>
              </a:rPr>
              <a:t>  key;                       </a:t>
            </a:r>
            <a:endParaRPr lang="en-US" altLang="zh-CN" dirty="0"/>
          </a:p>
          <a:p>
            <a:pPr lvl="2" algn="just" eaLnBrk="1" hangingPunct="1">
              <a:buNone/>
            </a:pPr>
            <a:r>
              <a:rPr lang="en-US" altLang="zh-CN" dirty="0">
                <a:latin typeface="Courier New" panose="02070309020205020404" pitchFamily="49" charset="0"/>
              </a:rPr>
              <a:t>    </a:t>
            </a:r>
            <a:r>
              <a:rPr lang="en-US" altLang="zh-CN" b="1" dirty="0">
                <a:latin typeface="Courier New" panose="02070309020205020404" pitchFamily="49" charset="0"/>
              </a:rPr>
              <a:t>int</a:t>
            </a:r>
            <a:r>
              <a:rPr lang="en-US" altLang="zh-CN" dirty="0">
                <a:latin typeface="Courier New" panose="02070309020205020404" pitchFamily="49" charset="0"/>
              </a:rPr>
              <a:t> bf;   </a:t>
            </a:r>
            <a:r>
              <a:rPr lang="en-US" altLang="zh-CN" dirty="0"/>
              <a:t>               //</a:t>
            </a:r>
            <a:r>
              <a:rPr lang="zh-CN" altLang="en-US" dirty="0"/>
              <a:t>结点的平衡因子</a:t>
            </a:r>
            <a:endParaRPr lang="zh-CN" altLang="en-US" dirty="0"/>
          </a:p>
          <a:p>
            <a:pPr lvl="2" algn="just" eaLnBrk="1" hangingPunct="1">
              <a:buNone/>
            </a:pPr>
            <a:r>
              <a:rPr lang="zh-CN" altLang="en-US" dirty="0"/>
              <a:t>          </a:t>
            </a:r>
            <a:r>
              <a:rPr lang="en-US" altLang="zh-CN" b="1" dirty="0">
                <a:latin typeface="Courier New" panose="02070309020205020404" pitchFamily="49" charset="0"/>
              </a:rPr>
              <a:t>struct</a:t>
            </a:r>
            <a:r>
              <a:rPr lang="en-US" altLang="zh-CN" dirty="0">
                <a:latin typeface="Courier New" panose="02070309020205020404" pitchFamily="49" charset="0"/>
              </a:rPr>
              <a:t> AVLNode *lchild,*rchild; </a:t>
            </a:r>
            <a:endParaRPr lang="en-US" altLang="zh-CN" dirty="0">
              <a:latin typeface="Courier New" panose="02070309020205020404" pitchFamily="49" charset="0"/>
            </a:endParaRPr>
          </a:p>
          <a:p>
            <a:pPr lvl="2" algn="just" eaLnBrk="1" hangingPunct="1">
              <a:buNone/>
            </a:pPr>
            <a:r>
              <a:rPr lang="en-US" altLang="zh-CN" dirty="0">
                <a:latin typeface="Courier New" panose="02070309020205020404" pitchFamily="49" charset="0"/>
              </a:rPr>
              <a:t>                 </a:t>
            </a:r>
            <a:r>
              <a:rPr lang="en-US" altLang="zh-CN" dirty="0"/>
              <a:t>         //</a:t>
            </a:r>
            <a:r>
              <a:rPr lang="zh-CN" altLang="en-US" dirty="0"/>
              <a:t>左、右孩子指针</a:t>
            </a:r>
            <a:endParaRPr lang="zh-CN" altLang="en-US" dirty="0"/>
          </a:p>
          <a:p>
            <a:pPr lvl="2" eaLnBrk="1" hangingPunct="1">
              <a:buNone/>
            </a:pPr>
            <a:r>
              <a:rPr lang="zh-CN" altLang="en-US" dirty="0"/>
              <a:t>   </a:t>
            </a:r>
            <a:r>
              <a:rPr lang="en-US" altLang="zh-CN" dirty="0"/>
              <a:t>}</a:t>
            </a:r>
            <a:r>
              <a:rPr lang="en-US" altLang="zh-CN" dirty="0">
                <a:latin typeface="Courier New" panose="02070309020205020404" pitchFamily="49" charset="0"/>
              </a:rPr>
              <a:t>AVLNode ,*AVLTree;</a:t>
            </a:r>
            <a:r>
              <a:rPr lang="en-US" altLang="zh-CN" dirty="0"/>
              <a:t> </a:t>
            </a:r>
            <a:endParaRPr lang="en-US" altLang="zh-C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41987" name="Rectangle 19"/>
          <p:cNvSpPr>
            <a:spLocks noGrp="1"/>
          </p:cNvSpPr>
          <p:nvPr>
            <p:ph type="title"/>
          </p:nvPr>
        </p:nvSpPr>
        <p:spPr/>
        <p:txBody>
          <a:bodyPr vert="horz" wrap="square" lIns="91440" tIns="45720" rIns="91440" bIns="45720" anchor="ctr" anchorCtr="0"/>
          <a:p>
            <a:pPr eaLnBrk="1" hangingPunct="1"/>
            <a:r>
              <a:rPr lang="zh-CN" altLang="en-US" dirty="0">
                <a:latin typeface="华文新魏" panose="02010800040101010101" pitchFamily="2" charset="-122"/>
              </a:rPr>
              <a:t>构造平衡二叉树 </a:t>
            </a:r>
            <a:endParaRPr lang="zh-CN" altLang="en-US" dirty="0">
              <a:latin typeface="华文新魏" panose="02010800040101010101" pitchFamily="2" charset="-122"/>
            </a:endParaRPr>
          </a:p>
        </p:txBody>
      </p:sp>
      <p:sp>
        <p:nvSpPr>
          <p:cNvPr id="41988" name="Rectangle 20"/>
          <p:cNvSpPr>
            <a:spLocks noGrp="1"/>
          </p:cNvSpPr>
          <p:nvPr>
            <p:ph idx="1"/>
          </p:nvPr>
        </p:nvSpPr>
        <p:spPr>
          <a:xfrm>
            <a:off x="238125" y="1636713"/>
            <a:ext cx="8372475" cy="2971800"/>
          </a:xfrm>
        </p:spPr>
        <p:txBody>
          <a:bodyPr vert="horz" wrap="square" lIns="91440" tIns="45720" rIns="91440" bIns="45720" anchor="t" anchorCtr="0"/>
          <a:p>
            <a:pPr eaLnBrk="1" hangingPunct="1">
              <a:spcBef>
                <a:spcPct val="0"/>
              </a:spcBef>
            </a:pPr>
            <a:r>
              <a:rPr lang="zh-CN" altLang="en-US" b="1" dirty="0">
                <a:solidFill>
                  <a:srgbClr val="D60093"/>
                </a:solidFill>
                <a:latin typeface="幼圆" panose="02010509060101010101" pitchFamily="49" charset="-122"/>
                <a:ea typeface="幼圆" panose="02010509060101010101" pitchFamily="49" charset="-122"/>
              </a:rPr>
              <a:t>方法</a:t>
            </a:r>
            <a:r>
              <a:rPr lang="zh-CN" altLang="en-US" b="1" dirty="0">
                <a:solidFill>
                  <a:schemeClr val="folHlink"/>
                </a:solidFill>
                <a:latin typeface="宋体" panose="02010600030101010101" pitchFamily="2" charset="-122"/>
              </a:rPr>
              <a:t>：</a:t>
            </a:r>
            <a:r>
              <a:rPr lang="zh-CN" altLang="en-US" b="1" dirty="0">
                <a:latin typeface="宋体" panose="02010600030101010101" pitchFamily="2" charset="-122"/>
              </a:rPr>
              <a:t>每当插入一个结点时，首先检查是否破坏了树的平衡性，如果因插入结点而破坏了二叉排序树的平衡，则找出其中最小不平衡子树。即离插入结点最近，且平衡因子的绝对值大于</a:t>
            </a:r>
            <a:r>
              <a:rPr lang="en-US" altLang="zh-CN" b="1" dirty="0"/>
              <a:t>1</a:t>
            </a:r>
            <a:r>
              <a:rPr lang="zh-CN" altLang="en-US" b="1" dirty="0">
                <a:latin typeface="宋体" panose="02010600030101010101" pitchFamily="2" charset="-122"/>
              </a:rPr>
              <a:t>的祖先结点，因为此结点失去平衡，使得该结点的祖先结点也可能随之失去平衡。所以，失衡后应该调整以该结点为根的子树。</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灯片编号占位符 6"/>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43011" name="Rectangle 2"/>
          <p:cNvSpPr>
            <a:spLocks noGrp="1"/>
          </p:cNvSpPr>
          <p:nvPr>
            <p:ph type="title"/>
          </p:nvPr>
        </p:nvSpPr>
        <p:spPr/>
        <p:txBody>
          <a:bodyPr vert="horz" wrap="square" lIns="91440" tIns="45720" rIns="91440" bIns="45720" anchor="ctr" anchorCtr="0"/>
          <a:p>
            <a:pPr eaLnBrk="1" hangingPunct="1"/>
            <a:r>
              <a:rPr lang="zh-CN" altLang="en-US" dirty="0"/>
              <a:t>示例</a:t>
            </a:r>
            <a:endParaRPr lang="zh-CN" altLang="en-US" dirty="0"/>
          </a:p>
        </p:txBody>
      </p:sp>
      <p:grpSp>
        <p:nvGrpSpPr>
          <p:cNvPr id="43012" name="Group 57"/>
          <p:cNvGrpSpPr/>
          <p:nvPr/>
        </p:nvGrpSpPr>
        <p:grpSpPr>
          <a:xfrm>
            <a:off x="804863" y="2417763"/>
            <a:ext cx="660400" cy="639762"/>
            <a:chOff x="507" y="1523"/>
            <a:chExt cx="416" cy="403"/>
          </a:xfrm>
        </p:grpSpPr>
        <p:sp>
          <p:nvSpPr>
            <p:cNvPr id="43052" name="Oval 8"/>
            <p:cNvSpPr/>
            <p:nvPr/>
          </p:nvSpPr>
          <p:spPr>
            <a:xfrm>
              <a:off x="559" y="1577"/>
              <a:ext cx="210" cy="231"/>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3053" name="Text Box 9"/>
            <p:cNvSpPr txBox="1"/>
            <p:nvPr/>
          </p:nvSpPr>
          <p:spPr>
            <a:xfrm>
              <a:off x="507" y="1523"/>
              <a:ext cx="416" cy="403"/>
            </a:xfrm>
            <a:prstGeom prst="rect">
              <a:avLst/>
            </a:prstGeom>
            <a:noFill/>
            <a:ln w="9525">
              <a:noFill/>
            </a:ln>
          </p:spPr>
          <p:txBody>
            <a:bodyPr/>
            <a:p>
              <a:pPr algn="just"/>
              <a:r>
                <a:rPr lang="en-US" altLang="zh-CN" sz="2400" dirty="0">
                  <a:latin typeface="Times New Roman" panose="02020603050405020304" pitchFamily="18" charset="0"/>
                </a:rPr>
                <a:t>15</a:t>
              </a:r>
              <a:endParaRPr lang="en-US" altLang="zh-CN" sz="2400" dirty="0">
                <a:latin typeface="Times New Roman" panose="02020603050405020304" pitchFamily="18" charset="0"/>
              </a:endParaRPr>
            </a:p>
          </p:txBody>
        </p:sp>
      </p:grpSp>
      <p:grpSp>
        <p:nvGrpSpPr>
          <p:cNvPr id="43013" name="Group 59"/>
          <p:cNvGrpSpPr/>
          <p:nvPr/>
        </p:nvGrpSpPr>
        <p:grpSpPr>
          <a:xfrm>
            <a:off x="3098800" y="2430463"/>
            <a:ext cx="1538288" cy="2482850"/>
            <a:chOff x="1952" y="1531"/>
            <a:chExt cx="969" cy="1564"/>
          </a:xfrm>
        </p:grpSpPr>
        <p:sp>
          <p:nvSpPr>
            <p:cNvPr id="43044" name="Line 12"/>
            <p:cNvSpPr/>
            <p:nvPr/>
          </p:nvSpPr>
          <p:spPr>
            <a:xfrm>
              <a:off x="2435" y="2387"/>
              <a:ext cx="210" cy="347"/>
            </a:xfrm>
            <a:prstGeom prst="line">
              <a:avLst/>
            </a:prstGeom>
            <a:ln w="9525" cap="flat" cmpd="sng">
              <a:solidFill>
                <a:srgbClr val="000000"/>
              </a:solidFill>
              <a:prstDash val="solid"/>
              <a:headEnd type="none" w="med" len="med"/>
              <a:tailEnd type="none" w="med" len="med"/>
            </a:ln>
          </p:spPr>
        </p:sp>
        <p:sp>
          <p:nvSpPr>
            <p:cNvPr id="43045" name="Oval 13"/>
            <p:cNvSpPr/>
            <p:nvPr/>
          </p:nvSpPr>
          <p:spPr>
            <a:xfrm>
              <a:off x="2557" y="2734"/>
              <a:ext cx="210" cy="231"/>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3046" name="Oval 14"/>
            <p:cNvSpPr/>
            <p:nvPr/>
          </p:nvSpPr>
          <p:spPr>
            <a:xfrm>
              <a:off x="1995" y="1577"/>
              <a:ext cx="210" cy="231"/>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3047" name="Line 15"/>
            <p:cNvSpPr/>
            <p:nvPr/>
          </p:nvSpPr>
          <p:spPr>
            <a:xfrm>
              <a:off x="2135" y="1808"/>
              <a:ext cx="210" cy="347"/>
            </a:xfrm>
            <a:prstGeom prst="line">
              <a:avLst/>
            </a:prstGeom>
            <a:ln w="9525" cap="flat" cmpd="sng">
              <a:solidFill>
                <a:srgbClr val="000000"/>
              </a:solidFill>
              <a:prstDash val="solid"/>
              <a:headEnd type="none" w="med" len="med"/>
              <a:tailEnd type="none" w="med" len="med"/>
            </a:ln>
          </p:spPr>
        </p:sp>
        <p:sp>
          <p:nvSpPr>
            <p:cNvPr id="43048" name="Oval 16"/>
            <p:cNvSpPr/>
            <p:nvPr/>
          </p:nvSpPr>
          <p:spPr>
            <a:xfrm>
              <a:off x="2275" y="2155"/>
              <a:ext cx="209" cy="231"/>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3049" name="Text Box 17"/>
            <p:cNvSpPr txBox="1"/>
            <p:nvPr/>
          </p:nvSpPr>
          <p:spPr>
            <a:xfrm>
              <a:off x="1952" y="1531"/>
              <a:ext cx="416" cy="403"/>
            </a:xfrm>
            <a:prstGeom prst="rect">
              <a:avLst/>
            </a:prstGeom>
            <a:noFill/>
            <a:ln w="9525">
              <a:noFill/>
            </a:ln>
          </p:spPr>
          <p:txBody>
            <a:bodyPr/>
            <a:p>
              <a:pPr algn="just"/>
              <a:r>
                <a:rPr lang="en-US" altLang="zh-CN" sz="2400" dirty="0">
                  <a:latin typeface="Times New Roman" panose="02020603050405020304" pitchFamily="18" charset="0"/>
                </a:rPr>
                <a:t>15</a:t>
              </a:r>
              <a:endParaRPr lang="en-US" altLang="zh-CN" sz="2400" dirty="0">
                <a:latin typeface="Times New Roman" panose="02020603050405020304" pitchFamily="18" charset="0"/>
              </a:endParaRPr>
            </a:p>
          </p:txBody>
        </p:sp>
        <p:sp>
          <p:nvSpPr>
            <p:cNvPr id="43050" name="Text Box 18"/>
            <p:cNvSpPr txBox="1"/>
            <p:nvPr/>
          </p:nvSpPr>
          <p:spPr>
            <a:xfrm>
              <a:off x="2236" y="2105"/>
              <a:ext cx="416" cy="403"/>
            </a:xfrm>
            <a:prstGeom prst="rect">
              <a:avLst/>
            </a:prstGeom>
            <a:noFill/>
            <a:ln w="9525">
              <a:noFill/>
            </a:ln>
          </p:spPr>
          <p:txBody>
            <a:bodyPr/>
            <a:p>
              <a:pPr algn="just"/>
              <a:r>
                <a:rPr lang="en-US" altLang="zh-CN" sz="2400" dirty="0">
                  <a:latin typeface="Times New Roman" panose="02020603050405020304" pitchFamily="18" charset="0"/>
                </a:rPr>
                <a:t>21</a:t>
              </a:r>
              <a:endParaRPr lang="en-US" altLang="zh-CN" sz="2400" dirty="0">
                <a:latin typeface="Times New Roman" panose="02020603050405020304" pitchFamily="18" charset="0"/>
              </a:endParaRPr>
            </a:p>
          </p:txBody>
        </p:sp>
        <p:sp>
          <p:nvSpPr>
            <p:cNvPr id="43051" name="Text Box 19"/>
            <p:cNvSpPr txBox="1"/>
            <p:nvPr/>
          </p:nvSpPr>
          <p:spPr>
            <a:xfrm>
              <a:off x="2505" y="2692"/>
              <a:ext cx="416" cy="403"/>
            </a:xfrm>
            <a:prstGeom prst="rect">
              <a:avLst/>
            </a:prstGeom>
            <a:noFill/>
            <a:ln w="9525">
              <a:noFill/>
            </a:ln>
          </p:spPr>
          <p:txBody>
            <a:bodyPr/>
            <a:p>
              <a:pPr algn="just"/>
              <a:r>
                <a:rPr lang="en-US" altLang="zh-CN" sz="2400" dirty="0">
                  <a:latin typeface="Times New Roman" panose="02020603050405020304" pitchFamily="18" charset="0"/>
                </a:rPr>
                <a:t>27</a:t>
              </a:r>
              <a:endParaRPr lang="en-US" altLang="zh-CN" sz="2400" dirty="0">
                <a:latin typeface="Times New Roman" panose="02020603050405020304" pitchFamily="18" charset="0"/>
              </a:endParaRPr>
            </a:p>
          </p:txBody>
        </p:sp>
      </p:grpSp>
      <p:grpSp>
        <p:nvGrpSpPr>
          <p:cNvPr id="43014" name="Group 58"/>
          <p:cNvGrpSpPr/>
          <p:nvPr/>
        </p:nvGrpSpPr>
        <p:grpSpPr>
          <a:xfrm>
            <a:off x="1790700" y="2417763"/>
            <a:ext cx="1117600" cy="1568450"/>
            <a:chOff x="1128" y="1523"/>
            <a:chExt cx="704" cy="988"/>
          </a:xfrm>
        </p:grpSpPr>
        <p:sp>
          <p:nvSpPr>
            <p:cNvPr id="43039" name="Oval 21"/>
            <p:cNvSpPr/>
            <p:nvPr/>
          </p:nvSpPr>
          <p:spPr>
            <a:xfrm>
              <a:off x="1177" y="1577"/>
              <a:ext cx="210" cy="231"/>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3040" name="Line 22"/>
            <p:cNvSpPr/>
            <p:nvPr/>
          </p:nvSpPr>
          <p:spPr>
            <a:xfrm>
              <a:off x="1317" y="1808"/>
              <a:ext cx="210" cy="347"/>
            </a:xfrm>
            <a:prstGeom prst="line">
              <a:avLst/>
            </a:prstGeom>
            <a:ln w="9525" cap="flat" cmpd="sng">
              <a:solidFill>
                <a:srgbClr val="000000"/>
              </a:solidFill>
              <a:prstDash val="solid"/>
              <a:headEnd type="none" w="med" len="med"/>
              <a:tailEnd type="none" w="med" len="med"/>
            </a:ln>
          </p:spPr>
        </p:sp>
        <p:sp>
          <p:nvSpPr>
            <p:cNvPr id="43041" name="Oval 23"/>
            <p:cNvSpPr/>
            <p:nvPr/>
          </p:nvSpPr>
          <p:spPr>
            <a:xfrm>
              <a:off x="1457" y="2155"/>
              <a:ext cx="210" cy="231"/>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3042" name="Text Box 24"/>
            <p:cNvSpPr txBox="1"/>
            <p:nvPr/>
          </p:nvSpPr>
          <p:spPr>
            <a:xfrm>
              <a:off x="1128" y="1523"/>
              <a:ext cx="416" cy="403"/>
            </a:xfrm>
            <a:prstGeom prst="rect">
              <a:avLst/>
            </a:prstGeom>
            <a:noFill/>
            <a:ln w="9525">
              <a:noFill/>
            </a:ln>
          </p:spPr>
          <p:txBody>
            <a:bodyPr/>
            <a:p>
              <a:pPr algn="just"/>
              <a:r>
                <a:rPr lang="en-US" altLang="zh-CN" sz="2400" dirty="0">
                  <a:latin typeface="Times New Roman" panose="02020603050405020304" pitchFamily="18" charset="0"/>
                </a:rPr>
                <a:t>15</a:t>
              </a:r>
              <a:endParaRPr lang="en-US" altLang="zh-CN" sz="2400" dirty="0">
                <a:latin typeface="Times New Roman" panose="02020603050405020304" pitchFamily="18" charset="0"/>
              </a:endParaRPr>
            </a:p>
          </p:txBody>
        </p:sp>
        <p:sp>
          <p:nvSpPr>
            <p:cNvPr id="43043" name="Text Box 25"/>
            <p:cNvSpPr txBox="1"/>
            <p:nvPr/>
          </p:nvSpPr>
          <p:spPr>
            <a:xfrm>
              <a:off x="1416" y="2108"/>
              <a:ext cx="416" cy="403"/>
            </a:xfrm>
            <a:prstGeom prst="rect">
              <a:avLst/>
            </a:prstGeom>
            <a:noFill/>
            <a:ln w="9525">
              <a:noFill/>
            </a:ln>
          </p:spPr>
          <p:txBody>
            <a:bodyPr/>
            <a:p>
              <a:pPr algn="just"/>
              <a:r>
                <a:rPr lang="en-US" altLang="zh-CN" sz="2400" dirty="0">
                  <a:latin typeface="Times New Roman" panose="02020603050405020304" pitchFamily="18" charset="0"/>
                </a:rPr>
                <a:t>21</a:t>
              </a:r>
              <a:endParaRPr lang="en-US" altLang="zh-CN" sz="2400" dirty="0">
                <a:latin typeface="Times New Roman" panose="02020603050405020304" pitchFamily="18" charset="0"/>
              </a:endParaRPr>
            </a:p>
          </p:txBody>
        </p:sp>
      </p:grpSp>
      <p:grpSp>
        <p:nvGrpSpPr>
          <p:cNvPr id="43015" name="Group 60"/>
          <p:cNvGrpSpPr/>
          <p:nvPr/>
        </p:nvGrpSpPr>
        <p:grpSpPr>
          <a:xfrm>
            <a:off x="4840288" y="2443163"/>
            <a:ext cx="1560512" cy="1757362"/>
            <a:chOff x="3049" y="1539"/>
            <a:chExt cx="983" cy="1107"/>
          </a:xfrm>
        </p:grpSpPr>
        <p:sp>
          <p:nvSpPr>
            <p:cNvPr id="43031" name="Oval 28"/>
            <p:cNvSpPr/>
            <p:nvPr/>
          </p:nvSpPr>
          <p:spPr>
            <a:xfrm>
              <a:off x="3384" y="1583"/>
              <a:ext cx="210" cy="231"/>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3032" name="Line 29"/>
            <p:cNvSpPr/>
            <p:nvPr/>
          </p:nvSpPr>
          <p:spPr>
            <a:xfrm>
              <a:off x="3524" y="1814"/>
              <a:ext cx="210" cy="347"/>
            </a:xfrm>
            <a:prstGeom prst="line">
              <a:avLst/>
            </a:prstGeom>
            <a:ln w="9525" cap="flat" cmpd="sng">
              <a:solidFill>
                <a:srgbClr val="000000"/>
              </a:solidFill>
              <a:prstDash val="solid"/>
              <a:headEnd type="none" w="med" len="med"/>
              <a:tailEnd type="none" w="med" len="med"/>
            </a:ln>
          </p:spPr>
        </p:sp>
        <p:sp>
          <p:nvSpPr>
            <p:cNvPr id="43033" name="Line 30"/>
            <p:cNvSpPr/>
            <p:nvPr/>
          </p:nvSpPr>
          <p:spPr>
            <a:xfrm flipH="1">
              <a:off x="3244" y="1814"/>
              <a:ext cx="210" cy="347"/>
            </a:xfrm>
            <a:prstGeom prst="line">
              <a:avLst/>
            </a:prstGeom>
            <a:ln w="9525" cap="flat" cmpd="sng">
              <a:solidFill>
                <a:srgbClr val="000000"/>
              </a:solidFill>
              <a:prstDash val="solid"/>
              <a:headEnd type="none" w="med" len="med"/>
              <a:tailEnd type="none" w="med" len="med"/>
            </a:ln>
          </p:spPr>
        </p:sp>
        <p:sp>
          <p:nvSpPr>
            <p:cNvPr id="43034" name="Oval 31"/>
            <p:cNvSpPr/>
            <p:nvPr/>
          </p:nvSpPr>
          <p:spPr>
            <a:xfrm>
              <a:off x="3104" y="2161"/>
              <a:ext cx="210" cy="231"/>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3035" name="Oval 32"/>
            <p:cNvSpPr/>
            <p:nvPr/>
          </p:nvSpPr>
          <p:spPr>
            <a:xfrm>
              <a:off x="3664" y="2161"/>
              <a:ext cx="210" cy="231"/>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3036" name="Text Box 33"/>
            <p:cNvSpPr txBox="1"/>
            <p:nvPr/>
          </p:nvSpPr>
          <p:spPr>
            <a:xfrm>
              <a:off x="3349" y="1539"/>
              <a:ext cx="416" cy="403"/>
            </a:xfrm>
            <a:prstGeom prst="rect">
              <a:avLst/>
            </a:prstGeom>
            <a:noFill/>
            <a:ln w="9525">
              <a:noFill/>
            </a:ln>
          </p:spPr>
          <p:txBody>
            <a:bodyPr/>
            <a:p>
              <a:pPr algn="just"/>
              <a:r>
                <a:rPr lang="en-US" altLang="zh-CN" sz="2400" dirty="0">
                  <a:latin typeface="Times New Roman" panose="02020603050405020304" pitchFamily="18" charset="0"/>
                </a:rPr>
                <a:t>21</a:t>
              </a:r>
              <a:endParaRPr lang="en-US" altLang="zh-CN" sz="2400" dirty="0">
                <a:latin typeface="Times New Roman" panose="02020603050405020304" pitchFamily="18" charset="0"/>
              </a:endParaRPr>
            </a:p>
          </p:txBody>
        </p:sp>
        <p:sp>
          <p:nvSpPr>
            <p:cNvPr id="43037" name="Text Box 34"/>
            <p:cNvSpPr txBox="1"/>
            <p:nvPr/>
          </p:nvSpPr>
          <p:spPr>
            <a:xfrm>
              <a:off x="3616" y="2117"/>
              <a:ext cx="416" cy="529"/>
            </a:xfrm>
            <a:prstGeom prst="rect">
              <a:avLst/>
            </a:prstGeom>
            <a:noFill/>
            <a:ln w="9525">
              <a:noFill/>
            </a:ln>
          </p:spPr>
          <p:txBody>
            <a:bodyPr/>
            <a:p>
              <a:pPr algn="just"/>
              <a:r>
                <a:rPr lang="en-US" altLang="zh-CN" sz="2400" dirty="0">
                  <a:latin typeface="Times New Roman" panose="02020603050405020304" pitchFamily="18" charset="0"/>
                </a:rPr>
                <a:t>27</a:t>
              </a:r>
              <a:endParaRPr lang="en-US" altLang="zh-CN" sz="2400" dirty="0">
                <a:latin typeface="Times New Roman" panose="02020603050405020304" pitchFamily="18" charset="0"/>
              </a:endParaRPr>
            </a:p>
          </p:txBody>
        </p:sp>
        <p:sp>
          <p:nvSpPr>
            <p:cNvPr id="43038" name="Text Box 35"/>
            <p:cNvSpPr txBox="1"/>
            <p:nvPr/>
          </p:nvSpPr>
          <p:spPr>
            <a:xfrm>
              <a:off x="3049" y="2105"/>
              <a:ext cx="416" cy="403"/>
            </a:xfrm>
            <a:prstGeom prst="rect">
              <a:avLst/>
            </a:prstGeom>
            <a:noFill/>
            <a:ln w="9525">
              <a:noFill/>
            </a:ln>
          </p:spPr>
          <p:txBody>
            <a:bodyPr/>
            <a:p>
              <a:pPr algn="just"/>
              <a:r>
                <a:rPr lang="en-US" altLang="zh-CN" sz="2400" dirty="0">
                  <a:latin typeface="Times New Roman" panose="02020603050405020304" pitchFamily="18" charset="0"/>
                </a:rPr>
                <a:t>15</a:t>
              </a:r>
              <a:endParaRPr lang="en-US" altLang="zh-CN" sz="2400" dirty="0">
                <a:latin typeface="Times New Roman" panose="02020603050405020304" pitchFamily="18" charset="0"/>
              </a:endParaRPr>
            </a:p>
          </p:txBody>
        </p:sp>
      </p:grpSp>
      <p:grpSp>
        <p:nvGrpSpPr>
          <p:cNvPr id="43016" name="Group 61"/>
          <p:cNvGrpSpPr/>
          <p:nvPr/>
        </p:nvGrpSpPr>
        <p:grpSpPr>
          <a:xfrm>
            <a:off x="6684963" y="2425700"/>
            <a:ext cx="2014537" cy="2465388"/>
            <a:chOff x="4211" y="1528"/>
            <a:chExt cx="1269" cy="1553"/>
          </a:xfrm>
        </p:grpSpPr>
        <p:grpSp>
          <p:nvGrpSpPr>
            <p:cNvPr id="43018" name="Group 38"/>
            <p:cNvGrpSpPr/>
            <p:nvPr/>
          </p:nvGrpSpPr>
          <p:grpSpPr>
            <a:xfrm>
              <a:off x="4993" y="2384"/>
              <a:ext cx="332" cy="578"/>
              <a:chOff x="7680" y="11013"/>
              <a:chExt cx="498" cy="780"/>
            </a:xfrm>
          </p:grpSpPr>
          <p:sp>
            <p:nvSpPr>
              <p:cNvPr id="43029" name="Line 39"/>
              <p:cNvSpPr/>
              <p:nvPr/>
            </p:nvSpPr>
            <p:spPr>
              <a:xfrm>
                <a:off x="7680" y="11013"/>
                <a:ext cx="315" cy="468"/>
              </a:xfrm>
              <a:prstGeom prst="line">
                <a:avLst/>
              </a:prstGeom>
              <a:ln w="9525" cap="flat" cmpd="sng">
                <a:solidFill>
                  <a:srgbClr val="000000"/>
                </a:solidFill>
                <a:prstDash val="solid"/>
                <a:headEnd type="none" w="med" len="med"/>
                <a:tailEnd type="none" w="med" len="med"/>
              </a:ln>
            </p:spPr>
          </p:sp>
          <p:sp>
            <p:nvSpPr>
              <p:cNvPr id="43030" name="Oval 40"/>
              <p:cNvSpPr/>
              <p:nvPr/>
            </p:nvSpPr>
            <p:spPr>
              <a:xfrm>
                <a:off x="7863" y="11481"/>
                <a:ext cx="315" cy="312"/>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grpSp>
          <p:nvGrpSpPr>
            <p:cNvPr id="43019" name="Group 41"/>
            <p:cNvGrpSpPr/>
            <p:nvPr/>
          </p:nvGrpSpPr>
          <p:grpSpPr>
            <a:xfrm>
              <a:off x="4272" y="1573"/>
              <a:ext cx="770" cy="809"/>
              <a:chOff x="6570" y="7866"/>
              <a:chExt cx="1155" cy="1092"/>
            </a:xfrm>
          </p:grpSpPr>
          <p:sp>
            <p:nvSpPr>
              <p:cNvPr id="43024" name="Oval 42"/>
              <p:cNvSpPr/>
              <p:nvPr/>
            </p:nvSpPr>
            <p:spPr>
              <a:xfrm>
                <a:off x="6990" y="7866"/>
                <a:ext cx="315" cy="312"/>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3025" name="Line 43"/>
              <p:cNvSpPr/>
              <p:nvPr/>
            </p:nvSpPr>
            <p:spPr>
              <a:xfrm>
                <a:off x="7200" y="8178"/>
                <a:ext cx="315" cy="468"/>
              </a:xfrm>
              <a:prstGeom prst="line">
                <a:avLst/>
              </a:prstGeom>
              <a:ln w="9525" cap="flat" cmpd="sng">
                <a:solidFill>
                  <a:srgbClr val="000000"/>
                </a:solidFill>
                <a:prstDash val="solid"/>
                <a:headEnd type="none" w="med" len="med"/>
                <a:tailEnd type="none" w="med" len="med"/>
              </a:ln>
            </p:spPr>
          </p:sp>
          <p:sp>
            <p:nvSpPr>
              <p:cNvPr id="43026" name="Line 44"/>
              <p:cNvSpPr/>
              <p:nvPr/>
            </p:nvSpPr>
            <p:spPr>
              <a:xfrm flipH="1">
                <a:off x="6780" y="8178"/>
                <a:ext cx="315" cy="468"/>
              </a:xfrm>
              <a:prstGeom prst="line">
                <a:avLst/>
              </a:prstGeom>
              <a:ln w="9525" cap="flat" cmpd="sng">
                <a:solidFill>
                  <a:srgbClr val="000000"/>
                </a:solidFill>
                <a:prstDash val="solid"/>
                <a:headEnd type="none" w="med" len="med"/>
                <a:tailEnd type="none" w="med" len="med"/>
              </a:ln>
            </p:spPr>
          </p:sp>
          <p:sp>
            <p:nvSpPr>
              <p:cNvPr id="43027" name="Oval 45"/>
              <p:cNvSpPr/>
              <p:nvPr/>
            </p:nvSpPr>
            <p:spPr>
              <a:xfrm>
                <a:off x="6570" y="8646"/>
                <a:ext cx="315" cy="312"/>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3028" name="Oval 46"/>
              <p:cNvSpPr/>
              <p:nvPr/>
            </p:nvSpPr>
            <p:spPr>
              <a:xfrm>
                <a:off x="7410" y="8646"/>
                <a:ext cx="315" cy="312"/>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sp>
          <p:nvSpPr>
            <p:cNvPr id="43020" name="Text Box 47"/>
            <p:cNvSpPr txBox="1"/>
            <p:nvPr/>
          </p:nvSpPr>
          <p:spPr>
            <a:xfrm>
              <a:off x="4506" y="1528"/>
              <a:ext cx="417" cy="403"/>
            </a:xfrm>
            <a:prstGeom prst="rect">
              <a:avLst/>
            </a:prstGeom>
            <a:noFill/>
            <a:ln w="9525">
              <a:noFill/>
            </a:ln>
          </p:spPr>
          <p:txBody>
            <a:bodyPr/>
            <a:p>
              <a:pPr algn="just"/>
              <a:r>
                <a:rPr lang="en-US" altLang="zh-CN" sz="2400" dirty="0">
                  <a:latin typeface="Times New Roman" panose="02020603050405020304" pitchFamily="18" charset="0"/>
                </a:rPr>
                <a:t>21</a:t>
              </a:r>
              <a:endParaRPr lang="en-US" altLang="zh-CN" sz="2400" dirty="0">
                <a:latin typeface="Times New Roman" panose="02020603050405020304" pitchFamily="18" charset="0"/>
              </a:endParaRPr>
            </a:p>
          </p:txBody>
        </p:sp>
        <p:sp>
          <p:nvSpPr>
            <p:cNvPr id="43021" name="Text Box 48"/>
            <p:cNvSpPr txBox="1"/>
            <p:nvPr/>
          </p:nvSpPr>
          <p:spPr>
            <a:xfrm>
              <a:off x="4211" y="2098"/>
              <a:ext cx="416" cy="403"/>
            </a:xfrm>
            <a:prstGeom prst="rect">
              <a:avLst/>
            </a:prstGeom>
            <a:noFill/>
            <a:ln w="9525">
              <a:noFill/>
            </a:ln>
          </p:spPr>
          <p:txBody>
            <a:bodyPr/>
            <a:p>
              <a:pPr algn="just"/>
              <a:r>
                <a:rPr lang="en-US" altLang="zh-CN" sz="2400" dirty="0">
                  <a:latin typeface="Times New Roman" panose="02020603050405020304" pitchFamily="18" charset="0"/>
                </a:rPr>
                <a:t>15</a:t>
              </a:r>
              <a:endParaRPr lang="en-US" altLang="zh-CN" sz="2400" dirty="0">
                <a:latin typeface="Times New Roman" panose="02020603050405020304" pitchFamily="18" charset="0"/>
              </a:endParaRPr>
            </a:p>
          </p:txBody>
        </p:sp>
        <p:sp>
          <p:nvSpPr>
            <p:cNvPr id="43022" name="Text Box 49"/>
            <p:cNvSpPr txBox="1"/>
            <p:nvPr/>
          </p:nvSpPr>
          <p:spPr>
            <a:xfrm>
              <a:off x="5064" y="2678"/>
              <a:ext cx="416" cy="403"/>
            </a:xfrm>
            <a:prstGeom prst="rect">
              <a:avLst/>
            </a:prstGeom>
            <a:noFill/>
            <a:ln w="9525">
              <a:noFill/>
            </a:ln>
          </p:spPr>
          <p:txBody>
            <a:bodyPr/>
            <a:p>
              <a:pPr algn="just"/>
              <a:r>
                <a:rPr lang="en-US" altLang="zh-CN" sz="2400" dirty="0">
                  <a:latin typeface="Times New Roman" panose="02020603050405020304" pitchFamily="18" charset="0"/>
                </a:rPr>
                <a:t>43</a:t>
              </a:r>
              <a:endParaRPr lang="en-US" altLang="zh-CN" sz="2400" dirty="0">
                <a:latin typeface="Times New Roman" panose="02020603050405020304" pitchFamily="18" charset="0"/>
              </a:endParaRPr>
            </a:p>
          </p:txBody>
        </p:sp>
        <p:sp>
          <p:nvSpPr>
            <p:cNvPr id="43023" name="Text Box 50"/>
            <p:cNvSpPr txBox="1"/>
            <p:nvPr/>
          </p:nvSpPr>
          <p:spPr>
            <a:xfrm>
              <a:off x="4775" y="2104"/>
              <a:ext cx="416" cy="403"/>
            </a:xfrm>
            <a:prstGeom prst="rect">
              <a:avLst/>
            </a:prstGeom>
            <a:noFill/>
            <a:ln w="9525">
              <a:noFill/>
            </a:ln>
          </p:spPr>
          <p:txBody>
            <a:bodyPr/>
            <a:p>
              <a:pPr algn="just"/>
              <a:r>
                <a:rPr lang="en-US" altLang="zh-CN" sz="2400" dirty="0">
                  <a:latin typeface="Times New Roman" panose="02020603050405020304" pitchFamily="18" charset="0"/>
                </a:rPr>
                <a:t>27</a:t>
              </a:r>
              <a:endParaRPr lang="en-US" altLang="zh-CN" sz="2400" dirty="0">
                <a:latin typeface="Times New Roman" panose="02020603050405020304" pitchFamily="18" charset="0"/>
              </a:endParaRPr>
            </a:p>
          </p:txBody>
        </p:sp>
      </p:grpSp>
      <p:sp>
        <p:nvSpPr>
          <p:cNvPr id="43017" name="Rectangle 56"/>
          <p:cNvSpPr/>
          <p:nvPr/>
        </p:nvSpPr>
        <p:spPr>
          <a:xfrm>
            <a:off x="323850" y="1443038"/>
            <a:ext cx="8569325" cy="519112"/>
          </a:xfrm>
          <a:prstGeom prst="rect">
            <a:avLst/>
          </a:prstGeom>
          <a:noFill/>
          <a:ln w="9525">
            <a:noFill/>
          </a:ln>
        </p:spPr>
        <p:txBody>
          <a:bodyPr>
            <a:spAutoFit/>
          </a:bodyPr>
          <a:p>
            <a:pPr eaLnBrk="1" hangingPunct="1"/>
            <a:r>
              <a:rPr lang="zh-CN" altLang="en-US" sz="2800" b="1" dirty="0">
                <a:solidFill>
                  <a:schemeClr val="tx2"/>
                </a:solidFill>
                <a:latin typeface="幼圆" panose="02010509060101010101" pitchFamily="49" charset="-122"/>
                <a:ea typeface="幼圆" panose="02010509060101010101" pitchFamily="49" charset="-122"/>
              </a:rPr>
              <a:t>关键字的插入顺序为</a:t>
            </a:r>
            <a:r>
              <a:rPr lang="en-US" altLang="zh-CN" sz="2800" b="1" dirty="0">
                <a:solidFill>
                  <a:schemeClr val="tx2"/>
                </a:solidFill>
                <a:latin typeface="幼圆" panose="02010509060101010101" pitchFamily="49" charset="-122"/>
                <a:ea typeface="幼圆" panose="02010509060101010101" pitchFamily="49" charset="-122"/>
              </a:rPr>
              <a:t>(15</a:t>
            </a:r>
            <a:r>
              <a:rPr lang="zh-CN" altLang="en-US" sz="2800" b="1" dirty="0">
                <a:solidFill>
                  <a:schemeClr val="tx2"/>
                </a:solidFill>
                <a:latin typeface="幼圆" panose="02010509060101010101" pitchFamily="49" charset="-122"/>
                <a:ea typeface="幼圆" panose="02010509060101010101" pitchFamily="49" charset="-122"/>
              </a:rPr>
              <a:t>，</a:t>
            </a:r>
            <a:r>
              <a:rPr lang="en-US" altLang="zh-CN" sz="2800" b="1" dirty="0">
                <a:solidFill>
                  <a:schemeClr val="tx2"/>
                </a:solidFill>
                <a:latin typeface="幼圆" panose="02010509060101010101" pitchFamily="49" charset="-122"/>
                <a:ea typeface="幼圆" panose="02010509060101010101" pitchFamily="49" charset="-122"/>
              </a:rPr>
              <a:t>21</a:t>
            </a:r>
            <a:r>
              <a:rPr lang="zh-CN" altLang="en-US" sz="2800" b="1" dirty="0">
                <a:solidFill>
                  <a:schemeClr val="tx2"/>
                </a:solidFill>
                <a:latin typeface="幼圆" panose="02010509060101010101" pitchFamily="49" charset="-122"/>
                <a:ea typeface="幼圆" panose="02010509060101010101" pitchFamily="49" charset="-122"/>
              </a:rPr>
              <a:t>，</a:t>
            </a:r>
            <a:r>
              <a:rPr lang="en-US" altLang="zh-CN" sz="2800" b="1" dirty="0">
                <a:solidFill>
                  <a:schemeClr val="tx2"/>
                </a:solidFill>
                <a:latin typeface="幼圆" panose="02010509060101010101" pitchFamily="49" charset="-122"/>
                <a:ea typeface="幼圆" panose="02010509060101010101" pitchFamily="49" charset="-122"/>
              </a:rPr>
              <a:t>27</a:t>
            </a:r>
            <a:r>
              <a:rPr lang="zh-CN" altLang="en-US" sz="2800" b="1" dirty="0">
                <a:solidFill>
                  <a:schemeClr val="tx2"/>
                </a:solidFill>
                <a:latin typeface="幼圆" panose="02010509060101010101" pitchFamily="49" charset="-122"/>
                <a:ea typeface="幼圆" panose="02010509060101010101" pitchFamily="49" charset="-122"/>
              </a:rPr>
              <a:t>，</a:t>
            </a:r>
            <a:r>
              <a:rPr lang="en-US" altLang="zh-CN" sz="2800" b="1" dirty="0">
                <a:solidFill>
                  <a:schemeClr val="tx2"/>
                </a:solidFill>
                <a:latin typeface="幼圆" panose="02010509060101010101" pitchFamily="49" charset="-122"/>
                <a:ea typeface="幼圆" panose="02010509060101010101" pitchFamily="49" charset="-122"/>
              </a:rPr>
              <a:t>43</a:t>
            </a:r>
            <a:r>
              <a:rPr lang="zh-CN" altLang="en-US" sz="2800" b="1" dirty="0">
                <a:solidFill>
                  <a:schemeClr val="tx2"/>
                </a:solidFill>
                <a:latin typeface="幼圆" panose="02010509060101010101" pitchFamily="49" charset="-122"/>
                <a:ea typeface="幼圆" panose="02010509060101010101" pitchFamily="49" charset="-122"/>
              </a:rPr>
              <a:t>，</a:t>
            </a:r>
            <a:r>
              <a:rPr lang="en-US" altLang="zh-CN" sz="2800" b="1" dirty="0">
                <a:solidFill>
                  <a:schemeClr val="tx2"/>
                </a:solidFill>
                <a:latin typeface="幼圆" panose="02010509060101010101" pitchFamily="49" charset="-122"/>
                <a:ea typeface="幼圆" panose="02010509060101010101" pitchFamily="49" charset="-122"/>
              </a:rPr>
              <a:t>36</a:t>
            </a:r>
            <a:r>
              <a:rPr lang="zh-CN" altLang="en-US" sz="2800" b="1" dirty="0">
                <a:solidFill>
                  <a:schemeClr val="tx2"/>
                </a:solidFill>
                <a:latin typeface="幼圆" panose="02010509060101010101" pitchFamily="49" charset="-122"/>
                <a:ea typeface="幼圆" panose="02010509060101010101" pitchFamily="49" charset="-122"/>
              </a:rPr>
              <a:t>，</a:t>
            </a:r>
            <a:r>
              <a:rPr lang="en-US" altLang="zh-CN" sz="2800" b="1" dirty="0">
                <a:solidFill>
                  <a:schemeClr val="tx2"/>
                </a:solidFill>
                <a:latin typeface="幼圆" panose="02010509060101010101" pitchFamily="49" charset="-122"/>
                <a:ea typeface="幼圆" panose="02010509060101010101" pitchFamily="49" charset="-122"/>
              </a:rPr>
              <a:t>8</a:t>
            </a:r>
            <a:r>
              <a:rPr lang="zh-CN" altLang="en-US" sz="2800" b="1" dirty="0">
                <a:solidFill>
                  <a:schemeClr val="tx2"/>
                </a:solidFill>
                <a:latin typeface="幼圆" panose="02010509060101010101" pitchFamily="49" charset="-122"/>
                <a:ea typeface="幼圆" panose="02010509060101010101" pitchFamily="49" charset="-122"/>
              </a:rPr>
              <a:t>，</a:t>
            </a:r>
            <a:r>
              <a:rPr lang="en-US" altLang="zh-CN" sz="2800" b="1" dirty="0">
                <a:solidFill>
                  <a:schemeClr val="tx2"/>
                </a:solidFill>
                <a:latin typeface="幼圆" panose="02010509060101010101" pitchFamily="49" charset="-122"/>
                <a:ea typeface="幼圆" panose="02010509060101010101" pitchFamily="49" charset="-122"/>
              </a:rPr>
              <a:t>11)</a:t>
            </a:r>
            <a:r>
              <a:rPr lang="en-US" altLang="zh-CN" sz="2500" b="1" dirty="0">
                <a:solidFill>
                  <a:schemeClr val="folHlink"/>
                </a:solidFill>
                <a:latin typeface="幼圆" panose="02010509060101010101" pitchFamily="49" charset="-122"/>
                <a:ea typeface="幼圆" panose="02010509060101010101" pitchFamily="49" charset="-122"/>
              </a:rPr>
              <a:t> </a:t>
            </a:r>
            <a:endParaRPr lang="en-US" altLang="zh-CN" sz="4800" b="1" dirty="0">
              <a:solidFill>
                <a:schemeClr val="folHlink"/>
              </a:solidFill>
              <a:latin typeface="幼圆" panose="02010509060101010101" pitchFamily="49" charset="-122"/>
              <a:ea typeface="幼圆" panose="02010509060101010101" pitchFamily="49"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44035" name="Rectangle 2"/>
          <p:cNvSpPr>
            <a:spLocks noGrp="1"/>
          </p:cNvSpPr>
          <p:nvPr>
            <p:ph type="title"/>
          </p:nvPr>
        </p:nvSpPr>
        <p:spPr/>
        <p:txBody>
          <a:bodyPr vert="horz" wrap="square" lIns="91440" tIns="45720" rIns="91440" bIns="45720" anchor="ctr" anchorCtr="0"/>
          <a:p>
            <a:pPr eaLnBrk="1" hangingPunct="1"/>
            <a:r>
              <a:rPr lang="zh-CN" altLang="en-US" dirty="0"/>
              <a:t>示例</a:t>
            </a:r>
            <a:endParaRPr lang="zh-CN" altLang="en-US" dirty="0"/>
          </a:p>
        </p:txBody>
      </p:sp>
      <p:grpSp>
        <p:nvGrpSpPr>
          <p:cNvPr id="79126" name="Group 278"/>
          <p:cNvGrpSpPr/>
          <p:nvPr/>
        </p:nvGrpSpPr>
        <p:grpSpPr>
          <a:xfrm>
            <a:off x="1574800" y="2489200"/>
            <a:ext cx="1962150" cy="3194050"/>
            <a:chOff x="992" y="1568"/>
            <a:chExt cx="1236" cy="2012"/>
          </a:xfrm>
        </p:grpSpPr>
        <p:sp>
          <p:nvSpPr>
            <p:cNvPr id="44071" name="Line 217"/>
            <p:cNvSpPr/>
            <p:nvPr/>
          </p:nvSpPr>
          <p:spPr>
            <a:xfrm rot="-180000" flipH="1">
              <a:off x="1744" y="2922"/>
              <a:ext cx="210" cy="324"/>
            </a:xfrm>
            <a:prstGeom prst="line">
              <a:avLst/>
            </a:prstGeom>
            <a:ln w="9525" cap="flat" cmpd="sng">
              <a:solidFill>
                <a:srgbClr val="000000"/>
              </a:solidFill>
              <a:prstDash val="solid"/>
              <a:headEnd type="none" w="med" len="med"/>
              <a:tailEnd type="none" w="med" len="med"/>
            </a:ln>
          </p:spPr>
        </p:sp>
        <p:sp>
          <p:nvSpPr>
            <p:cNvPr id="44072" name="Oval 218"/>
            <p:cNvSpPr/>
            <p:nvPr/>
          </p:nvSpPr>
          <p:spPr>
            <a:xfrm>
              <a:off x="1632" y="3260"/>
              <a:ext cx="211" cy="216"/>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4073" name="Line 220"/>
            <p:cNvSpPr/>
            <p:nvPr/>
          </p:nvSpPr>
          <p:spPr>
            <a:xfrm>
              <a:off x="1741" y="2371"/>
              <a:ext cx="211" cy="324"/>
            </a:xfrm>
            <a:prstGeom prst="line">
              <a:avLst/>
            </a:prstGeom>
            <a:ln w="9525" cap="flat" cmpd="sng">
              <a:solidFill>
                <a:srgbClr val="000000"/>
              </a:solidFill>
              <a:prstDash val="solid"/>
              <a:headEnd type="none" w="med" len="med"/>
              <a:tailEnd type="none" w="med" len="med"/>
            </a:ln>
          </p:spPr>
        </p:sp>
        <p:sp>
          <p:nvSpPr>
            <p:cNvPr id="44074" name="Oval 221"/>
            <p:cNvSpPr/>
            <p:nvPr/>
          </p:nvSpPr>
          <p:spPr>
            <a:xfrm>
              <a:off x="1863" y="2695"/>
              <a:ext cx="211" cy="216"/>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4075" name="Oval 223"/>
            <p:cNvSpPr/>
            <p:nvPr/>
          </p:nvSpPr>
          <p:spPr>
            <a:xfrm>
              <a:off x="1320" y="1614"/>
              <a:ext cx="210" cy="216"/>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4076" name="Line 224"/>
            <p:cNvSpPr/>
            <p:nvPr/>
          </p:nvSpPr>
          <p:spPr>
            <a:xfrm>
              <a:off x="1460" y="1830"/>
              <a:ext cx="211" cy="324"/>
            </a:xfrm>
            <a:prstGeom prst="line">
              <a:avLst/>
            </a:prstGeom>
            <a:ln w="9525" cap="flat" cmpd="sng">
              <a:solidFill>
                <a:srgbClr val="000000"/>
              </a:solidFill>
              <a:prstDash val="solid"/>
              <a:headEnd type="none" w="med" len="med"/>
              <a:tailEnd type="none" w="med" len="med"/>
            </a:ln>
          </p:spPr>
        </p:sp>
        <p:sp>
          <p:nvSpPr>
            <p:cNvPr id="44077" name="Line 225"/>
            <p:cNvSpPr/>
            <p:nvPr/>
          </p:nvSpPr>
          <p:spPr>
            <a:xfrm flipH="1">
              <a:off x="1179" y="1830"/>
              <a:ext cx="211" cy="324"/>
            </a:xfrm>
            <a:prstGeom prst="line">
              <a:avLst/>
            </a:prstGeom>
            <a:ln w="9525" cap="flat" cmpd="sng">
              <a:solidFill>
                <a:srgbClr val="000000"/>
              </a:solidFill>
              <a:prstDash val="solid"/>
              <a:headEnd type="none" w="med" len="med"/>
              <a:tailEnd type="none" w="med" len="med"/>
            </a:ln>
          </p:spPr>
        </p:sp>
        <p:sp>
          <p:nvSpPr>
            <p:cNvPr id="44078" name="Oval 226"/>
            <p:cNvSpPr/>
            <p:nvPr/>
          </p:nvSpPr>
          <p:spPr>
            <a:xfrm>
              <a:off x="1039" y="2154"/>
              <a:ext cx="211" cy="216"/>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4079" name="Oval 227"/>
            <p:cNvSpPr/>
            <p:nvPr/>
          </p:nvSpPr>
          <p:spPr>
            <a:xfrm>
              <a:off x="1600" y="2154"/>
              <a:ext cx="211" cy="216"/>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4080" name="Text Box 259"/>
            <p:cNvSpPr txBox="1"/>
            <p:nvPr/>
          </p:nvSpPr>
          <p:spPr>
            <a:xfrm>
              <a:off x="1277" y="1568"/>
              <a:ext cx="416" cy="376"/>
            </a:xfrm>
            <a:prstGeom prst="rect">
              <a:avLst/>
            </a:prstGeom>
            <a:noFill/>
            <a:ln w="9525">
              <a:noFill/>
            </a:ln>
          </p:spPr>
          <p:txBody>
            <a:bodyPr/>
            <a:p>
              <a:pPr algn="just"/>
              <a:r>
                <a:rPr lang="en-US" altLang="zh-CN" sz="2400" dirty="0">
                  <a:latin typeface="Times New Roman" panose="02020603050405020304" pitchFamily="18" charset="0"/>
                </a:rPr>
                <a:t>21</a:t>
              </a:r>
              <a:endParaRPr lang="en-US" altLang="zh-CN" sz="2400" dirty="0">
                <a:latin typeface="Times New Roman" panose="02020603050405020304" pitchFamily="18" charset="0"/>
              </a:endParaRPr>
            </a:p>
          </p:txBody>
        </p:sp>
        <p:sp>
          <p:nvSpPr>
            <p:cNvPr id="44081" name="Text Box 262"/>
            <p:cNvSpPr txBox="1"/>
            <p:nvPr/>
          </p:nvSpPr>
          <p:spPr>
            <a:xfrm>
              <a:off x="1560" y="2114"/>
              <a:ext cx="417" cy="494"/>
            </a:xfrm>
            <a:prstGeom prst="rect">
              <a:avLst/>
            </a:prstGeom>
            <a:noFill/>
            <a:ln w="9525">
              <a:noFill/>
            </a:ln>
          </p:spPr>
          <p:txBody>
            <a:bodyPr/>
            <a:p>
              <a:pPr algn="just"/>
              <a:r>
                <a:rPr lang="en-US" altLang="zh-CN" sz="2400" dirty="0">
                  <a:latin typeface="Times New Roman" panose="02020603050405020304" pitchFamily="18" charset="0"/>
                </a:rPr>
                <a:t>27</a:t>
              </a:r>
              <a:endParaRPr lang="en-US" altLang="zh-CN" sz="2400" dirty="0">
                <a:latin typeface="Times New Roman" panose="02020603050405020304" pitchFamily="18" charset="0"/>
              </a:endParaRPr>
            </a:p>
          </p:txBody>
        </p:sp>
        <p:sp>
          <p:nvSpPr>
            <p:cNvPr id="44082" name="Text Box 265"/>
            <p:cNvSpPr txBox="1"/>
            <p:nvPr/>
          </p:nvSpPr>
          <p:spPr>
            <a:xfrm>
              <a:off x="992" y="2104"/>
              <a:ext cx="417" cy="376"/>
            </a:xfrm>
            <a:prstGeom prst="rect">
              <a:avLst/>
            </a:prstGeom>
            <a:noFill/>
            <a:ln w="9525">
              <a:noFill/>
            </a:ln>
          </p:spPr>
          <p:txBody>
            <a:bodyPr/>
            <a:p>
              <a:pPr algn="just"/>
              <a:r>
                <a:rPr lang="en-US" altLang="zh-CN" sz="2400" dirty="0">
                  <a:latin typeface="Times New Roman" panose="02020603050405020304" pitchFamily="18" charset="0"/>
                </a:rPr>
                <a:t>15</a:t>
              </a:r>
              <a:endParaRPr lang="en-US" altLang="zh-CN" sz="2400" dirty="0">
                <a:latin typeface="Times New Roman" panose="02020603050405020304" pitchFamily="18" charset="0"/>
              </a:endParaRPr>
            </a:p>
          </p:txBody>
        </p:sp>
        <p:sp>
          <p:nvSpPr>
            <p:cNvPr id="44083" name="Text Box 269"/>
            <p:cNvSpPr txBox="1"/>
            <p:nvPr/>
          </p:nvSpPr>
          <p:spPr>
            <a:xfrm>
              <a:off x="1811" y="2641"/>
              <a:ext cx="417" cy="377"/>
            </a:xfrm>
            <a:prstGeom prst="rect">
              <a:avLst/>
            </a:prstGeom>
            <a:noFill/>
            <a:ln w="9525">
              <a:noFill/>
            </a:ln>
          </p:spPr>
          <p:txBody>
            <a:bodyPr/>
            <a:p>
              <a:pPr algn="just"/>
              <a:r>
                <a:rPr lang="en-US" altLang="zh-CN" sz="2400" dirty="0">
                  <a:latin typeface="Times New Roman" panose="02020603050405020304" pitchFamily="18" charset="0"/>
                </a:rPr>
                <a:t>43</a:t>
              </a:r>
              <a:endParaRPr lang="en-US" altLang="zh-CN" sz="2400" dirty="0">
                <a:latin typeface="Times New Roman" panose="02020603050405020304" pitchFamily="18" charset="0"/>
              </a:endParaRPr>
            </a:p>
          </p:txBody>
        </p:sp>
        <p:sp>
          <p:nvSpPr>
            <p:cNvPr id="44084" name="Text Box 270"/>
            <p:cNvSpPr txBox="1"/>
            <p:nvPr/>
          </p:nvSpPr>
          <p:spPr>
            <a:xfrm>
              <a:off x="1582" y="3204"/>
              <a:ext cx="416" cy="376"/>
            </a:xfrm>
            <a:prstGeom prst="rect">
              <a:avLst/>
            </a:prstGeom>
            <a:noFill/>
            <a:ln w="9525">
              <a:noFill/>
            </a:ln>
          </p:spPr>
          <p:txBody>
            <a:bodyPr/>
            <a:p>
              <a:pPr algn="just"/>
              <a:r>
                <a:rPr lang="en-US" altLang="zh-CN" sz="2400" dirty="0">
                  <a:latin typeface="Times New Roman" panose="02020603050405020304" pitchFamily="18" charset="0"/>
                </a:rPr>
                <a:t>36</a:t>
              </a:r>
              <a:endParaRPr lang="en-US" altLang="zh-CN" sz="2400" dirty="0">
                <a:latin typeface="Times New Roman" panose="02020603050405020304" pitchFamily="18" charset="0"/>
              </a:endParaRPr>
            </a:p>
          </p:txBody>
        </p:sp>
      </p:grpSp>
      <p:grpSp>
        <p:nvGrpSpPr>
          <p:cNvPr id="79128" name="Group 280"/>
          <p:cNvGrpSpPr/>
          <p:nvPr/>
        </p:nvGrpSpPr>
        <p:grpSpPr>
          <a:xfrm>
            <a:off x="6197600" y="2463800"/>
            <a:ext cx="2373313" cy="2327275"/>
            <a:chOff x="3904" y="1552"/>
            <a:chExt cx="1495" cy="1466"/>
          </a:xfrm>
        </p:grpSpPr>
        <p:sp>
          <p:nvSpPr>
            <p:cNvPr id="44054" name="Line 245"/>
            <p:cNvSpPr/>
            <p:nvPr/>
          </p:nvSpPr>
          <p:spPr>
            <a:xfrm flipH="1">
              <a:off x="4611" y="2350"/>
              <a:ext cx="211" cy="323"/>
            </a:xfrm>
            <a:prstGeom prst="line">
              <a:avLst/>
            </a:prstGeom>
            <a:ln w="9525" cap="flat" cmpd="sng">
              <a:solidFill>
                <a:srgbClr val="000000"/>
              </a:solidFill>
              <a:prstDash val="solid"/>
              <a:headEnd type="none" w="med" len="med"/>
              <a:tailEnd type="none" w="med" len="med"/>
            </a:ln>
          </p:spPr>
        </p:sp>
        <p:sp>
          <p:nvSpPr>
            <p:cNvPr id="44055" name="Oval 246"/>
            <p:cNvSpPr/>
            <p:nvPr/>
          </p:nvSpPr>
          <p:spPr>
            <a:xfrm flipH="1">
              <a:off x="4489" y="2673"/>
              <a:ext cx="211" cy="216"/>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4056" name="Line 249"/>
            <p:cNvSpPr/>
            <p:nvPr/>
          </p:nvSpPr>
          <p:spPr>
            <a:xfrm>
              <a:off x="4904" y="2366"/>
              <a:ext cx="211" cy="323"/>
            </a:xfrm>
            <a:prstGeom prst="line">
              <a:avLst/>
            </a:prstGeom>
            <a:ln w="9525" cap="flat" cmpd="sng">
              <a:solidFill>
                <a:srgbClr val="000000"/>
              </a:solidFill>
              <a:prstDash val="solid"/>
              <a:headEnd type="none" w="med" len="med"/>
              <a:tailEnd type="none" w="med" len="med"/>
            </a:ln>
          </p:spPr>
        </p:sp>
        <p:sp>
          <p:nvSpPr>
            <p:cNvPr id="44057" name="Oval 250"/>
            <p:cNvSpPr/>
            <p:nvPr/>
          </p:nvSpPr>
          <p:spPr>
            <a:xfrm>
              <a:off x="5026" y="2689"/>
              <a:ext cx="211" cy="216"/>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4058" name="Oval 252"/>
            <p:cNvSpPr/>
            <p:nvPr/>
          </p:nvSpPr>
          <p:spPr>
            <a:xfrm>
              <a:off x="4463" y="1609"/>
              <a:ext cx="210" cy="216"/>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4059" name="Line 253"/>
            <p:cNvSpPr/>
            <p:nvPr/>
          </p:nvSpPr>
          <p:spPr>
            <a:xfrm>
              <a:off x="4603" y="1825"/>
              <a:ext cx="211" cy="323"/>
            </a:xfrm>
            <a:prstGeom prst="line">
              <a:avLst/>
            </a:prstGeom>
            <a:ln w="9525" cap="flat" cmpd="sng">
              <a:solidFill>
                <a:srgbClr val="000000"/>
              </a:solidFill>
              <a:prstDash val="solid"/>
              <a:headEnd type="none" w="med" len="med"/>
              <a:tailEnd type="none" w="med" len="med"/>
            </a:ln>
          </p:spPr>
        </p:sp>
        <p:sp>
          <p:nvSpPr>
            <p:cNvPr id="44060" name="Line 254"/>
            <p:cNvSpPr/>
            <p:nvPr/>
          </p:nvSpPr>
          <p:spPr>
            <a:xfrm flipH="1">
              <a:off x="4322" y="1825"/>
              <a:ext cx="211" cy="323"/>
            </a:xfrm>
            <a:prstGeom prst="line">
              <a:avLst/>
            </a:prstGeom>
            <a:ln w="9525" cap="flat" cmpd="sng">
              <a:solidFill>
                <a:srgbClr val="000000"/>
              </a:solidFill>
              <a:prstDash val="solid"/>
              <a:headEnd type="none" w="med" len="med"/>
              <a:tailEnd type="none" w="med" len="med"/>
            </a:ln>
          </p:spPr>
        </p:sp>
        <p:sp>
          <p:nvSpPr>
            <p:cNvPr id="44061" name="Oval 255"/>
            <p:cNvSpPr/>
            <p:nvPr/>
          </p:nvSpPr>
          <p:spPr>
            <a:xfrm>
              <a:off x="4182" y="2148"/>
              <a:ext cx="211" cy="216"/>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4062" name="Oval 256"/>
            <p:cNvSpPr/>
            <p:nvPr/>
          </p:nvSpPr>
          <p:spPr>
            <a:xfrm>
              <a:off x="4743" y="2148"/>
              <a:ext cx="211" cy="216"/>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4063" name="Line 257"/>
            <p:cNvSpPr/>
            <p:nvPr/>
          </p:nvSpPr>
          <p:spPr>
            <a:xfrm rot="-180000" flipH="1">
              <a:off x="4036" y="2350"/>
              <a:ext cx="210" cy="323"/>
            </a:xfrm>
            <a:prstGeom prst="line">
              <a:avLst/>
            </a:prstGeom>
            <a:ln w="9525" cap="flat" cmpd="sng">
              <a:solidFill>
                <a:srgbClr val="000000"/>
              </a:solidFill>
              <a:prstDash val="solid"/>
              <a:headEnd type="none" w="med" len="med"/>
              <a:tailEnd type="none" w="med" len="med"/>
            </a:ln>
          </p:spPr>
        </p:sp>
        <p:sp>
          <p:nvSpPr>
            <p:cNvPr id="44064" name="Oval 258"/>
            <p:cNvSpPr/>
            <p:nvPr/>
          </p:nvSpPr>
          <p:spPr>
            <a:xfrm>
              <a:off x="3907" y="2698"/>
              <a:ext cx="210" cy="216"/>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4065" name="Text Box 261"/>
            <p:cNvSpPr txBox="1"/>
            <p:nvPr/>
          </p:nvSpPr>
          <p:spPr>
            <a:xfrm>
              <a:off x="4420" y="1552"/>
              <a:ext cx="417" cy="376"/>
            </a:xfrm>
            <a:prstGeom prst="rect">
              <a:avLst/>
            </a:prstGeom>
            <a:noFill/>
            <a:ln w="9525">
              <a:noFill/>
            </a:ln>
          </p:spPr>
          <p:txBody>
            <a:bodyPr/>
            <a:p>
              <a:pPr algn="just"/>
              <a:r>
                <a:rPr lang="en-US" altLang="zh-CN" sz="2400" dirty="0">
                  <a:latin typeface="Times New Roman" panose="02020603050405020304" pitchFamily="18" charset="0"/>
                </a:rPr>
                <a:t>21</a:t>
              </a:r>
              <a:endParaRPr lang="en-US" altLang="zh-CN" sz="2400" dirty="0">
                <a:latin typeface="Times New Roman" panose="02020603050405020304" pitchFamily="18" charset="0"/>
              </a:endParaRPr>
            </a:p>
          </p:txBody>
        </p:sp>
        <p:sp>
          <p:nvSpPr>
            <p:cNvPr id="44066" name="Text Box 264"/>
            <p:cNvSpPr txBox="1"/>
            <p:nvPr/>
          </p:nvSpPr>
          <p:spPr>
            <a:xfrm>
              <a:off x="4449" y="2624"/>
              <a:ext cx="417" cy="377"/>
            </a:xfrm>
            <a:prstGeom prst="rect">
              <a:avLst/>
            </a:prstGeom>
            <a:noFill/>
            <a:ln w="9525">
              <a:noFill/>
            </a:ln>
          </p:spPr>
          <p:txBody>
            <a:bodyPr/>
            <a:p>
              <a:pPr algn="just"/>
              <a:r>
                <a:rPr lang="en-US" altLang="zh-CN" sz="2400" dirty="0">
                  <a:latin typeface="Times New Roman" panose="02020603050405020304" pitchFamily="18" charset="0"/>
                </a:rPr>
                <a:t>27</a:t>
              </a:r>
              <a:endParaRPr lang="en-US" altLang="zh-CN" sz="2400" dirty="0">
                <a:latin typeface="Times New Roman" panose="02020603050405020304" pitchFamily="18" charset="0"/>
              </a:endParaRPr>
            </a:p>
          </p:txBody>
        </p:sp>
        <p:sp>
          <p:nvSpPr>
            <p:cNvPr id="44067" name="Text Box 267"/>
            <p:cNvSpPr txBox="1"/>
            <p:nvPr/>
          </p:nvSpPr>
          <p:spPr>
            <a:xfrm>
              <a:off x="4130" y="2096"/>
              <a:ext cx="417" cy="376"/>
            </a:xfrm>
            <a:prstGeom prst="rect">
              <a:avLst/>
            </a:prstGeom>
            <a:noFill/>
            <a:ln w="9525">
              <a:noFill/>
            </a:ln>
          </p:spPr>
          <p:txBody>
            <a:bodyPr/>
            <a:p>
              <a:pPr algn="just"/>
              <a:r>
                <a:rPr lang="en-US" altLang="zh-CN" sz="2400" dirty="0">
                  <a:latin typeface="Times New Roman" panose="02020603050405020304" pitchFamily="18" charset="0"/>
                </a:rPr>
                <a:t>15</a:t>
              </a:r>
              <a:endParaRPr lang="en-US" altLang="zh-CN" sz="2400" dirty="0">
                <a:latin typeface="Times New Roman" panose="02020603050405020304" pitchFamily="18" charset="0"/>
              </a:endParaRPr>
            </a:p>
          </p:txBody>
        </p:sp>
        <p:sp>
          <p:nvSpPr>
            <p:cNvPr id="44068" name="Text Box 268"/>
            <p:cNvSpPr txBox="1"/>
            <p:nvPr/>
          </p:nvSpPr>
          <p:spPr>
            <a:xfrm>
              <a:off x="4696" y="2104"/>
              <a:ext cx="417" cy="376"/>
            </a:xfrm>
            <a:prstGeom prst="rect">
              <a:avLst/>
            </a:prstGeom>
            <a:noFill/>
            <a:ln w="9525">
              <a:noFill/>
            </a:ln>
          </p:spPr>
          <p:txBody>
            <a:bodyPr/>
            <a:p>
              <a:pPr algn="just"/>
              <a:r>
                <a:rPr lang="en-US" altLang="zh-CN" sz="2400" dirty="0">
                  <a:latin typeface="Times New Roman" panose="02020603050405020304" pitchFamily="18" charset="0"/>
                </a:rPr>
                <a:t>36</a:t>
              </a:r>
              <a:endParaRPr lang="en-US" altLang="zh-CN" sz="2400" dirty="0">
                <a:latin typeface="Times New Roman" panose="02020603050405020304" pitchFamily="18" charset="0"/>
              </a:endParaRPr>
            </a:p>
          </p:txBody>
        </p:sp>
        <p:sp>
          <p:nvSpPr>
            <p:cNvPr id="44069" name="Text Box 272"/>
            <p:cNvSpPr txBox="1"/>
            <p:nvPr/>
          </p:nvSpPr>
          <p:spPr>
            <a:xfrm>
              <a:off x="3904" y="2642"/>
              <a:ext cx="416" cy="376"/>
            </a:xfrm>
            <a:prstGeom prst="rect">
              <a:avLst/>
            </a:prstGeom>
            <a:noFill/>
            <a:ln w="9525">
              <a:noFill/>
            </a:ln>
          </p:spPr>
          <p:txBody>
            <a:bodyPr/>
            <a:p>
              <a:pPr algn="just"/>
              <a:r>
                <a:rPr lang="en-US" altLang="zh-CN" sz="2400" dirty="0">
                  <a:latin typeface="Times New Roman" panose="02020603050405020304" pitchFamily="18" charset="0"/>
                </a:rPr>
                <a:t>8</a:t>
              </a:r>
              <a:endParaRPr lang="en-US" altLang="zh-CN" sz="2400" dirty="0">
                <a:latin typeface="Times New Roman" panose="02020603050405020304" pitchFamily="18" charset="0"/>
              </a:endParaRPr>
            </a:p>
          </p:txBody>
        </p:sp>
        <p:sp>
          <p:nvSpPr>
            <p:cNvPr id="44070" name="Text Box 273"/>
            <p:cNvSpPr txBox="1"/>
            <p:nvPr/>
          </p:nvSpPr>
          <p:spPr>
            <a:xfrm>
              <a:off x="4982" y="2629"/>
              <a:ext cx="417" cy="376"/>
            </a:xfrm>
            <a:prstGeom prst="rect">
              <a:avLst/>
            </a:prstGeom>
            <a:noFill/>
            <a:ln w="9525">
              <a:noFill/>
            </a:ln>
          </p:spPr>
          <p:txBody>
            <a:bodyPr/>
            <a:p>
              <a:pPr algn="just"/>
              <a:r>
                <a:rPr lang="en-US" altLang="zh-CN" sz="2400" dirty="0">
                  <a:latin typeface="Times New Roman" panose="02020603050405020304" pitchFamily="18" charset="0"/>
                </a:rPr>
                <a:t>43</a:t>
              </a:r>
              <a:endParaRPr lang="en-US" altLang="zh-CN" sz="2400" dirty="0">
                <a:latin typeface="Times New Roman" panose="02020603050405020304" pitchFamily="18" charset="0"/>
              </a:endParaRPr>
            </a:p>
          </p:txBody>
        </p:sp>
      </p:grpSp>
      <p:grpSp>
        <p:nvGrpSpPr>
          <p:cNvPr id="79127" name="Group 279"/>
          <p:cNvGrpSpPr/>
          <p:nvPr/>
        </p:nvGrpSpPr>
        <p:grpSpPr>
          <a:xfrm>
            <a:off x="3941763" y="2498725"/>
            <a:ext cx="1990725" cy="2312988"/>
            <a:chOff x="2483" y="1574"/>
            <a:chExt cx="1254" cy="1457"/>
          </a:xfrm>
        </p:grpSpPr>
        <p:sp>
          <p:nvSpPr>
            <p:cNvPr id="44040" name="Line 230"/>
            <p:cNvSpPr/>
            <p:nvPr/>
          </p:nvSpPr>
          <p:spPr>
            <a:xfrm flipH="1">
              <a:off x="2957" y="2370"/>
              <a:ext cx="211" cy="324"/>
            </a:xfrm>
            <a:prstGeom prst="line">
              <a:avLst/>
            </a:prstGeom>
            <a:ln w="9525" cap="flat" cmpd="sng">
              <a:solidFill>
                <a:srgbClr val="000000"/>
              </a:solidFill>
              <a:prstDash val="solid"/>
              <a:headEnd type="none" w="med" len="med"/>
              <a:tailEnd type="none" w="med" len="med"/>
            </a:ln>
          </p:spPr>
        </p:sp>
        <p:sp>
          <p:nvSpPr>
            <p:cNvPr id="44041" name="Oval 231"/>
            <p:cNvSpPr/>
            <p:nvPr/>
          </p:nvSpPr>
          <p:spPr>
            <a:xfrm flipH="1">
              <a:off x="2835" y="2694"/>
              <a:ext cx="211" cy="216"/>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4042" name="Line 234"/>
            <p:cNvSpPr/>
            <p:nvPr/>
          </p:nvSpPr>
          <p:spPr>
            <a:xfrm>
              <a:off x="3250" y="2386"/>
              <a:ext cx="211" cy="324"/>
            </a:xfrm>
            <a:prstGeom prst="line">
              <a:avLst/>
            </a:prstGeom>
            <a:ln w="9525" cap="flat" cmpd="sng">
              <a:solidFill>
                <a:srgbClr val="000000"/>
              </a:solidFill>
              <a:prstDash val="solid"/>
              <a:headEnd type="none" w="med" len="med"/>
              <a:tailEnd type="none" w="med" len="med"/>
            </a:ln>
          </p:spPr>
        </p:sp>
        <p:sp>
          <p:nvSpPr>
            <p:cNvPr id="44043" name="Oval 235"/>
            <p:cNvSpPr/>
            <p:nvPr/>
          </p:nvSpPr>
          <p:spPr>
            <a:xfrm>
              <a:off x="3372" y="2710"/>
              <a:ext cx="211" cy="216"/>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4044" name="Oval 237"/>
            <p:cNvSpPr/>
            <p:nvPr/>
          </p:nvSpPr>
          <p:spPr>
            <a:xfrm>
              <a:off x="2809" y="1629"/>
              <a:ext cx="210" cy="216"/>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4045" name="Line 238"/>
            <p:cNvSpPr/>
            <p:nvPr/>
          </p:nvSpPr>
          <p:spPr>
            <a:xfrm>
              <a:off x="2949" y="1845"/>
              <a:ext cx="211" cy="324"/>
            </a:xfrm>
            <a:prstGeom prst="line">
              <a:avLst/>
            </a:prstGeom>
            <a:ln w="9525" cap="flat" cmpd="sng">
              <a:solidFill>
                <a:srgbClr val="000000"/>
              </a:solidFill>
              <a:prstDash val="solid"/>
              <a:headEnd type="none" w="med" len="med"/>
              <a:tailEnd type="none" w="med" len="med"/>
            </a:ln>
          </p:spPr>
        </p:sp>
        <p:sp>
          <p:nvSpPr>
            <p:cNvPr id="44046" name="Line 239"/>
            <p:cNvSpPr/>
            <p:nvPr/>
          </p:nvSpPr>
          <p:spPr>
            <a:xfrm flipH="1">
              <a:off x="2668" y="1845"/>
              <a:ext cx="211" cy="324"/>
            </a:xfrm>
            <a:prstGeom prst="line">
              <a:avLst/>
            </a:prstGeom>
            <a:ln w="9525" cap="flat" cmpd="sng">
              <a:solidFill>
                <a:srgbClr val="000000"/>
              </a:solidFill>
              <a:prstDash val="solid"/>
              <a:headEnd type="none" w="med" len="med"/>
              <a:tailEnd type="none" w="med" len="med"/>
            </a:ln>
          </p:spPr>
        </p:sp>
        <p:sp>
          <p:nvSpPr>
            <p:cNvPr id="44047" name="Oval 240"/>
            <p:cNvSpPr/>
            <p:nvPr/>
          </p:nvSpPr>
          <p:spPr>
            <a:xfrm>
              <a:off x="2528" y="2169"/>
              <a:ext cx="211" cy="216"/>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4048" name="Oval 241"/>
            <p:cNvSpPr/>
            <p:nvPr/>
          </p:nvSpPr>
          <p:spPr>
            <a:xfrm>
              <a:off x="3089" y="2169"/>
              <a:ext cx="211" cy="216"/>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4049" name="Text Box 260"/>
            <p:cNvSpPr txBox="1"/>
            <p:nvPr/>
          </p:nvSpPr>
          <p:spPr>
            <a:xfrm>
              <a:off x="2770" y="1574"/>
              <a:ext cx="417" cy="376"/>
            </a:xfrm>
            <a:prstGeom prst="rect">
              <a:avLst/>
            </a:prstGeom>
            <a:noFill/>
            <a:ln w="9525">
              <a:noFill/>
            </a:ln>
          </p:spPr>
          <p:txBody>
            <a:bodyPr/>
            <a:p>
              <a:pPr algn="just"/>
              <a:r>
                <a:rPr lang="en-US" altLang="zh-CN" sz="2400" dirty="0">
                  <a:latin typeface="Times New Roman" panose="02020603050405020304" pitchFamily="18" charset="0"/>
                </a:rPr>
                <a:t>21</a:t>
              </a:r>
              <a:endParaRPr lang="en-US" altLang="zh-CN" sz="2400" dirty="0">
                <a:latin typeface="Times New Roman" panose="02020603050405020304" pitchFamily="18" charset="0"/>
              </a:endParaRPr>
            </a:p>
          </p:txBody>
        </p:sp>
        <p:sp>
          <p:nvSpPr>
            <p:cNvPr id="44050" name="Text Box 263"/>
            <p:cNvSpPr txBox="1"/>
            <p:nvPr/>
          </p:nvSpPr>
          <p:spPr>
            <a:xfrm>
              <a:off x="2799" y="2634"/>
              <a:ext cx="417" cy="377"/>
            </a:xfrm>
            <a:prstGeom prst="rect">
              <a:avLst/>
            </a:prstGeom>
            <a:noFill/>
            <a:ln w="9525">
              <a:noFill/>
            </a:ln>
          </p:spPr>
          <p:txBody>
            <a:bodyPr/>
            <a:p>
              <a:pPr algn="just"/>
              <a:r>
                <a:rPr lang="en-US" altLang="zh-CN" sz="2400" dirty="0">
                  <a:latin typeface="Times New Roman" panose="02020603050405020304" pitchFamily="18" charset="0"/>
                </a:rPr>
                <a:t>27</a:t>
              </a:r>
              <a:endParaRPr lang="en-US" altLang="zh-CN" sz="2400" dirty="0">
                <a:latin typeface="Times New Roman" panose="02020603050405020304" pitchFamily="18" charset="0"/>
              </a:endParaRPr>
            </a:p>
          </p:txBody>
        </p:sp>
        <p:sp>
          <p:nvSpPr>
            <p:cNvPr id="44051" name="Text Box 266"/>
            <p:cNvSpPr txBox="1"/>
            <p:nvPr/>
          </p:nvSpPr>
          <p:spPr>
            <a:xfrm>
              <a:off x="2483" y="2114"/>
              <a:ext cx="416" cy="376"/>
            </a:xfrm>
            <a:prstGeom prst="rect">
              <a:avLst/>
            </a:prstGeom>
            <a:noFill/>
            <a:ln w="9525">
              <a:noFill/>
            </a:ln>
          </p:spPr>
          <p:txBody>
            <a:bodyPr/>
            <a:p>
              <a:pPr algn="just"/>
              <a:r>
                <a:rPr lang="en-US" altLang="zh-CN" sz="2400" dirty="0">
                  <a:latin typeface="Times New Roman" panose="02020603050405020304" pitchFamily="18" charset="0"/>
                </a:rPr>
                <a:t>15</a:t>
              </a:r>
              <a:endParaRPr lang="en-US" altLang="zh-CN" sz="2400" dirty="0">
                <a:latin typeface="Times New Roman" panose="02020603050405020304" pitchFamily="18" charset="0"/>
              </a:endParaRPr>
            </a:p>
          </p:txBody>
        </p:sp>
        <p:sp>
          <p:nvSpPr>
            <p:cNvPr id="44052" name="Text Box 271"/>
            <p:cNvSpPr txBox="1"/>
            <p:nvPr/>
          </p:nvSpPr>
          <p:spPr>
            <a:xfrm>
              <a:off x="3321" y="2654"/>
              <a:ext cx="416" cy="377"/>
            </a:xfrm>
            <a:prstGeom prst="rect">
              <a:avLst/>
            </a:prstGeom>
            <a:noFill/>
            <a:ln w="9525">
              <a:noFill/>
            </a:ln>
          </p:spPr>
          <p:txBody>
            <a:bodyPr/>
            <a:p>
              <a:pPr algn="just"/>
              <a:r>
                <a:rPr lang="en-US" altLang="zh-CN" sz="2400" dirty="0">
                  <a:latin typeface="Times New Roman" panose="02020603050405020304" pitchFamily="18" charset="0"/>
                </a:rPr>
                <a:t>43</a:t>
              </a:r>
              <a:endParaRPr lang="en-US" altLang="zh-CN" sz="2400" dirty="0">
                <a:latin typeface="Times New Roman" panose="02020603050405020304" pitchFamily="18" charset="0"/>
              </a:endParaRPr>
            </a:p>
          </p:txBody>
        </p:sp>
        <p:sp>
          <p:nvSpPr>
            <p:cNvPr id="44053" name="Text Box 274"/>
            <p:cNvSpPr txBox="1"/>
            <p:nvPr/>
          </p:nvSpPr>
          <p:spPr>
            <a:xfrm>
              <a:off x="3040" y="2127"/>
              <a:ext cx="416" cy="376"/>
            </a:xfrm>
            <a:prstGeom prst="rect">
              <a:avLst/>
            </a:prstGeom>
            <a:noFill/>
            <a:ln w="9525">
              <a:noFill/>
            </a:ln>
          </p:spPr>
          <p:txBody>
            <a:bodyPr/>
            <a:p>
              <a:pPr algn="just"/>
              <a:r>
                <a:rPr lang="en-US" altLang="zh-CN" sz="2400" dirty="0">
                  <a:latin typeface="Times New Roman" panose="02020603050405020304" pitchFamily="18" charset="0"/>
                </a:rPr>
                <a:t>36</a:t>
              </a:r>
              <a:endParaRPr lang="en-US" altLang="zh-CN" sz="2400" dirty="0">
                <a:latin typeface="Times New Roman" panose="02020603050405020304" pitchFamily="18" charset="0"/>
              </a:endParaRPr>
            </a:p>
          </p:txBody>
        </p:sp>
      </p:grpSp>
      <p:sp>
        <p:nvSpPr>
          <p:cNvPr id="44039" name="Rectangle 56"/>
          <p:cNvSpPr/>
          <p:nvPr/>
        </p:nvSpPr>
        <p:spPr>
          <a:xfrm>
            <a:off x="323850" y="1443038"/>
            <a:ext cx="8569325" cy="519112"/>
          </a:xfrm>
          <a:prstGeom prst="rect">
            <a:avLst/>
          </a:prstGeom>
          <a:noFill/>
          <a:ln w="9525">
            <a:noFill/>
          </a:ln>
        </p:spPr>
        <p:txBody>
          <a:bodyPr>
            <a:spAutoFit/>
          </a:bodyPr>
          <a:p>
            <a:pPr eaLnBrk="1" hangingPunct="1"/>
            <a:r>
              <a:rPr lang="zh-CN" altLang="en-US" sz="2800" b="1" dirty="0">
                <a:solidFill>
                  <a:schemeClr val="tx2"/>
                </a:solidFill>
                <a:latin typeface="幼圆" panose="02010509060101010101" pitchFamily="49" charset="-122"/>
                <a:ea typeface="幼圆" panose="02010509060101010101" pitchFamily="49" charset="-122"/>
              </a:rPr>
              <a:t>关键字的插入顺序为</a:t>
            </a:r>
            <a:r>
              <a:rPr lang="en-US" altLang="zh-CN" sz="2800" b="1" dirty="0">
                <a:solidFill>
                  <a:schemeClr val="tx2"/>
                </a:solidFill>
                <a:latin typeface="幼圆" panose="02010509060101010101" pitchFamily="49" charset="-122"/>
                <a:ea typeface="幼圆" panose="02010509060101010101" pitchFamily="49" charset="-122"/>
              </a:rPr>
              <a:t>(15</a:t>
            </a:r>
            <a:r>
              <a:rPr lang="zh-CN" altLang="en-US" sz="2800" b="1" dirty="0">
                <a:solidFill>
                  <a:schemeClr val="tx2"/>
                </a:solidFill>
                <a:latin typeface="幼圆" panose="02010509060101010101" pitchFamily="49" charset="-122"/>
                <a:ea typeface="幼圆" panose="02010509060101010101" pitchFamily="49" charset="-122"/>
              </a:rPr>
              <a:t>，</a:t>
            </a:r>
            <a:r>
              <a:rPr lang="en-US" altLang="zh-CN" sz="2800" b="1" dirty="0">
                <a:solidFill>
                  <a:schemeClr val="tx2"/>
                </a:solidFill>
                <a:latin typeface="幼圆" panose="02010509060101010101" pitchFamily="49" charset="-122"/>
                <a:ea typeface="幼圆" panose="02010509060101010101" pitchFamily="49" charset="-122"/>
              </a:rPr>
              <a:t>21</a:t>
            </a:r>
            <a:r>
              <a:rPr lang="zh-CN" altLang="en-US" sz="2800" b="1" dirty="0">
                <a:solidFill>
                  <a:schemeClr val="tx2"/>
                </a:solidFill>
                <a:latin typeface="幼圆" panose="02010509060101010101" pitchFamily="49" charset="-122"/>
                <a:ea typeface="幼圆" panose="02010509060101010101" pitchFamily="49" charset="-122"/>
              </a:rPr>
              <a:t>，</a:t>
            </a:r>
            <a:r>
              <a:rPr lang="en-US" altLang="zh-CN" sz="2800" b="1" dirty="0">
                <a:solidFill>
                  <a:schemeClr val="tx2"/>
                </a:solidFill>
                <a:latin typeface="幼圆" panose="02010509060101010101" pitchFamily="49" charset="-122"/>
                <a:ea typeface="幼圆" panose="02010509060101010101" pitchFamily="49" charset="-122"/>
              </a:rPr>
              <a:t>27</a:t>
            </a:r>
            <a:r>
              <a:rPr lang="zh-CN" altLang="en-US" sz="2800" b="1" dirty="0">
                <a:solidFill>
                  <a:schemeClr val="tx2"/>
                </a:solidFill>
                <a:latin typeface="幼圆" panose="02010509060101010101" pitchFamily="49" charset="-122"/>
                <a:ea typeface="幼圆" panose="02010509060101010101" pitchFamily="49" charset="-122"/>
              </a:rPr>
              <a:t>，</a:t>
            </a:r>
            <a:r>
              <a:rPr lang="en-US" altLang="zh-CN" sz="2800" b="1" dirty="0">
                <a:solidFill>
                  <a:schemeClr val="tx2"/>
                </a:solidFill>
                <a:latin typeface="幼圆" panose="02010509060101010101" pitchFamily="49" charset="-122"/>
                <a:ea typeface="幼圆" panose="02010509060101010101" pitchFamily="49" charset="-122"/>
              </a:rPr>
              <a:t>43</a:t>
            </a:r>
            <a:r>
              <a:rPr lang="zh-CN" altLang="en-US" sz="2800" b="1" dirty="0">
                <a:solidFill>
                  <a:schemeClr val="tx2"/>
                </a:solidFill>
                <a:latin typeface="幼圆" panose="02010509060101010101" pitchFamily="49" charset="-122"/>
                <a:ea typeface="幼圆" panose="02010509060101010101" pitchFamily="49" charset="-122"/>
              </a:rPr>
              <a:t>，</a:t>
            </a:r>
            <a:r>
              <a:rPr lang="en-US" altLang="zh-CN" sz="2800" b="1" dirty="0">
                <a:solidFill>
                  <a:schemeClr val="tx2"/>
                </a:solidFill>
                <a:latin typeface="幼圆" panose="02010509060101010101" pitchFamily="49" charset="-122"/>
                <a:ea typeface="幼圆" panose="02010509060101010101" pitchFamily="49" charset="-122"/>
              </a:rPr>
              <a:t>36</a:t>
            </a:r>
            <a:r>
              <a:rPr lang="zh-CN" altLang="en-US" sz="2800" b="1" dirty="0">
                <a:solidFill>
                  <a:schemeClr val="tx2"/>
                </a:solidFill>
                <a:latin typeface="幼圆" panose="02010509060101010101" pitchFamily="49" charset="-122"/>
                <a:ea typeface="幼圆" panose="02010509060101010101" pitchFamily="49" charset="-122"/>
              </a:rPr>
              <a:t>，</a:t>
            </a:r>
            <a:r>
              <a:rPr lang="en-US" altLang="zh-CN" sz="2800" b="1" dirty="0">
                <a:solidFill>
                  <a:schemeClr val="tx2"/>
                </a:solidFill>
                <a:latin typeface="幼圆" panose="02010509060101010101" pitchFamily="49" charset="-122"/>
                <a:ea typeface="幼圆" panose="02010509060101010101" pitchFamily="49" charset="-122"/>
              </a:rPr>
              <a:t>8</a:t>
            </a:r>
            <a:r>
              <a:rPr lang="zh-CN" altLang="en-US" sz="2800" b="1" dirty="0">
                <a:solidFill>
                  <a:schemeClr val="tx2"/>
                </a:solidFill>
                <a:latin typeface="幼圆" panose="02010509060101010101" pitchFamily="49" charset="-122"/>
                <a:ea typeface="幼圆" panose="02010509060101010101" pitchFamily="49" charset="-122"/>
              </a:rPr>
              <a:t>，</a:t>
            </a:r>
            <a:r>
              <a:rPr lang="en-US" altLang="zh-CN" sz="2800" b="1" dirty="0">
                <a:solidFill>
                  <a:schemeClr val="tx2"/>
                </a:solidFill>
                <a:latin typeface="幼圆" panose="02010509060101010101" pitchFamily="49" charset="-122"/>
                <a:ea typeface="幼圆" panose="02010509060101010101" pitchFamily="49" charset="-122"/>
              </a:rPr>
              <a:t>11)</a:t>
            </a:r>
            <a:r>
              <a:rPr lang="en-US" altLang="zh-CN" sz="2500" b="1" dirty="0">
                <a:solidFill>
                  <a:schemeClr val="folHlink"/>
                </a:solidFill>
                <a:latin typeface="幼圆" panose="02010509060101010101" pitchFamily="49" charset="-122"/>
                <a:ea typeface="幼圆" panose="02010509060101010101" pitchFamily="49" charset="-122"/>
              </a:rPr>
              <a:t> </a:t>
            </a:r>
            <a:endParaRPr lang="en-US" altLang="zh-CN" sz="4800" b="1" dirty="0">
              <a:solidFill>
                <a:schemeClr val="folHlink"/>
              </a:solidFill>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9126"/>
                                        </p:tgtEl>
                                        <p:attrNameLst>
                                          <p:attrName>style.visibility</p:attrName>
                                        </p:attrNameLst>
                                      </p:cBhvr>
                                      <p:to>
                                        <p:strVal val="visible"/>
                                      </p:to>
                                    </p:set>
                                    <p:anim calcmode="lin" valueType="num">
                                      <p:cBhvr additive="base">
                                        <p:cTn id="7" dur="500" fill="hold"/>
                                        <p:tgtEl>
                                          <p:spTgt spid="79126"/>
                                        </p:tgtEl>
                                        <p:attrNameLst>
                                          <p:attrName>ppt_x</p:attrName>
                                        </p:attrNameLst>
                                      </p:cBhvr>
                                      <p:tavLst>
                                        <p:tav tm="0">
                                          <p:val>
                                            <p:strVal val="0-#ppt_w/2"/>
                                          </p:val>
                                        </p:tav>
                                        <p:tav tm="100000">
                                          <p:val>
                                            <p:strVal val="#ppt_x"/>
                                          </p:val>
                                        </p:tav>
                                      </p:tavLst>
                                    </p:anim>
                                    <p:anim calcmode="lin" valueType="num">
                                      <p:cBhvr additive="base">
                                        <p:cTn id="8" dur="500" fill="hold"/>
                                        <p:tgtEl>
                                          <p:spTgt spid="791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9127"/>
                                        </p:tgtEl>
                                        <p:attrNameLst>
                                          <p:attrName>style.visibility</p:attrName>
                                        </p:attrNameLst>
                                      </p:cBhvr>
                                      <p:to>
                                        <p:strVal val="visible"/>
                                      </p:to>
                                    </p:set>
                                    <p:anim calcmode="lin" valueType="num">
                                      <p:cBhvr additive="base">
                                        <p:cTn id="13" dur="500" fill="hold"/>
                                        <p:tgtEl>
                                          <p:spTgt spid="79127"/>
                                        </p:tgtEl>
                                        <p:attrNameLst>
                                          <p:attrName>ppt_x</p:attrName>
                                        </p:attrNameLst>
                                      </p:cBhvr>
                                      <p:tavLst>
                                        <p:tav tm="0">
                                          <p:val>
                                            <p:strVal val="0-#ppt_w/2"/>
                                          </p:val>
                                        </p:tav>
                                        <p:tav tm="100000">
                                          <p:val>
                                            <p:strVal val="#ppt_x"/>
                                          </p:val>
                                        </p:tav>
                                      </p:tavLst>
                                    </p:anim>
                                    <p:anim calcmode="lin" valueType="num">
                                      <p:cBhvr additive="base">
                                        <p:cTn id="14" dur="500" fill="hold"/>
                                        <p:tgtEl>
                                          <p:spTgt spid="7912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9128"/>
                                        </p:tgtEl>
                                        <p:attrNameLst>
                                          <p:attrName>style.visibility</p:attrName>
                                        </p:attrNameLst>
                                      </p:cBhvr>
                                      <p:to>
                                        <p:strVal val="visible"/>
                                      </p:to>
                                    </p:set>
                                    <p:anim calcmode="lin" valueType="num">
                                      <p:cBhvr additive="base">
                                        <p:cTn id="19" dur="500" fill="hold"/>
                                        <p:tgtEl>
                                          <p:spTgt spid="79128"/>
                                        </p:tgtEl>
                                        <p:attrNameLst>
                                          <p:attrName>ppt_x</p:attrName>
                                        </p:attrNameLst>
                                      </p:cBhvr>
                                      <p:tavLst>
                                        <p:tav tm="0">
                                          <p:val>
                                            <p:strVal val="0-#ppt_w/2"/>
                                          </p:val>
                                        </p:tav>
                                        <p:tav tm="100000">
                                          <p:val>
                                            <p:strVal val="#ppt_x"/>
                                          </p:val>
                                        </p:tav>
                                      </p:tavLst>
                                    </p:anim>
                                    <p:anim calcmode="lin" valueType="num">
                                      <p:cBhvr additive="base">
                                        <p:cTn id="20" dur="500" fill="hold"/>
                                        <p:tgtEl>
                                          <p:spTgt spid="791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45059" name="Rectangle 2"/>
          <p:cNvSpPr>
            <a:spLocks noGrp="1"/>
          </p:cNvSpPr>
          <p:nvPr>
            <p:ph type="title"/>
          </p:nvPr>
        </p:nvSpPr>
        <p:spPr/>
        <p:txBody>
          <a:bodyPr vert="horz" wrap="square" lIns="91440" tIns="45720" rIns="91440" bIns="45720" anchor="ctr" anchorCtr="0"/>
          <a:p>
            <a:pPr eaLnBrk="1" hangingPunct="1"/>
            <a:r>
              <a:rPr lang="zh-CN" altLang="en-US" dirty="0"/>
              <a:t>示例</a:t>
            </a:r>
            <a:endParaRPr lang="zh-CN" altLang="en-US" dirty="0"/>
          </a:p>
        </p:txBody>
      </p:sp>
      <p:sp>
        <p:nvSpPr>
          <p:cNvPr id="45060" name="Oval 42"/>
          <p:cNvSpPr/>
          <p:nvPr/>
        </p:nvSpPr>
        <p:spPr>
          <a:xfrm>
            <a:off x="6203950" y="2330450"/>
            <a:ext cx="358775" cy="363538"/>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5061" name="Line 43"/>
          <p:cNvSpPr/>
          <p:nvPr/>
        </p:nvSpPr>
        <p:spPr>
          <a:xfrm rot="-360000">
            <a:off x="6578600" y="2641600"/>
            <a:ext cx="358775" cy="679450"/>
          </a:xfrm>
          <a:prstGeom prst="line">
            <a:avLst/>
          </a:prstGeom>
          <a:ln w="9525" cap="flat" cmpd="sng">
            <a:solidFill>
              <a:srgbClr val="000000"/>
            </a:solidFill>
            <a:prstDash val="solid"/>
            <a:headEnd type="none" w="med" len="med"/>
            <a:tailEnd type="none" w="med" len="med"/>
          </a:ln>
        </p:spPr>
      </p:sp>
      <p:sp>
        <p:nvSpPr>
          <p:cNvPr id="45062" name="Line 44"/>
          <p:cNvSpPr/>
          <p:nvPr/>
        </p:nvSpPr>
        <p:spPr>
          <a:xfrm rot="360000" flipH="1">
            <a:off x="5895975" y="2624138"/>
            <a:ext cx="358775" cy="679450"/>
          </a:xfrm>
          <a:prstGeom prst="line">
            <a:avLst/>
          </a:prstGeom>
          <a:ln w="9525" cap="flat" cmpd="sng">
            <a:solidFill>
              <a:srgbClr val="000000"/>
            </a:solidFill>
            <a:prstDash val="solid"/>
            <a:headEnd type="none" w="med" len="med"/>
            <a:tailEnd type="none" w="med" len="med"/>
          </a:ln>
        </p:spPr>
      </p:sp>
      <p:sp>
        <p:nvSpPr>
          <p:cNvPr id="45063" name="Oval 45"/>
          <p:cNvSpPr/>
          <p:nvPr/>
        </p:nvSpPr>
        <p:spPr>
          <a:xfrm>
            <a:off x="5640388" y="3308350"/>
            <a:ext cx="358775" cy="363538"/>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5064" name="Oval 46"/>
          <p:cNvSpPr/>
          <p:nvPr/>
        </p:nvSpPr>
        <p:spPr>
          <a:xfrm>
            <a:off x="6783388" y="3308350"/>
            <a:ext cx="358775" cy="363538"/>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5065" name="Line 47"/>
          <p:cNvSpPr/>
          <p:nvPr/>
        </p:nvSpPr>
        <p:spPr>
          <a:xfrm rot="-180000" flipH="1">
            <a:off x="5384800" y="3689350"/>
            <a:ext cx="358775" cy="546100"/>
          </a:xfrm>
          <a:prstGeom prst="line">
            <a:avLst/>
          </a:prstGeom>
          <a:ln w="9525" cap="flat" cmpd="sng">
            <a:solidFill>
              <a:srgbClr val="000000"/>
            </a:solidFill>
            <a:prstDash val="solid"/>
            <a:headEnd type="none" w="med" len="med"/>
            <a:tailEnd type="none" w="med" len="med"/>
          </a:ln>
        </p:spPr>
      </p:sp>
      <p:sp>
        <p:nvSpPr>
          <p:cNvPr id="45066" name="Oval 48"/>
          <p:cNvSpPr/>
          <p:nvPr/>
        </p:nvSpPr>
        <p:spPr>
          <a:xfrm>
            <a:off x="5248275" y="4235450"/>
            <a:ext cx="358775" cy="363538"/>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5067" name="Line 50"/>
          <p:cNvSpPr/>
          <p:nvPr/>
        </p:nvSpPr>
        <p:spPr>
          <a:xfrm>
            <a:off x="5864225" y="3686175"/>
            <a:ext cx="358775" cy="544513"/>
          </a:xfrm>
          <a:prstGeom prst="line">
            <a:avLst/>
          </a:prstGeom>
          <a:ln w="9525" cap="flat" cmpd="sng">
            <a:solidFill>
              <a:srgbClr val="000000"/>
            </a:solidFill>
            <a:prstDash val="solid"/>
            <a:headEnd type="none" w="med" len="med"/>
            <a:tailEnd type="none" w="med" len="med"/>
          </a:ln>
        </p:spPr>
      </p:sp>
      <p:sp>
        <p:nvSpPr>
          <p:cNvPr id="45068" name="Oval 51"/>
          <p:cNvSpPr/>
          <p:nvPr/>
        </p:nvSpPr>
        <p:spPr>
          <a:xfrm>
            <a:off x="6072188" y="4230688"/>
            <a:ext cx="358775" cy="363537"/>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5069" name="Line 52"/>
          <p:cNvSpPr/>
          <p:nvPr/>
        </p:nvSpPr>
        <p:spPr>
          <a:xfrm rot="-180000" flipH="1">
            <a:off x="6602413" y="3686175"/>
            <a:ext cx="357187" cy="544513"/>
          </a:xfrm>
          <a:prstGeom prst="line">
            <a:avLst/>
          </a:prstGeom>
          <a:ln w="9525" cap="flat" cmpd="sng">
            <a:solidFill>
              <a:srgbClr val="000000"/>
            </a:solidFill>
            <a:prstDash val="solid"/>
            <a:headEnd type="none" w="med" len="med"/>
            <a:tailEnd type="none" w="med" len="med"/>
          </a:ln>
        </p:spPr>
      </p:sp>
      <p:sp>
        <p:nvSpPr>
          <p:cNvPr id="45070" name="Oval 53"/>
          <p:cNvSpPr/>
          <p:nvPr/>
        </p:nvSpPr>
        <p:spPr>
          <a:xfrm>
            <a:off x="6465888" y="4241800"/>
            <a:ext cx="357187" cy="363538"/>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5071" name="Line 55"/>
          <p:cNvSpPr/>
          <p:nvPr/>
        </p:nvSpPr>
        <p:spPr>
          <a:xfrm>
            <a:off x="7081838" y="3679825"/>
            <a:ext cx="358775" cy="544513"/>
          </a:xfrm>
          <a:prstGeom prst="line">
            <a:avLst/>
          </a:prstGeom>
          <a:ln w="9525" cap="flat" cmpd="sng">
            <a:solidFill>
              <a:srgbClr val="000000"/>
            </a:solidFill>
            <a:prstDash val="solid"/>
            <a:headEnd type="none" w="med" len="med"/>
            <a:tailEnd type="none" w="med" len="med"/>
          </a:ln>
        </p:spPr>
      </p:sp>
      <p:sp>
        <p:nvSpPr>
          <p:cNvPr id="45072" name="Oval 56"/>
          <p:cNvSpPr/>
          <p:nvPr/>
        </p:nvSpPr>
        <p:spPr>
          <a:xfrm>
            <a:off x="7289800" y="4224338"/>
            <a:ext cx="358775" cy="363537"/>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5073" name="Text Box 57"/>
          <p:cNvSpPr txBox="1"/>
          <p:nvPr/>
        </p:nvSpPr>
        <p:spPr>
          <a:xfrm>
            <a:off x="5981700" y="4164013"/>
            <a:ext cx="709613" cy="633412"/>
          </a:xfrm>
          <a:prstGeom prst="rect">
            <a:avLst/>
          </a:prstGeom>
          <a:noFill/>
          <a:ln w="9525">
            <a:noFill/>
          </a:ln>
        </p:spPr>
        <p:txBody>
          <a:bodyPr/>
          <a:p>
            <a:pPr algn="just"/>
            <a:r>
              <a:rPr lang="en-US" altLang="zh-CN" sz="2400" dirty="0">
                <a:latin typeface="Times New Roman" panose="02020603050405020304" pitchFamily="18" charset="0"/>
              </a:rPr>
              <a:t>15</a:t>
            </a:r>
            <a:endParaRPr lang="en-US" altLang="zh-CN" sz="2400" dirty="0">
              <a:latin typeface="Times New Roman" panose="02020603050405020304" pitchFamily="18" charset="0"/>
            </a:endParaRPr>
          </a:p>
        </p:txBody>
      </p:sp>
      <p:sp>
        <p:nvSpPr>
          <p:cNvPr id="45074" name="Text Box 58"/>
          <p:cNvSpPr txBox="1"/>
          <p:nvPr/>
        </p:nvSpPr>
        <p:spPr>
          <a:xfrm>
            <a:off x="6148388" y="2247900"/>
            <a:ext cx="709612" cy="633413"/>
          </a:xfrm>
          <a:prstGeom prst="rect">
            <a:avLst/>
          </a:prstGeom>
          <a:noFill/>
          <a:ln w="9525">
            <a:noFill/>
          </a:ln>
        </p:spPr>
        <p:txBody>
          <a:bodyPr/>
          <a:p>
            <a:pPr algn="just"/>
            <a:r>
              <a:rPr lang="en-US" altLang="zh-CN" sz="2400" dirty="0">
                <a:latin typeface="Times New Roman" panose="02020603050405020304" pitchFamily="18" charset="0"/>
              </a:rPr>
              <a:t>21</a:t>
            </a:r>
            <a:endParaRPr lang="en-US" altLang="zh-CN" sz="2400" dirty="0">
              <a:latin typeface="Times New Roman" panose="02020603050405020304" pitchFamily="18" charset="0"/>
            </a:endParaRPr>
          </a:p>
        </p:txBody>
      </p:sp>
      <p:sp>
        <p:nvSpPr>
          <p:cNvPr id="45075" name="Text Box 59"/>
          <p:cNvSpPr txBox="1"/>
          <p:nvPr/>
        </p:nvSpPr>
        <p:spPr>
          <a:xfrm>
            <a:off x="5562600" y="3227388"/>
            <a:ext cx="709613" cy="633412"/>
          </a:xfrm>
          <a:prstGeom prst="rect">
            <a:avLst/>
          </a:prstGeom>
          <a:noFill/>
          <a:ln w="9525">
            <a:noFill/>
          </a:ln>
        </p:spPr>
        <p:txBody>
          <a:bodyPr/>
          <a:p>
            <a:pPr algn="just"/>
            <a:r>
              <a:rPr lang="en-US" altLang="zh-CN" sz="2400" dirty="0">
                <a:latin typeface="Times New Roman" panose="02020603050405020304" pitchFamily="18" charset="0"/>
              </a:rPr>
              <a:t>11</a:t>
            </a:r>
            <a:endParaRPr lang="en-US" altLang="zh-CN" sz="2400" dirty="0">
              <a:latin typeface="Times New Roman" panose="02020603050405020304" pitchFamily="18" charset="0"/>
            </a:endParaRPr>
          </a:p>
        </p:txBody>
      </p:sp>
      <p:sp>
        <p:nvSpPr>
          <p:cNvPr id="45076" name="Text Box 60"/>
          <p:cNvSpPr txBox="1"/>
          <p:nvPr/>
        </p:nvSpPr>
        <p:spPr>
          <a:xfrm>
            <a:off x="6708775" y="3232150"/>
            <a:ext cx="709613" cy="633413"/>
          </a:xfrm>
          <a:prstGeom prst="rect">
            <a:avLst/>
          </a:prstGeom>
          <a:noFill/>
          <a:ln w="9525">
            <a:noFill/>
          </a:ln>
        </p:spPr>
        <p:txBody>
          <a:bodyPr/>
          <a:p>
            <a:pPr algn="just"/>
            <a:r>
              <a:rPr lang="en-US" altLang="zh-CN" sz="2400" dirty="0">
                <a:latin typeface="Times New Roman" panose="02020603050405020304" pitchFamily="18" charset="0"/>
              </a:rPr>
              <a:t>36</a:t>
            </a:r>
            <a:endParaRPr lang="en-US" altLang="zh-CN" sz="2400" dirty="0">
              <a:latin typeface="Times New Roman" panose="02020603050405020304" pitchFamily="18" charset="0"/>
            </a:endParaRPr>
          </a:p>
        </p:txBody>
      </p:sp>
      <p:sp>
        <p:nvSpPr>
          <p:cNvPr id="45077" name="Text Box 61"/>
          <p:cNvSpPr txBox="1"/>
          <p:nvPr/>
        </p:nvSpPr>
        <p:spPr>
          <a:xfrm>
            <a:off x="5253038" y="4146550"/>
            <a:ext cx="709612" cy="633413"/>
          </a:xfrm>
          <a:prstGeom prst="rect">
            <a:avLst/>
          </a:prstGeom>
          <a:noFill/>
          <a:ln w="9525">
            <a:noFill/>
          </a:ln>
        </p:spPr>
        <p:txBody>
          <a:bodyPr/>
          <a:p>
            <a:pPr algn="just"/>
            <a:r>
              <a:rPr lang="en-US" altLang="zh-CN" sz="2400" dirty="0">
                <a:latin typeface="Times New Roman" panose="02020603050405020304" pitchFamily="18" charset="0"/>
              </a:rPr>
              <a:t>8</a:t>
            </a:r>
            <a:endParaRPr lang="en-US" altLang="zh-CN" sz="2400" dirty="0">
              <a:latin typeface="Times New Roman" panose="02020603050405020304" pitchFamily="18" charset="0"/>
            </a:endParaRPr>
          </a:p>
        </p:txBody>
      </p:sp>
      <p:sp>
        <p:nvSpPr>
          <p:cNvPr id="45078" name="Text Box 62"/>
          <p:cNvSpPr txBox="1"/>
          <p:nvPr/>
        </p:nvSpPr>
        <p:spPr>
          <a:xfrm>
            <a:off x="6402388" y="4164013"/>
            <a:ext cx="711200" cy="633412"/>
          </a:xfrm>
          <a:prstGeom prst="rect">
            <a:avLst/>
          </a:prstGeom>
          <a:noFill/>
          <a:ln w="9525">
            <a:noFill/>
          </a:ln>
        </p:spPr>
        <p:txBody>
          <a:bodyPr/>
          <a:p>
            <a:pPr algn="just"/>
            <a:r>
              <a:rPr lang="en-US" altLang="zh-CN" sz="2400" dirty="0">
                <a:latin typeface="Times New Roman" panose="02020603050405020304" pitchFamily="18" charset="0"/>
              </a:rPr>
              <a:t>27</a:t>
            </a:r>
            <a:endParaRPr lang="en-US" altLang="zh-CN" sz="2400" dirty="0">
              <a:latin typeface="Times New Roman" panose="02020603050405020304" pitchFamily="18" charset="0"/>
            </a:endParaRPr>
          </a:p>
        </p:txBody>
      </p:sp>
      <p:sp>
        <p:nvSpPr>
          <p:cNvPr id="45079" name="Text Box 63"/>
          <p:cNvSpPr txBox="1"/>
          <p:nvPr/>
        </p:nvSpPr>
        <p:spPr>
          <a:xfrm>
            <a:off x="7218363" y="4141788"/>
            <a:ext cx="709612" cy="633412"/>
          </a:xfrm>
          <a:prstGeom prst="rect">
            <a:avLst/>
          </a:prstGeom>
          <a:noFill/>
          <a:ln w="9525">
            <a:noFill/>
          </a:ln>
        </p:spPr>
        <p:txBody>
          <a:bodyPr/>
          <a:p>
            <a:pPr algn="just"/>
            <a:r>
              <a:rPr lang="en-US" altLang="zh-CN" sz="2400" dirty="0">
                <a:latin typeface="Times New Roman" panose="02020603050405020304" pitchFamily="18" charset="0"/>
              </a:rPr>
              <a:t>43</a:t>
            </a:r>
            <a:endParaRPr lang="en-US" altLang="zh-CN" sz="2400" dirty="0">
              <a:latin typeface="Times New Roman" panose="02020603050405020304" pitchFamily="18" charset="0"/>
            </a:endParaRPr>
          </a:p>
        </p:txBody>
      </p:sp>
      <p:sp>
        <p:nvSpPr>
          <p:cNvPr id="45080" name="Oval 66"/>
          <p:cNvSpPr/>
          <p:nvPr/>
        </p:nvSpPr>
        <p:spPr>
          <a:xfrm>
            <a:off x="2314575" y="2330450"/>
            <a:ext cx="357188" cy="363538"/>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5081" name="Line 67"/>
          <p:cNvSpPr/>
          <p:nvPr/>
        </p:nvSpPr>
        <p:spPr>
          <a:xfrm rot="-360000">
            <a:off x="2689225" y="2641600"/>
            <a:ext cx="358775" cy="679450"/>
          </a:xfrm>
          <a:prstGeom prst="line">
            <a:avLst/>
          </a:prstGeom>
          <a:ln w="9525" cap="flat" cmpd="sng">
            <a:solidFill>
              <a:srgbClr val="000000"/>
            </a:solidFill>
            <a:prstDash val="solid"/>
            <a:headEnd type="none" w="med" len="med"/>
            <a:tailEnd type="none" w="med" len="med"/>
          </a:ln>
        </p:spPr>
      </p:sp>
      <p:sp>
        <p:nvSpPr>
          <p:cNvPr id="45082" name="Line 68"/>
          <p:cNvSpPr/>
          <p:nvPr/>
        </p:nvSpPr>
        <p:spPr>
          <a:xfrm rot="360000" flipH="1">
            <a:off x="2006600" y="2624138"/>
            <a:ext cx="358775" cy="679450"/>
          </a:xfrm>
          <a:prstGeom prst="line">
            <a:avLst/>
          </a:prstGeom>
          <a:ln w="9525" cap="flat" cmpd="sng">
            <a:solidFill>
              <a:srgbClr val="000000"/>
            </a:solidFill>
            <a:prstDash val="solid"/>
            <a:headEnd type="none" w="med" len="med"/>
            <a:tailEnd type="none" w="med" len="med"/>
          </a:ln>
        </p:spPr>
      </p:sp>
      <p:sp>
        <p:nvSpPr>
          <p:cNvPr id="45083" name="Oval 69"/>
          <p:cNvSpPr/>
          <p:nvPr/>
        </p:nvSpPr>
        <p:spPr>
          <a:xfrm>
            <a:off x="1751013" y="3308350"/>
            <a:ext cx="358775" cy="363538"/>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5084" name="Oval 70"/>
          <p:cNvSpPr/>
          <p:nvPr/>
        </p:nvSpPr>
        <p:spPr>
          <a:xfrm>
            <a:off x="2894013" y="3308350"/>
            <a:ext cx="358775" cy="363538"/>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5085" name="Line 71"/>
          <p:cNvSpPr/>
          <p:nvPr/>
        </p:nvSpPr>
        <p:spPr>
          <a:xfrm rot="-180000" flipH="1">
            <a:off x="1477963" y="3687763"/>
            <a:ext cx="358775" cy="544512"/>
          </a:xfrm>
          <a:prstGeom prst="line">
            <a:avLst/>
          </a:prstGeom>
          <a:ln w="9525" cap="flat" cmpd="sng">
            <a:solidFill>
              <a:srgbClr val="000000"/>
            </a:solidFill>
            <a:prstDash val="solid"/>
            <a:headEnd type="none" w="med" len="med"/>
            <a:tailEnd type="none" w="med" len="med"/>
          </a:ln>
        </p:spPr>
      </p:sp>
      <p:sp>
        <p:nvSpPr>
          <p:cNvPr id="45086" name="Oval 72"/>
          <p:cNvSpPr/>
          <p:nvPr/>
        </p:nvSpPr>
        <p:spPr>
          <a:xfrm>
            <a:off x="1341438" y="4232275"/>
            <a:ext cx="358775" cy="363538"/>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5087" name="Line 73"/>
          <p:cNvSpPr/>
          <p:nvPr/>
        </p:nvSpPr>
        <p:spPr>
          <a:xfrm>
            <a:off x="1568450" y="4611688"/>
            <a:ext cx="358775" cy="544512"/>
          </a:xfrm>
          <a:prstGeom prst="line">
            <a:avLst/>
          </a:prstGeom>
          <a:ln w="9525" cap="flat" cmpd="sng">
            <a:solidFill>
              <a:srgbClr val="000000"/>
            </a:solidFill>
            <a:prstDash val="solid"/>
            <a:headEnd type="none" w="med" len="med"/>
            <a:tailEnd type="none" w="med" len="med"/>
          </a:ln>
        </p:spPr>
      </p:sp>
      <p:sp>
        <p:nvSpPr>
          <p:cNvPr id="45088" name="Oval 74"/>
          <p:cNvSpPr/>
          <p:nvPr/>
        </p:nvSpPr>
        <p:spPr>
          <a:xfrm>
            <a:off x="1776413" y="5173663"/>
            <a:ext cx="358775" cy="363537"/>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5089" name="Line 75"/>
          <p:cNvSpPr/>
          <p:nvPr/>
        </p:nvSpPr>
        <p:spPr>
          <a:xfrm rot="-180000" flipH="1">
            <a:off x="2695575" y="3683000"/>
            <a:ext cx="357188" cy="546100"/>
          </a:xfrm>
          <a:prstGeom prst="line">
            <a:avLst/>
          </a:prstGeom>
          <a:ln w="9525" cap="flat" cmpd="sng">
            <a:solidFill>
              <a:srgbClr val="000000"/>
            </a:solidFill>
            <a:prstDash val="solid"/>
            <a:headEnd type="none" w="med" len="med"/>
            <a:tailEnd type="none" w="med" len="med"/>
          </a:ln>
        </p:spPr>
      </p:sp>
      <p:sp>
        <p:nvSpPr>
          <p:cNvPr id="45090" name="Oval 76"/>
          <p:cNvSpPr/>
          <p:nvPr/>
        </p:nvSpPr>
        <p:spPr>
          <a:xfrm>
            <a:off x="2559050" y="4238625"/>
            <a:ext cx="357188" cy="363538"/>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5091" name="Line 78"/>
          <p:cNvSpPr/>
          <p:nvPr/>
        </p:nvSpPr>
        <p:spPr>
          <a:xfrm>
            <a:off x="3175000" y="3676650"/>
            <a:ext cx="358775" cy="544513"/>
          </a:xfrm>
          <a:prstGeom prst="line">
            <a:avLst/>
          </a:prstGeom>
          <a:ln w="9525" cap="flat" cmpd="sng">
            <a:solidFill>
              <a:srgbClr val="000000"/>
            </a:solidFill>
            <a:prstDash val="solid"/>
            <a:headEnd type="none" w="med" len="med"/>
            <a:tailEnd type="none" w="med" len="med"/>
          </a:ln>
        </p:spPr>
      </p:sp>
      <p:sp>
        <p:nvSpPr>
          <p:cNvPr id="45092" name="Oval 79"/>
          <p:cNvSpPr/>
          <p:nvPr/>
        </p:nvSpPr>
        <p:spPr>
          <a:xfrm>
            <a:off x="3382963" y="4221163"/>
            <a:ext cx="358775" cy="363537"/>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5093" name="Text Box 80"/>
          <p:cNvSpPr txBox="1"/>
          <p:nvPr/>
        </p:nvSpPr>
        <p:spPr>
          <a:xfrm>
            <a:off x="1663700" y="3232150"/>
            <a:ext cx="709613" cy="633413"/>
          </a:xfrm>
          <a:prstGeom prst="rect">
            <a:avLst/>
          </a:prstGeom>
          <a:noFill/>
          <a:ln w="9525">
            <a:noFill/>
          </a:ln>
        </p:spPr>
        <p:txBody>
          <a:bodyPr/>
          <a:p>
            <a:pPr algn="just"/>
            <a:r>
              <a:rPr lang="en-US" altLang="zh-CN" sz="2400" dirty="0">
                <a:latin typeface="Times New Roman" panose="02020603050405020304" pitchFamily="18" charset="0"/>
              </a:rPr>
              <a:t>15</a:t>
            </a:r>
            <a:endParaRPr lang="en-US" altLang="zh-CN" sz="2400" dirty="0">
              <a:latin typeface="Times New Roman" panose="02020603050405020304" pitchFamily="18" charset="0"/>
            </a:endParaRPr>
          </a:p>
        </p:txBody>
      </p:sp>
      <p:sp>
        <p:nvSpPr>
          <p:cNvPr id="45094" name="Text Box 81"/>
          <p:cNvSpPr txBox="1"/>
          <p:nvPr/>
        </p:nvSpPr>
        <p:spPr>
          <a:xfrm>
            <a:off x="2266950" y="2247900"/>
            <a:ext cx="709613" cy="633413"/>
          </a:xfrm>
          <a:prstGeom prst="rect">
            <a:avLst/>
          </a:prstGeom>
          <a:noFill/>
          <a:ln w="9525">
            <a:noFill/>
          </a:ln>
        </p:spPr>
        <p:txBody>
          <a:bodyPr/>
          <a:p>
            <a:pPr algn="just"/>
            <a:r>
              <a:rPr lang="en-US" altLang="zh-CN" sz="2400" dirty="0">
                <a:latin typeface="Times New Roman" panose="02020603050405020304" pitchFamily="18" charset="0"/>
              </a:rPr>
              <a:t>21</a:t>
            </a:r>
            <a:endParaRPr lang="en-US" altLang="zh-CN" sz="2400" dirty="0">
              <a:latin typeface="Times New Roman" panose="02020603050405020304" pitchFamily="18" charset="0"/>
            </a:endParaRPr>
          </a:p>
        </p:txBody>
      </p:sp>
      <p:sp>
        <p:nvSpPr>
          <p:cNvPr id="45095" name="Text Box 82"/>
          <p:cNvSpPr txBox="1"/>
          <p:nvPr/>
        </p:nvSpPr>
        <p:spPr>
          <a:xfrm>
            <a:off x="2820988" y="3236913"/>
            <a:ext cx="709612" cy="633412"/>
          </a:xfrm>
          <a:prstGeom prst="rect">
            <a:avLst/>
          </a:prstGeom>
          <a:noFill/>
          <a:ln w="9525">
            <a:noFill/>
          </a:ln>
        </p:spPr>
        <p:txBody>
          <a:bodyPr/>
          <a:p>
            <a:pPr algn="just"/>
            <a:r>
              <a:rPr lang="en-US" altLang="zh-CN" sz="2400" dirty="0">
                <a:latin typeface="Times New Roman" panose="02020603050405020304" pitchFamily="18" charset="0"/>
              </a:rPr>
              <a:t>36</a:t>
            </a:r>
            <a:endParaRPr lang="en-US" altLang="zh-CN" sz="2400" dirty="0">
              <a:latin typeface="Times New Roman" panose="02020603050405020304" pitchFamily="18" charset="0"/>
            </a:endParaRPr>
          </a:p>
        </p:txBody>
      </p:sp>
      <p:sp>
        <p:nvSpPr>
          <p:cNvPr id="45096" name="Text Box 83"/>
          <p:cNvSpPr txBox="1"/>
          <p:nvPr/>
        </p:nvSpPr>
        <p:spPr>
          <a:xfrm>
            <a:off x="3311525" y="4149725"/>
            <a:ext cx="709613" cy="633413"/>
          </a:xfrm>
          <a:prstGeom prst="rect">
            <a:avLst/>
          </a:prstGeom>
          <a:noFill/>
          <a:ln w="9525">
            <a:noFill/>
          </a:ln>
        </p:spPr>
        <p:txBody>
          <a:bodyPr/>
          <a:p>
            <a:pPr algn="just"/>
            <a:r>
              <a:rPr lang="en-US" altLang="zh-CN" sz="2400" dirty="0">
                <a:latin typeface="Times New Roman" panose="02020603050405020304" pitchFamily="18" charset="0"/>
              </a:rPr>
              <a:t>43</a:t>
            </a:r>
            <a:endParaRPr lang="en-US" altLang="zh-CN" sz="2400" dirty="0">
              <a:latin typeface="Times New Roman" panose="02020603050405020304" pitchFamily="18" charset="0"/>
            </a:endParaRPr>
          </a:p>
        </p:txBody>
      </p:sp>
      <p:sp>
        <p:nvSpPr>
          <p:cNvPr id="45097" name="Text Box 84"/>
          <p:cNvSpPr txBox="1"/>
          <p:nvPr/>
        </p:nvSpPr>
        <p:spPr>
          <a:xfrm>
            <a:off x="2495550" y="4154488"/>
            <a:ext cx="709613" cy="633412"/>
          </a:xfrm>
          <a:prstGeom prst="rect">
            <a:avLst/>
          </a:prstGeom>
          <a:noFill/>
          <a:ln w="9525">
            <a:noFill/>
          </a:ln>
        </p:spPr>
        <p:txBody>
          <a:bodyPr/>
          <a:p>
            <a:pPr algn="just"/>
            <a:r>
              <a:rPr lang="en-US" altLang="zh-CN" sz="2400" dirty="0">
                <a:latin typeface="Times New Roman" panose="02020603050405020304" pitchFamily="18" charset="0"/>
              </a:rPr>
              <a:t>27</a:t>
            </a:r>
            <a:endParaRPr lang="en-US" altLang="zh-CN" sz="2400" dirty="0">
              <a:latin typeface="Times New Roman" panose="02020603050405020304" pitchFamily="18" charset="0"/>
            </a:endParaRPr>
          </a:p>
        </p:txBody>
      </p:sp>
      <p:sp>
        <p:nvSpPr>
          <p:cNvPr id="45098" name="Text Box 85"/>
          <p:cNvSpPr txBox="1"/>
          <p:nvPr/>
        </p:nvSpPr>
        <p:spPr>
          <a:xfrm>
            <a:off x="1720850" y="5087938"/>
            <a:ext cx="709613" cy="633412"/>
          </a:xfrm>
          <a:prstGeom prst="rect">
            <a:avLst/>
          </a:prstGeom>
          <a:noFill/>
          <a:ln w="9525">
            <a:noFill/>
          </a:ln>
        </p:spPr>
        <p:txBody>
          <a:bodyPr/>
          <a:p>
            <a:pPr algn="just"/>
            <a:r>
              <a:rPr lang="en-US" altLang="zh-CN" sz="2400" dirty="0">
                <a:latin typeface="Times New Roman" panose="02020603050405020304" pitchFamily="18" charset="0"/>
              </a:rPr>
              <a:t>11</a:t>
            </a:r>
            <a:endParaRPr lang="en-US" altLang="zh-CN" sz="2400" dirty="0">
              <a:latin typeface="Times New Roman" panose="02020603050405020304" pitchFamily="18" charset="0"/>
            </a:endParaRPr>
          </a:p>
        </p:txBody>
      </p:sp>
      <p:sp>
        <p:nvSpPr>
          <p:cNvPr id="45099" name="Text Box 86"/>
          <p:cNvSpPr txBox="1"/>
          <p:nvPr/>
        </p:nvSpPr>
        <p:spPr>
          <a:xfrm>
            <a:off x="1358900" y="4154488"/>
            <a:ext cx="709613" cy="633412"/>
          </a:xfrm>
          <a:prstGeom prst="rect">
            <a:avLst/>
          </a:prstGeom>
          <a:noFill/>
          <a:ln w="9525">
            <a:noFill/>
          </a:ln>
        </p:spPr>
        <p:txBody>
          <a:bodyPr/>
          <a:p>
            <a:pPr algn="just"/>
            <a:r>
              <a:rPr lang="en-US" altLang="zh-CN" sz="2400" dirty="0">
                <a:latin typeface="Times New Roman" panose="02020603050405020304" pitchFamily="18" charset="0"/>
              </a:rPr>
              <a:t>8</a:t>
            </a:r>
            <a:endParaRPr lang="en-US" altLang="zh-CN" sz="2400" dirty="0">
              <a:latin typeface="Times New Roman" panose="02020603050405020304" pitchFamily="18" charset="0"/>
            </a:endParaRPr>
          </a:p>
        </p:txBody>
      </p:sp>
      <p:sp>
        <p:nvSpPr>
          <p:cNvPr id="45100" name="Text Box 87"/>
          <p:cNvSpPr txBox="1"/>
          <p:nvPr/>
        </p:nvSpPr>
        <p:spPr>
          <a:xfrm>
            <a:off x="2444750" y="5600700"/>
            <a:ext cx="946150" cy="831850"/>
          </a:xfrm>
          <a:prstGeom prst="rect">
            <a:avLst/>
          </a:prstGeom>
          <a:noFill/>
          <a:ln w="9525">
            <a:noFill/>
          </a:ln>
        </p:spPr>
        <p:txBody>
          <a:bodyPr/>
          <a:p>
            <a:pPr algn="just"/>
            <a:r>
              <a:rPr lang="en-US" altLang="zh-CN" sz="2000" dirty="0">
                <a:latin typeface="Times New Roman" panose="02020603050405020304" pitchFamily="18" charset="0"/>
              </a:rPr>
              <a:t>(i)</a:t>
            </a:r>
            <a:endParaRPr lang="en-US" altLang="zh-CN" sz="2400" dirty="0">
              <a:latin typeface="Times New Roman" panose="02020603050405020304" pitchFamily="18" charset="0"/>
            </a:endParaRPr>
          </a:p>
        </p:txBody>
      </p:sp>
      <p:sp>
        <p:nvSpPr>
          <p:cNvPr id="45101" name="Text Box 88"/>
          <p:cNvSpPr txBox="1"/>
          <p:nvPr/>
        </p:nvSpPr>
        <p:spPr>
          <a:xfrm>
            <a:off x="6248400" y="4700588"/>
            <a:ext cx="946150" cy="830262"/>
          </a:xfrm>
          <a:prstGeom prst="rect">
            <a:avLst/>
          </a:prstGeom>
          <a:noFill/>
          <a:ln w="9525">
            <a:noFill/>
          </a:ln>
        </p:spPr>
        <p:txBody>
          <a:bodyPr/>
          <a:p>
            <a:pPr algn="just"/>
            <a:r>
              <a:rPr lang="en-US" altLang="zh-CN" sz="2000" dirty="0">
                <a:latin typeface="Times New Roman" panose="02020603050405020304" pitchFamily="18" charset="0"/>
              </a:rPr>
              <a:t>(j)</a:t>
            </a:r>
            <a:endParaRPr lang="en-US" altLang="zh-CN" sz="2400" dirty="0">
              <a:latin typeface="Times New Roman" panose="02020603050405020304" pitchFamily="18" charset="0"/>
            </a:endParaRPr>
          </a:p>
        </p:txBody>
      </p:sp>
      <p:sp>
        <p:nvSpPr>
          <p:cNvPr id="45102" name="Text Box 89"/>
          <p:cNvSpPr txBox="1"/>
          <p:nvPr/>
        </p:nvSpPr>
        <p:spPr>
          <a:xfrm>
            <a:off x="3563938" y="5516563"/>
            <a:ext cx="4968875" cy="457200"/>
          </a:xfrm>
          <a:prstGeom prst="rect">
            <a:avLst/>
          </a:prstGeom>
          <a:noFill/>
          <a:ln w="9525">
            <a:noFill/>
          </a:ln>
        </p:spPr>
        <p:txBody>
          <a:bodyPr>
            <a:spAutoFit/>
          </a:bodyPr>
          <a:p>
            <a:pPr eaLnBrk="1" hangingPunct="1">
              <a:spcBef>
                <a:spcPct val="50000"/>
              </a:spcBef>
            </a:pPr>
            <a:r>
              <a:rPr lang="zh-CN" altLang="en-US" sz="2400" dirty="0">
                <a:latin typeface="Times New Roman" panose="02020603050405020304" pitchFamily="18" charset="0"/>
              </a:rPr>
              <a:t>目标：平衡二叉树且二叉排序树。</a:t>
            </a:r>
            <a:endParaRPr lang="zh-CN" altLang="en-US" sz="2400" dirty="0">
              <a:latin typeface="Times New Roman" panose="02020603050405020304" pitchFamily="18" charset="0"/>
            </a:endParaRPr>
          </a:p>
        </p:txBody>
      </p:sp>
      <p:sp>
        <p:nvSpPr>
          <p:cNvPr id="45103" name="Rectangle 56"/>
          <p:cNvSpPr/>
          <p:nvPr/>
        </p:nvSpPr>
        <p:spPr>
          <a:xfrm>
            <a:off x="323850" y="1443038"/>
            <a:ext cx="8569325" cy="519112"/>
          </a:xfrm>
          <a:prstGeom prst="rect">
            <a:avLst/>
          </a:prstGeom>
          <a:noFill/>
          <a:ln w="9525">
            <a:noFill/>
          </a:ln>
        </p:spPr>
        <p:txBody>
          <a:bodyPr>
            <a:spAutoFit/>
          </a:bodyPr>
          <a:p>
            <a:pPr eaLnBrk="1" hangingPunct="1"/>
            <a:r>
              <a:rPr lang="zh-CN" altLang="en-US" sz="2800" b="1" dirty="0">
                <a:solidFill>
                  <a:schemeClr val="tx2"/>
                </a:solidFill>
                <a:latin typeface="幼圆" panose="02010509060101010101" pitchFamily="49" charset="-122"/>
                <a:ea typeface="幼圆" panose="02010509060101010101" pitchFamily="49" charset="-122"/>
              </a:rPr>
              <a:t>关键字的插入顺序为</a:t>
            </a:r>
            <a:r>
              <a:rPr lang="en-US" altLang="zh-CN" sz="2800" b="1" dirty="0">
                <a:solidFill>
                  <a:schemeClr val="tx2"/>
                </a:solidFill>
                <a:latin typeface="幼圆" panose="02010509060101010101" pitchFamily="49" charset="-122"/>
                <a:ea typeface="幼圆" panose="02010509060101010101" pitchFamily="49" charset="-122"/>
              </a:rPr>
              <a:t>(15</a:t>
            </a:r>
            <a:r>
              <a:rPr lang="zh-CN" altLang="en-US" sz="2800" b="1" dirty="0">
                <a:solidFill>
                  <a:schemeClr val="tx2"/>
                </a:solidFill>
                <a:latin typeface="幼圆" panose="02010509060101010101" pitchFamily="49" charset="-122"/>
                <a:ea typeface="幼圆" panose="02010509060101010101" pitchFamily="49" charset="-122"/>
              </a:rPr>
              <a:t>，</a:t>
            </a:r>
            <a:r>
              <a:rPr lang="en-US" altLang="zh-CN" sz="2800" b="1" dirty="0">
                <a:solidFill>
                  <a:schemeClr val="tx2"/>
                </a:solidFill>
                <a:latin typeface="幼圆" panose="02010509060101010101" pitchFamily="49" charset="-122"/>
                <a:ea typeface="幼圆" panose="02010509060101010101" pitchFamily="49" charset="-122"/>
              </a:rPr>
              <a:t>21</a:t>
            </a:r>
            <a:r>
              <a:rPr lang="zh-CN" altLang="en-US" sz="2800" b="1" dirty="0">
                <a:solidFill>
                  <a:schemeClr val="tx2"/>
                </a:solidFill>
                <a:latin typeface="幼圆" panose="02010509060101010101" pitchFamily="49" charset="-122"/>
                <a:ea typeface="幼圆" panose="02010509060101010101" pitchFamily="49" charset="-122"/>
              </a:rPr>
              <a:t>，</a:t>
            </a:r>
            <a:r>
              <a:rPr lang="en-US" altLang="zh-CN" sz="2800" b="1" dirty="0">
                <a:solidFill>
                  <a:schemeClr val="tx2"/>
                </a:solidFill>
                <a:latin typeface="幼圆" panose="02010509060101010101" pitchFamily="49" charset="-122"/>
                <a:ea typeface="幼圆" panose="02010509060101010101" pitchFamily="49" charset="-122"/>
              </a:rPr>
              <a:t>27</a:t>
            </a:r>
            <a:r>
              <a:rPr lang="zh-CN" altLang="en-US" sz="2800" b="1" dirty="0">
                <a:solidFill>
                  <a:schemeClr val="tx2"/>
                </a:solidFill>
                <a:latin typeface="幼圆" panose="02010509060101010101" pitchFamily="49" charset="-122"/>
                <a:ea typeface="幼圆" panose="02010509060101010101" pitchFamily="49" charset="-122"/>
              </a:rPr>
              <a:t>，</a:t>
            </a:r>
            <a:r>
              <a:rPr lang="en-US" altLang="zh-CN" sz="2800" b="1" dirty="0">
                <a:solidFill>
                  <a:schemeClr val="tx2"/>
                </a:solidFill>
                <a:latin typeface="幼圆" panose="02010509060101010101" pitchFamily="49" charset="-122"/>
                <a:ea typeface="幼圆" panose="02010509060101010101" pitchFamily="49" charset="-122"/>
              </a:rPr>
              <a:t>43</a:t>
            </a:r>
            <a:r>
              <a:rPr lang="zh-CN" altLang="en-US" sz="2800" b="1" dirty="0">
                <a:solidFill>
                  <a:schemeClr val="tx2"/>
                </a:solidFill>
                <a:latin typeface="幼圆" panose="02010509060101010101" pitchFamily="49" charset="-122"/>
                <a:ea typeface="幼圆" panose="02010509060101010101" pitchFamily="49" charset="-122"/>
              </a:rPr>
              <a:t>，</a:t>
            </a:r>
            <a:r>
              <a:rPr lang="en-US" altLang="zh-CN" sz="2800" b="1" dirty="0">
                <a:solidFill>
                  <a:schemeClr val="tx2"/>
                </a:solidFill>
                <a:latin typeface="幼圆" panose="02010509060101010101" pitchFamily="49" charset="-122"/>
                <a:ea typeface="幼圆" panose="02010509060101010101" pitchFamily="49" charset="-122"/>
              </a:rPr>
              <a:t>36</a:t>
            </a:r>
            <a:r>
              <a:rPr lang="zh-CN" altLang="en-US" sz="2800" b="1" dirty="0">
                <a:solidFill>
                  <a:schemeClr val="tx2"/>
                </a:solidFill>
                <a:latin typeface="幼圆" panose="02010509060101010101" pitchFamily="49" charset="-122"/>
                <a:ea typeface="幼圆" panose="02010509060101010101" pitchFamily="49" charset="-122"/>
              </a:rPr>
              <a:t>，</a:t>
            </a:r>
            <a:r>
              <a:rPr lang="en-US" altLang="zh-CN" sz="2800" b="1" dirty="0">
                <a:solidFill>
                  <a:schemeClr val="tx2"/>
                </a:solidFill>
                <a:latin typeface="幼圆" panose="02010509060101010101" pitchFamily="49" charset="-122"/>
                <a:ea typeface="幼圆" panose="02010509060101010101" pitchFamily="49" charset="-122"/>
              </a:rPr>
              <a:t>8</a:t>
            </a:r>
            <a:r>
              <a:rPr lang="zh-CN" altLang="en-US" sz="2800" b="1" dirty="0">
                <a:solidFill>
                  <a:schemeClr val="tx2"/>
                </a:solidFill>
                <a:latin typeface="幼圆" panose="02010509060101010101" pitchFamily="49" charset="-122"/>
                <a:ea typeface="幼圆" panose="02010509060101010101" pitchFamily="49" charset="-122"/>
              </a:rPr>
              <a:t>，</a:t>
            </a:r>
            <a:r>
              <a:rPr lang="en-US" altLang="zh-CN" sz="2800" b="1" dirty="0">
                <a:solidFill>
                  <a:schemeClr val="tx2"/>
                </a:solidFill>
                <a:latin typeface="幼圆" panose="02010509060101010101" pitchFamily="49" charset="-122"/>
                <a:ea typeface="幼圆" panose="02010509060101010101" pitchFamily="49" charset="-122"/>
              </a:rPr>
              <a:t>11)</a:t>
            </a:r>
            <a:r>
              <a:rPr lang="en-US" altLang="zh-CN" sz="2500" b="1" dirty="0">
                <a:solidFill>
                  <a:schemeClr val="folHlink"/>
                </a:solidFill>
                <a:latin typeface="幼圆" panose="02010509060101010101" pitchFamily="49" charset="-122"/>
                <a:ea typeface="幼圆" panose="02010509060101010101" pitchFamily="49" charset="-122"/>
              </a:rPr>
              <a:t> </a:t>
            </a:r>
            <a:endParaRPr lang="en-US" altLang="zh-CN" sz="4800" b="1" dirty="0">
              <a:solidFill>
                <a:schemeClr val="folHlink"/>
              </a:solidFill>
              <a:latin typeface="幼圆" panose="02010509060101010101" pitchFamily="49" charset="-122"/>
              <a:ea typeface="幼圆" panose="0201050906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7171" name="Rectangle 3"/>
          <p:cNvSpPr>
            <a:spLocks noGrp="1" noChangeArrowheads="1"/>
          </p:cNvSpPr>
          <p:nvPr>
            <p:ph idx="1"/>
          </p:nvPr>
        </p:nvSpPr>
        <p:spPr>
          <a:xfrm>
            <a:off x="179388" y="1143000"/>
            <a:ext cx="8588375" cy="415766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40000"/>
              </a:spcBef>
              <a:spcAft>
                <a:spcPct val="0"/>
              </a:spcAft>
              <a:buClrTx/>
              <a:buSzTx/>
              <a:buFontTx/>
              <a:buChar char="•"/>
              <a:defRPr/>
            </a:pPr>
            <a:r>
              <a:rPr kumimoji="0" lang="zh-CN" altLang="en-US" sz="2800" b="1" i="0" u="none" strike="noStrike" kern="0" cap="none" spc="0" normalizeH="0" baseline="0" noProof="0" smtClean="0">
                <a:ln>
                  <a:noFill/>
                </a:ln>
                <a:solidFill>
                  <a:srgbClr val="D60093"/>
                </a:solidFill>
                <a:effectLst/>
                <a:uLnTx/>
                <a:uFillTx/>
                <a:latin typeface="+mn-lt"/>
                <a:ea typeface="幼圆" panose="02010509060101010101" pitchFamily="49" charset="-122"/>
                <a:cs typeface="+mn-cs"/>
              </a:rPr>
              <a:t>查找表的方法</a:t>
            </a:r>
            <a:r>
              <a:rPr kumimoji="0" lang="zh-CN" altLang="en-US" sz="2800" b="0" i="0" u="none" strike="noStrike" kern="0" cap="none" spc="0" normalizeH="0" baseline="0" noProof="0" smtClean="0">
                <a:ln>
                  <a:noFill/>
                </a:ln>
                <a:solidFill>
                  <a:schemeClr val="tx1"/>
                </a:solidFill>
                <a:effectLst/>
                <a:uLnTx/>
                <a:uFillTx/>
                <a:latin typeface="+mn-lt"/>
                <a:ea typeface="+mn-ea"/>
                <a:cs typeface="+mn-cs"/>
              </a:rPr>
              <a:t>：线性表、索引表、树表和哈希表 </a:t>
            </a:r>
            <a:endParaRPr kumimoji="0" lang="zh-CN" altLang="en-US" sz="2800" b="0"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40000"/>
              </a:spcBef>
              <a:spcAft>
                <a:spcPct val="0"/>
              </a:spcAft>
              <a:buClrTx/>
              <a:buSzTx/>
              <a:buFontTx/>
              <a:buNone/>
              <a:defRPr/>
            </a:pPr>
            <a:r>
              <a:rPr kumimoji="0" lang="zh-CN" altLang="en-US" sz="2800" b="0" i="0" u="none" strike="noStrike" kern="0" cap="none" spc="0" normalizeH="0" baseline="0" noProof="0" smtClean="0">
                <a:ln>
                  <a:noFill/>
                </a:ln>
                <a:solidFill>
                  <a:schemeClr val="tx1"/>
                </a:solidFill>
                <a:effectLst/>
                <a:uLnTx/>
                <a:uFillTx/>
                <a:latin typeface="+mn-lt"/>
                <a:ea typeface="+mn-ea"/>
                <a:cs typeface="+mn-cs"/>
              </a:rPr>
              <a:t>   </a:t>
            </a:r>
            <a:r>
              <a:rPr kumimoji="0" lang="zh-CN" altLang="en-US" sz="2800" b="0" i="0" u="sng"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查找算法的好坏和效率在于其关键操作执行的次数，这个关键操作就是给定值和关键字比较的次数。</a:t>
            </a:r>
            <a:endParaRPr kumimoji="0" lang="en-US" altLang="zh-CN" sz="2800" b="0" i="0" u="sng"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40000"/>
              </a:spcBef>
              <a:spcAft>
                <a:spcPct val="0"/>
              </a:spcAft>
              <a:buClrTx/>
              <a:buSzTx/>
              <a:buFontTx/>
              <a:buChar char="•"/>
              <a:defRPr/>
            </a:pPr>
            <a:r>
              <a:rPr kumimoji="0" lang="zh-CN" altLang="en-US" sz="2800" b="1" i="0" u="none" strike="noStrike" kern="0" cap="none" spc="0" normalizeH="0" baseline="0" noProof="0" smtClean="0">
                <a:ln>
                  <a:noFill/>
                </a:ln>
                <a:solidFill>
                  <a:srgbClr val="D60093"/>
                </a:solidFill>
                <a:effectLst/>
                <a:uLnTx/>
                <a:uFillTx/>
                <a:latin typeface="+mn-lt"/>
                <a:ea typeface="幼圆" panose="02010509060101010101" pitchFamily="49" charset="-122"/>
                <a:cs typeface="+mn-cs"/>
              </a:rPr>
              <a:t>平均查找长度</a:t>
            </a:r>
            <a:r>
              <a:rPr kumimoji="0" lang="zh-CN" altLang="en-US" sz="2800" b="0" i="0" u="none" strike="noStrike" kern="0" cap="none" spc="0" normalizeH="0" baseline="0" noProof="0" smtClean="0">
                <a:ln>
                  <a:noFill/>
                </a:ln>
                <a:solidFill>
                  <a:schemeClr val="tx1"/>
                </a:solidFill>
                <a:effectLst/>
                <a:uLnTx/>
                <a:uFillTx/>
                <a:latin typeface="+mn-lt"/>
                <a:ea typeface="+mn-ea"/>
                <a:cs typeface="+mn-cs"/>
              </a:rPr>
              <a:t>（</a:t>
            </a:r>
            <a:r>
              <a:rPr kumimoji="0" lang="en-US" altLang="zh-CN" sz="2800" b="0" i="0" u="none" strike="noStrike" kern="0" cap="none" spc="0" normalizeH="0" baseline="0" noProof="0" smtClean="0">
                <a:ln>
                  <a:noFill/>
                </a:ln>
                <a:solidFill>
                  <a:schemeClr val="tx1"/>
                </a:solidFill>
                <a:effectLst/>
                <a:uLnTx/>
                <a:uFillTx/>
                <a:latin typeface="+mn-lt"/>
                <a:ea typeface="+mn-ea"/>
                <a:cs typeface="+mn-cs"/>
              </a:rPr>
              <a:t>Average Search Length</a:t>
            </a:r>
            <a:r>
              <a:rPr kumimoji="0" lang="zh-CN" altLang="en-US" sz="2800" b="0" i="0" u="none" strike="noStrike" kern="0" cap="none" spc="0" normalizeH="0" baseline="0" noProof="0" smtClean="0">
                <a:ln>
                  <a:noFill/>
                </a:ln>
                <a:solidFill>
                  <a:schemeClr val="tx1"/>
                </a:solidFill>
                <a:effectLst/>
                <a:uLnTx/>
                <a:uFillTx/>
                <a:latin typeface="+mn-lt"/>
                <a:ea typeface="+mn-ea"/>
                <a:cs typeface="+mn-cs"/>
              </a:rPr>
              <a:t>）</a:t>
            </a:r>
            <a:r>
              <a:rPr kumimoji="0" lang="en-US" altLang="zh-CN" sz="2800" b="0" i="0" u="none" strike="noStrike" kern="0" cap="none" spc="0" normalizeH="0" baseline="0" noProof="0" smtClean="0">
                <a:ln>
                  <a:noFill/>
                </a:ln>
                <a:solidFill>
                  <a:schemeClr val="tx1"/>
                </a:solidFill>
                <a:effectLst/>
                <a:uLnTx/>
                <a:uFillTx/>
                <a:latin typeface="+mn-lt"/>
                <a:ea typeface="+mn-ea"/>
                <a:cs typeface="+mn-cs"/>
              </a:rPr>
              <a:t>:</a:t>
            </a:r>
            <a:r>
              <a:rPr kumimoji="0" lang="zh-CN" altLang="en-US" sz="2800" b="0" i="0" u="none" strike="noStrike" kern="0" cap="none" spc="0" normalizeH="0" baseline="0" noProof="0" smtClean="0">
                <a:ln>
                  <a:noFill/>
                </a:ln>
                <a:solidFill>
                  <a:schemeClr val="tx1"/>
                </a:solidFill>
                <a:effectLst/>
                <a:uLnTx/>
                <a:uFillTx/>
                <a:latin typeface="+mn-lt"/>
                <a:ea typeface="+mn-ea"/>
                <a:cs typeface="+mn-cs"/>
              </a:rPr>
              <a:t>和给定值进行比较的关键字个数的“期望值”称为查找算法的</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平均查找长度。是衡量查找算法性能的主要依据。</a:t>
            </a:r>
            <a:endParaRPr kumimoji="0" lang="zh-CN" altLang="en-US" sz="2800" b="1"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40000"/>
              </a:spcBef>
              <a:spcAft>
                <a:spcPct val="0"/>
              </a:spcAft>
              <a:buClrTx/>
              <a:buSzTx/>
              <a:buFontTx/>
              <a:buChar char="•"/>
              <a:defRPr/>
            </a:pPr>
            <a:r>
              <a:rPr kumimoji="0" lang="zh-CN" altLang="en-US" sz="2800" b="1" i="0" u="none" strike="noStrike" kern="0" cap="none" spc="0" normalizeH="0" baseline="0" noProof="0" smtClean="0">
                <a:ln>
                  <a:noFill/>
                </a:ln>
                <a:solidFill>
                  <a:schemeClr val="tx1"/>
                </a:solidFill>
                <a:effectLst/>
                <a:uLnTx/>
                <a:uFillTx/>
                <a:latin typeface="+mn-lt"/>
                <a:ea typeface="+mn-ea"/>
                <a:cs typeface="+mn-cs"/>
              </a:rPr>
              <a:t>查找成功时的平均查找长度为 ：</a:t>
            </a:r>
            <a:r>
              <a:rPr kumimoji="0" lang="zh-CN" altLang="en-US" sz="2800" b="0" i="0" u="none" strike="noStrike" kern="0" cap="none" spc="0" normalizeH="0" baseline="0" noProof="0" smtClean="0">
                <a:ln>
                  <a:noFill/>
                </a:ln>
                <a:solidFill>
                  <a:schemeClr val="tx1"/>
                </a:solidFill>
                <a:effectLst/>
                <a:uLnTx/>
                <a:uFillTx/>
                <a:latin typeface="+mn-lt"/>
                <a:ea typeface="+mn-ea"/>
                <a:cs typeface="+mn-cs"/>
              </a:rPr>
              <a:t>   </a:t>
            </a:r>
            <a:endParaRPr kumimoji="0" lang="zh-CN" altLang="en-US" sz="2800" b="0" i="0" u="none" strike="noStrike" kern="0" cap="none" spc="0" normalizeH="0" baseline="0" noProof="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40000"/>
              </a:spcBef>
              <a:spcAft>
                <a:spcPct val="0"/>
              </a:spcAft>
              <a:buClrTx/>
              <a:buSzTx/>
              <a:buFontTx/>
              <a:buNone/>
              <a:defRPr/>
            </a:pPr>
            <a:endParaRPr kumimoji="0" lang="zh-CN" altLang="en-US" sz="2400" b="0" i="0" u="none" strike="noStrike" kern="0" cap="none" spc="0" normalizeH="0" baseline="0" noProof="0" smtClean="0">
              <a:ln>
                <a:noFill/>
              </a:ln>
              <a:solidFill>
                <a:schemeClr val="tx1"/>
              </a:solidFill>
              <a:effectLst/>
              <a:uLnTx/>
              <a:uFillTx/>
              <a:latin typeface="+mn-lt"/>
              <a:ea typeface="+mn-ea"/>
            </a:endParaRPr>
          </a:p>
        </p:txBody>
      </p:sp>
      <p:sp>
        <p:nvSpPr>
          <p:cNvPr id="5124" name="Rectangle 4"/>
          <p:cNvSpPr>
            <a:spLocks noGrp="1" noChangeArrowheads="1"/>
          </p:cNvSpPr>
          <p:nvPr>
            <p:ph type="title"/>
          </p:nvPr>
        </p:nvSpPr>
        <p:spPr>
          <a:xfrm>
            <a:off x="457200" y="115888"/>
            <a:ext cx="8229600" cy="1143000"/>
          </a:xfrm>
          <a:extLst>
            <a:ext uri="{909E8E84-426E-40DD-AFC4-6F175D3DCCD1}">
              <a14:hiddenFill xmlns:a14="http://schemas.microsoft.com/office/drawing/2010/main">
                <a:solidFill>
                  <a:srgbClr val="003366"/>
                </a:solidFill>
              </a14:hiddenFill>
            </a:ext>
          </a:extLst>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华文新魏" panose="02010800040101010101" pitchFamily="2" charset="-122"/>
                <a:ea typeface="+mj-ea"/>
                <a:cs typeface="+mj-cs"/>
              </a:rPr>
              <a:t>基本概念</a:t>
            </a:r>
            <a:endParaRPr kumimoji="0" lang="zh-CN" altLang="en-US" sz="4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华文新魏" panose="02010800040101010101" pitchFamily="2" charset="-122"/>
              <a:ea typeface="+mj-ea"/>
              <a:cs typeface="+mj-cs"/>
            </a:endParaRPr>
          </a:p>
        </p:txBody>
      </p:sp>
      <p:grpSp>
        <p:nvGrpSpPr>
          <p:cNvPr id="7178" name="Group 10"/>
          <p:cNvGrpSpPr/>
          <p:nvPr/>
        </p:nvGrpSpPr>
        <p:grpSpPr>
          <a:xfrm>
            <a:off x="2555875" y="5175250"/>
            <a:ext cx="4419600" cy="990600"/>
            <a:chOff x="1680" y="3216"/>
            <a:chExt cx="2283" cy="470"/>
          </a:xfrm>
        </p:grpSpPr>
        <p:graphicFrame>
          <p:nvGraphicFramePr>
            <p:cNvPr id="8198" name="Object 5"/>
            <p:cNvGraphicFramePr>
              <a:graphicFrameLocks noChangeAspect="1"/>
            </p:cNvGraphicFramePr>
            <p:nvPr/>
          </p:nvGraphicFramePr>
          <p:xfrm>
            <a:off x="1680" y="3216"/>
            <a:ext cx="1212" cy="470"/>
          </p:xfrm>
          <a:graphic>
            <a:graphicData uri="http://schemas.openxmlformats.org/presentationml/2006/ole">
              <mc:AlternateContent xmlns:mc="http://schemas.openxmlformats.org/markup-compatibility/2006">
                <mc:Choice xmlns:v="urn:schemas-microsoft-com:vml" Requires="v">
                  <p:oleObj spid="_x0000_s3076" name="" r:id="rId1" imgW="1104900" imgH="431800" progId="Equation.3">
                    <p:embed/>
                  </p:oleObj>
                </mc:Choice>
                <mc:Fallback>
                  <p:oleObj name="" r:id="rId1" imgW="1104900" imgH="431800" progId="Equation.3">
                    <p:embed/>
                    <p:pic>
                      <p:nvPicPr>
                        <p:cNvPr id="0" name="图片 3075"/>
                        <p:cNvPicPr/>
                        <p:nvPr/>
                      </p:nvPicPr>
                      <p:blipFill>
                        <a:blip r:embed="rId2"/>
                        <a:stretch>
                          <a:fillRect/>
                        </a:stretch>
                      </p:blipFill>
                      <p:spPr>
                        <a:xfrm>
                          <a:off x="1680" y="3216"/>
                          <a:ext cx="1212" cy="470"/>
                        </a:xfrm>
                        <a:prstGeom prst="rect">
                          <a:avLst/>
                        </a:prstGeom>
                        <a:noFill/>
                        <a:ln w="38100">
                          <a:noFill/>
                          <a:miter/>
                        </a:ln>
                      </p:spPr>
                    </p:pic>
                  </p:oleObj>
                </mc:Fallback>
              </mc:AlternateContent>
            </a:graphicData>
          </a:graphic>
        </p:graphicFrame>
        <p:graphicFrame>
          <p:nvGraphicFramePr>
            <p:cNvPr id="8199" name="Object 7"/>
            <p:cNvGraphicFramePr>
              <a:graphicFrameLocks noChangeAspect="1"/>
            </p:cNvGraphicFramePr>
            <p:nvPr/>
          </p:nvGraphicFramePr>
          <p:xfrm>
            <a:off x="3210" y="3244"/>
            <a:ext cx="534" cy="422"/>
          </p:xfrm>
          <a:graphic>
            <a:graphicData uri="http://schemas.openxmlformats.org/presentationml/2006/ole">
              <mc:AlternateContent xmlns:mc="http://schemas.openxmlformats.org/markup-compatibility/2006">
                <mc:Choice xmlns:v="urn:schemas-microsoft-com:vml" Requires="v">
                  <p:oleObj spid="_x0000_s3077" name="" r:id="rId3" imgW="546100" imgH="431800" progId="Equation.3">
                    <p:embed/>
                  </p:oleObj>
                </mc:Choice>
                <mc:Fallback>
                  <p:oleObj name="" r:id="rId3" imgW="546100" imgH="431800" progId="Equation.3">
                    <p:embed/>
                    <p:pic>
                      <p:nvPicPr>
                        <p:cNvPr id="0" name="图片 3076"/>
                        <p:cNvPicPr/>
                        <p:nvPr/>
                      </p:nvPicPr>
                      <p:blipFill>
                        <a:blip r:embed="rId4"/>
                        <a:stretch>
                          <a:fillRect/>
                        </a:stretch>
                      </p:blipFill>
                      <p:spPr>
                        <a:xfrm>
                          <a:off x="3210" y="3244"/>
                          <a:ext cx="534" cy="422"/>
                        </a:xfrm>
                        <a:prstGeom prst="rect">
                          <a:avLst/>
                        </a:prstGeom>
                        <a:noFill/>
                        <a:ln w="38100">
                          <a:noFill/>
                          <a:miter/>
                        </a:ln>
                      </p:spPr>
                    </p:pic>
                  </p:oleObj>
                </mc:Fallback>
              </mc:AlternateContent>
            </a:graphicData>
          </a:graphic>
        </p:graphicFrame>
        <p:sp>
          <p:nvSpPr>
            <p:cNvPr id="8200" name="Text Box 9"/>
            <p:cNvSpPr txBox="1"/>
            <p:nvPr/>
          </p:nvSpPr>
          <p:spPr>
            <a:xfrm>
              <a:off x="3051" y="3312"/>
              <a:ext cx="912" cy="217"/>
            </a:xfrm>
            <a:prstGeom prst="rect">
              <a:avLst/>
            </a:prstGeom>
            <a:noFill/>
            <a:ln w="9525">
              <a:noFill/>
            </a:ln>
          </p:spPr>
          <p:txBody>
            <a:bodyPr>
              <a:spAutoFit/>
            </a:bodyPr>
            <a:p>
              <a:pPr eaLnBrk="1" hangingPunct="1">
                <a:spcBef>
                  <a:spcPct val="50000"/>
                </a:spcBef>
              </a:pP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71">
                                            <p:txEl>
                                              <p:charRg st="0" end="23"/>
                                            </p:txEl>
                                          </p:spTgt>
                                        </p:tgtEl>
                                        <p:attrNameLst>
                                          <p:attrName>style.visibility</p:attrName>
                                        </p:attrNameLst>
                                      </p:cBhvr>
                                      <p:to>
                                        <p:strVal val="visible"/>
                                      </p:to>
                                    </p:set>
                                    <p:anim calcmode="lin" valueType="num">
                                      <p:cBhvr additive="base">
                                        <p:cTn id="7" dur="500" fill="hold"/>
                                        <p:tgtEl>
                                          <p:spTgt spid="7171">
                                            <p:txEl>
                                              <p:charRg st="0" end="2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71">
                                            <p:txEl>
                                              <p:charRg st="0" end="2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71">
                                            <p:txEl>
                                              <p:charRg st="23" end="71"/>
                                            </p:txEl>
                                          </p:spTgt>
                                        </p:tgtEl>
                                        <p:attrNameLst>
                                          <p:attrName>style.visibility</p:attrName>
                                        </p:attrNameLst>
                                      </p:cBhvr>
                                      <p:to>
                                        <p:strVal val="visible"/>
                                      </p:to>
                                    </p:set>
                                    <p:anim calcmode="lin" valueType="num">
                                      <p:cBhvr additive="base">
                                        <p:cTn id="13" dur="500" fill="hold"/>
                                        <p:tgtEl>
                                          <p:spTgt spid="7171">
                                            <p:txEl>
                                              <p:charRg st="23" end="7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171">
                                            <p:txEl>
                                              <p:charRg st="23" end="7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171">
                                            <p:txEl>
                                              <p:charRg st="71" end="151"/>
                                            </p:txEl>
                                          </p:spTgt>
                                        </p:tgtEl>
                                        <p:attrNameLst>
                                          <p:attrName>style.visibility</p:attrName>
                                        </p:attrNameLst>
                                      </p:cBhvr>
                                      <p:to>
                                        <p:strVal val="visible"/>
                                      </p:to>
                                    </p:set>
                                    <p:anim calcmode="lin" valueType="num">
                                      <p:cBhvr additive="base">
                                        <p:cTn id="19" dur="500" fill="hold"/>
                                        <p:tgtEl>
                                          <p:spTgt spid="7171">
                                            <p:txEl>
                                              <p:charRg st="71" end="15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171">
                                            <p:txEl>
                                              <p:charRg st="71" end="15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171">
                                            <p:txEl>
                                              <p:charRg st="151" end="170"/>
                                            </p:txEl>
                                          </p:spTgt>
                                        </p:tgtEl>
                                        <p:attrNameLst>
                                          <p:attrName>style.visibility</p:attrName>
                                        </p:attrNameLst>
                                      </p:cBhvr>
                                      <p:to>
                                        <p:strVal val="visible"/>
                                      </p:to>
                                    </p:set>
                                    <p:anim calcmode="lin" valueType="num">
                                      <p:cBhvr additive="base">
                                        <p:cTn id="25" dur="500" fill="hold"/>
                                        <p:tgtEl>
                                          <p:spTgt spid="7171">
                                            <p:txEl>
                                              <p:charRg st="151" end="17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171">
                                            <p:txEl>
                                              <p:charRg st="151" end="17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178"/>
                                        </p:tgtEl>
                                        <p:attrNameLst>
                                          <p:attrName>style.visibility</p:attrName>
                                        </p:attrNameLst>
                                      </p:cBhvr>
                                      <p:to>
                                        <p:strVal val="visible"/>
                                      </p:to>
                                    </p:set>
                                    <p:anim calcmode="lin" valueType="num">
                                      <p:cBhvr additive="base">
                                        <p:cTn id="31" dur="500" fill="hold"/>
                                        <p:tgtEl>
                                          <p:spTgt spid="7178"/>
                                        </p:tgtEl>
                                        <p:attrNameLst>
                                          <p:attrName>ppt_x</p:attrName>
                                        </p:attrNameLst>
                                      </p:cBhvr>
                                      <p:tavLst>
                                        <p:tav tm="0">
                                          <p:val>
                                            <p:strVal val="0-#ppt_w/2"/>
                                          </p:val>
                                        </p:tav>
                                        <p:tav tm="100000">
                                          <p:val>
                                            <p:strVal val="#ppt_x"/>
                                          </p:val>
                                        </p:tav>
                                      </p:tavLst>
                                    </p:anim>
                                    <p:anim calcmode="lin" valueType="num">
                                      <p:cBhvr additive="base">
                                        <p:cTn id="32" dur="500" fill="hold"/>
                                        <p:tgtEl>
                                          <p:spTgt spid="71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46083" name="Rectangle 2"/>
          <p:cNvSpPr>
            <a:spLocks noGrp="1"/>
          </p:cNvSpPr>
          <p:nvPr>
            <p:ph type="title"/>
          </p:nvPr>
        </p:nvSpPr>
        <p:spPr/>
        <p:txBody>
          <a:bodyPr vert="horz" wrap="square" lIns="91440" tIns="45720" rIns="91440" bIns="45720" anchor="ctr" anchorCtr="0"/>
          <a:p>
            <a:pPr eaLnBrk="1" hangingPunct="1"/>
            <a:r>
              <a:rPr lang="zh-CN" altLang="en-US" dirty="0"/>
              <a:t>调整的方法</a:t>
            </a:r>
            <a:endParaRPr lang="zh-CN" altLang="en-US" dirty="0"/>
          </a:p>
        </p:txBody>
      </p:sp>
      <p:sp>
        <p:nvSpPr>
          <p:cNvPr id="86019" name="Rectangle 3"/>
          <p:cNvSpPr>
            <a:spLocks noGrp="1"/>
          </p:cNvSpPr>
          <p:nvPr>
            <p:ph idx="1"/>
          </p:nvPr>
        </p:nvSpPr>
        <p:spPr>
          <a:xfrm>
            <a:off x="168275" y="1295400"/>
            <a:ext cx="6850063" cy="5334000"/>
          </a:xfrm>
        </p:spPr>
        <p:txBody>
          <a:bodyPr vert="horz" wrap="square" lIns="91440" tIns="45720" rIns="91440" bIns="45720" numCol="1" anchor="t" anchorCtr="0" compatLnSpc="1"/>
          <a:lstStyle/>
          <a:p>
            <a:pPr marL="342900" marR="0" lvl="0" indent="-342900" algn="just" defTabSz="914400" rtl="0" eaLnBrk="1" fontAlgn="base" latinLnBrk="0" hangingPunct="1">
              <a:lnSpc>
                <a:spcPct val="100000"/>
              </a:lnSpc>
              <a:spcBef>
                <a:spcPts val="0"/>
              </a:spcBef>
              <a:spcAft>
                <a:spcPct val="0"/>
              </a:spcAft>
              <a:buClrTx/>
              <a:buSzTx/>
              <a:buFontTx/>
              <a:buChar char="•"/>
              <a:defRPr/>
            </a:pPr>
            <a:r>
              <a:rPr kumimoji="0" lang="en-US" altLang="zh-CN" sz="3200" b="1" i="0" u="none" strike="noStrike" kern="0" cap="none" spc="0" normalizeH="0" baseline="0" noProof="1">
                <a:ln>
                  <a:noFill/>
                </a:ln>
                <a:solidFill>
                  <a:schemeClr val="tx1"/>
                </a:solidFill>
                <a:effectLst>
                  <a:outerShdw blurRad="38100" dist="38100" dir="2700000" algn="tl">
                    <a:srgbClr val="000000">
                      <a:alpha val="43137"/>
                    </a:srgbClr>
                  </a:outerShdw>
                </a:effectLst>
                <a:uLnTx/>
                <a:uFillTx/>
                <a:latin typeface="宋体" panose="02010600030101010101" pitchFamily="2" charset="-122"/>
                <a:ea typeface="+mn-ea"/>
                <a:cs typeface="+mn-cs"/>
              </a:rPr>
              <a:t>LL</a:t>
            </a:r>
            <a:r>
              <a:rPr kumimoji="0" lang="zh-CN" altLang="en-US" sz="3200" b="1" i="0" u="none" strike="noStrike" kern="0" cap="none" spc="0" normalizeH="0" baseline="0" noProof="1">
                <a:ln>
                  <a:noFill/>
                </a:ln>
                <a:solidFill>
                  <a:schemeClr val="tx1"/>
                </a:solidFill>
                <a:effectLst>
                  <a:outerShdw blurRad="38100" dist="38100" dir="2700000" algn="tl">
                    <a:srgbClr val="000000">
                      <a:alpha val="43137"/>
                    </a:srgbClr>
                  </a:outerShdw>
                </a:effectLst>
                <a:uLnTx/>
                <a:uFillTx/>
                <a:latin typeface="宋体" panose="02010600030101010101" pitchFamily="2" charset="-122"/>
                <a:ea typeface="+mn-ea"/>
                <a:cs typeface="+mn-cs"/>
              </a:rPr>
              <a:t>型：</a:t>
            </a:r>
            <a:r>
              <a:rPr kumimoji="0" lang="zh-CN" altLang="en-US" sz="3200" b="1" i="0" u="none" strike="noStrike" kern="0" cap="none" spc="0" normalizeH="0" baseline="0" noProof="1">
                <a:ln>
                  <a:noFill/>
                </a:ln>
                <a:solidFill>
                  <a:schemeClr val="tx1"/>
                </a:solidFill>
                <a:effectLst>
                  <a:outerShdw blurRad="38100" dist="38100" dir="2700000" algn="tl">
                    <a:srgbClr val="000000">
                      <a:alpha val="43137"/>
                    </a:srgbClr>
                  </a:outerShdw>
                </a:effectLst>
                <a:uLnTx/>
                <a:uFillTx/>
                <a:latin typeface="+mn-lt"/>
                <a:ea typeface="+mn-ea"/>
                <a:cs typeface="+mn-cs"/>
              </a:rPr>
              <a:t>插入结点前</a:t>
            </a:r>
            <a:r>
              <a:rPr kumimoji="0" lang="en-US" altLang="zh-CN" sz="3200" b="1" i="0" u="none" strike="noStrike" kern="0" cap="none" spc="0" normalizeH="0" baseline="0" noProof="1">
                <a:ln>
                  <a:noFill/>
                </a:ln>
                <a:solidFill>
                  <a:schemeClr val="tx1"/>
                </a:solidFill>
                <a:effectLst>
                  <a:outerShdw blurRad="38100" dist="38100" dir="2700000" algn="tl">
                    <a:srgbClr val="000000">
                      <a:alpha val="43137"/>
                    </a:srgbClr>
                  </a:outerShdw>
                </a:effectLst>
                <a:uLnTx/>
                <a:uFillTx/>
                <a:latin typeface="幼圆" panose="02010509060101010101" pitchFamily="49" charset="-122"/>
                <a:ea typeface="+mn-ea"/>
                <a:cs typeface="+mn-cs"/>
              </a:rPr>
              <a:t>A</a:t>
            </a:r>
            <a:r>
              <a:rPr kumimoji="0" lang="zh-CN" altLang="en-US" sz="3200" b="1" i="0" u="none" strike="noStrike" kern="0" cap="none" spc="0" normalizeH="0" baseline="0" noProof="1">
                <a:ln>
                  <a:noFill/>
                </a:ln>
                <a:solidFill>
                  <a:schemeClr val="tx1"/>
                </a:solidFill>
                <a:effectLst>
                  <a:outerShdw blurRad="38100" dist="38100" dir="2700000" algn="tl">
                    <a:srgbClr val="000000">
                      <a:alpha val="43137"/>
                    </a:srgbClr>
                  </a:outerShdw>
                </a:effectLst>
                <a:uLnTx/>
                <a:uFillTx/>
                <a:latin typeface="+mn-lt"/>
                <a:ea typeface="+mn-ea"/>
                <a:cs typeface="+mn-cs"/>
              </a:rPr>
              <a:t>的平衡因子为</a:t>
            </a:r>
            <a:r>
              <a:rPr kumimoji="0" lang="en-US" altLang="zh-CN" sz="3200" b="1" i="0" u="none" strike="noStrike" kern="0" cap="none" spc="0" normalizeH="0" baseline="0" noProof="1">
                <a:ln>
                  <a:noFill/>
                </a:ln>
                <a:solidFill>
                  <a:schemeClr val="tx1"/>
                </a:solidFill>
                <a:effectLst>
                  <a:outerShdw blurRad="38100" dist="38100" dir="2700000" algn="tl">
                    <a:srgbClr val="000000">
                      <a:alpha val="43137"/>
                    </a:srgbClr>
                  </a:outerShdw>
                </a:effectLst>
                <a:uLnTx/>
                <a:uFillTx/>
                <a:latin typeface="幼圆" panose="02010509060101010101" pitchFamily="49" charset="-122"/>
                <a:ea typeface="+mn-ea"/>
                <a:cs typeface="+mn-cs"/>
              </a:rPr>
              <a:t>l</a:t>
            </a:r>
            <a:r>
              <a:rPr kumimoji="0" lang="zh-CN" altLang="en-US" sz="3200" b="1" i="0" u="none" strike="noStrike" kern="0" cap="none" spc="0" normalizeH="0" baseline="0" noProof="1">
                <a:ln>
                  <a:noFill/>
                </a:ln>
                <a:solidFill>
                  <a:schemeClr val="tx1"/>
                </a:solidFill>
                <a:effectLst>
                  <a:outerShdw blurRad="38100" dist="38100" dir="2700000" algn="tl">
                    <a:srgbClr val="000000">
                      <a:alpha val="43137"/>
                    </a:srgbClr>
                  </a:outerShdw>
                </a:effectLst>
                <a:uLnTx/>
                <a:uFillTx/>
                <a:latin typeface="+mn-lt"/>
                <a:ea typeface="+mn-ea"/>
                <a:cs typeface="+mn-cs"/>
              </a:rPr>
              <a:t>，</a:t>
            </a:r>
            <a:r>
              <a:rPr kumimoji="0" lang="en-US" altLang="zh-CN" sz="3200" b="1" i="0" u="none" strike="noStrike" kern="0" cap="none" spc="0" normalizeH="0" baseline="0" noProof="1">
                <a:ln>
                  <a:noFill/>
                </a:ln>
                <a:solidFill>
                  <a:schemeClr val="tx1"/>
                </a:solidFill>
                <a:effectLst>
                  <a:outerShdw blurRad="38100" dist="38100" dir="2700000" algn="tl">
                    <a:srgbClr val="000000">
                      <a:alpha val="43137"/>
                    </a:srgbClr>
                  </a:outerShdw>
                </a:effectLst>
                <a:uLnTx/>
                <a:uFillTx/>
                <a:latin typeface="幼圆" panose="02010509060101010101" pitchFamily="49" charset="-122"/>
                <a:ea typeface="+mn-ea"/>
                <a:cs typeface="+mn-cs"/>
              </a:rPr>
              <a:t>A</a:t>
            </a:r>
            <a:r>
              <a:rPr kumimoji="0" lang="zh-CN" altLang="en-US" sz="3200" b="1" i="0" u="none" strike="noStrike" kern="0" cap="none" spc="0" normalizeH="0" baseline="0" noProof="1">
                <a:ln>
                  <a:noFill/>
                </a:ln>
                <a:solidFill>
                  <a:schemeClr val="tx1"/>
                </a:solidFill>
                <a:effectLst>
                  <a:outerShdw blurRad="38100" dist="38100" dir="2700000" algn="tl">
                    <a:srgbClr val="000000">
                      <a:alpha val="43137"/>
                    </a:srgbClr>
                  </a:outerShdw>
                </a:effectLst>
                <a:uLnTx/>
                <a:uFillTx/>
                <a:latin typeface="+mn-lt"/>
                <a:ea typeface="+mn-ea"/>
                <a:cs typeface="+mn-cs"/>
              </a:rPr>
              <a:t>的左孩子</a:t>
            </a:r>
            <a:r>
              <a:rPr kumimoji="0" lang="en-US" altLang="zh-CN" sz="3200" b="1" i="0" u="none" strike="noStrike" kern="0" cap="none" spc="0" normalizeH="0" baseline="0" noProof="1">
                <a:ln>
                  <a:noFill/>
                </a:ln>
                <a:solidFill>
                  <a:schemeClr val="tx1"/>
                </a:solidFill>
                <a:effectLst>
                  <a:outerShdw blurRad="38100" dist="38100" dir="2700000" algn="tl">
                    <a:srgbClr val="000000">
                      <a:alpha val="43137"/>
                    </a:srgbClr>
                  </a:outerShdw>
                </a:effectLst>
                <a:uLnTx/>
                <a:uFillTx/>
                <a:latin typeface="幼圆" panose="02010509060101010101" pitchFamily="49" charset="-122"/>
                <a:ea typeface="+mn-ea"/>
                <a:cs typeface="+mn-cs"/>
              </a:rPr>
              <a:t>B</a:t>
            </a:r>
            <a:r>
              <a:rPr kumimoji="0" lang="zh-CN" altLang="en-US" sz="3200" b="1" i="0" u="none" strike="noStrike" kern="0" cap="none" spc="0" normalizeH="0" baseline="0" noProof="1">
                <a:ln>
                  <a:noFill/>
                </a:ln>
                <a:solidFill>
                  <a:schemeClr val="tx1"/>
                </a:solidFill>
                <a:effectLst>
                  <a:outerShdw blurRad="38100" dist="38100" dir="2700000" algn="tl">
                    <a:srgbClr val="000000">
                      <a:alpha val="43137"/>
                    </a:srgbClr>
                  </a:outerShdw>
                </a:effectLst>
                <a:uLnTx/>
                <a:uFillTx/>
                <a:latin typeface="+mn-lt"/>
                <a:ea typeface="+mn-ea"/>
                <a:cs typeface="+mn-cs"/>
              </a:rPr>
              <a:t>的平衡因子为</a:t>
            </a:r>
            <a:r>
              <a:rPr kumimoji="0" lang="en-US" altLang="zh-CN" sz="3200" b="1" i="0" u="none" strike="noStrike" kern="0" cap="none" spc="0" normalizeH="0" baseline="0" noProof="1">
                <a:ln>
                  <a:noFill/>
                </a:ln>
                <a:solidFill>
                  <a:schemeClr val="tx1"/>
                </a:solidFill>
                <a:effectLst>
                  <a:outerShdw blurRad="38100" dist="38100" dir="2700000" algn="tl">
                    <a:srgbClr val="000000">
                      <a:alpha val="43137"/>
                    </a:srgbClr>
                  </a:outerShdw>
                </a:effectLst>
                <a:uLnTx/>
                <a:uFillTx/>
                <a:latin typeface="幼圆" panose="02010509060101010101" pitchFamily="49" charset="-122"/>
                <a:ea typeface="+mn-ea"/>
                <a:cs typeface="+mn-cs"/>
              </a:rPr>
              <a:t>0</a:t>
            </a:r>
            <a:r>
              <a:rPr kumimoji="0" lang="zh-CN" altLang="en-US" sz="3200" b="1" i="0" u="none" strike="noStrike" kern="0" cap="none" spc="0" normalizeH="0" baseline="0" noProof="1">
                <a:ln>
                  <a:noFill/>
                </a:ln>
                <a:solidFill>
                  <a:schemeClr val="tx1"/>
                </a:solidFill>
                <a:effectLst>
                  <a:outerShdw blurRad="38100" dist="38100" dir="2700000" algn="tl">
                    <a:srgbClr val="000000">
                      <a:alpha val="43137"/>
                    </a:srgbClr>
                  </a:outerShdw>
                </a:effectLst>
                <a:uLnTx/>
                <a:uFillTx/>
                <a:latin typeface="+mn-lt"/>
                <a:ea typeface="+mn-ea"/>
                <a:cs typeface="+mn-cs"/>
              </a:rPr>
              <a:t>。由于在</a:t>
            </a:r>
            <a:r>
              <a:rPr kumimoji="0" lang="en-US" altLang="zh-CN" sz="3200" b="1" i="0" u="none" strike="noStrike" kern="0" cap="none" spc="0" normalizeH="0" baseline="0" noProof="1">
                <a:ln>
                  <a:noFill/>
                </a:ln>
                <a:solidFill>
                  <a:schemeClr val="tx1"/>
                </a:solidFill>
                <a:effectLst>
                  <a:outerShdw blurRad="38100" dist="38100" dir="2700000" algn="tl">
                    <a:srgbClr val="000000">
                      <a:alpha val="43137"/>
                    </a:srgbClr>
                  </a:outerShdw>
                </a:effectLst>
                <a:uLnTx/>
                <a:uFillTx/>
                <a:latin typeface="幼圆" panose="02010509060101010101" pitchFamily="49" charset="-122"/>
                <a:ea typeface="+mn-ea"/>
                <a:cs typeface="+mn-cs"/>
              </a:rPr>
              <a:t>B</a:t>
            </a:r>
            <a:r>
              <a:rPr kumimoji="0" lang="zh-CN" altLang="en-US" sz="3200" b="1" i="0" u="none" strike="noStrike" kern="0" cap="none" spc="0" normalizeH="0" baseline="0" noProof="1">
                <a:ln>
                  <a:noFill/>
                </a:ln>
                <a:solidFill>
                  <a:schemeClr val="tx1"/>
                </a:solidFill>
                <a:effectLst>
                  <a:outerShdw blurRad="38100" dist="38100" dir="2700000" algn="tl">
                    <a:srgbClr val="000000">
                      <a:alpha val="43137"/>
                    </a:srgbClr>
                  </a:outerShdw>
                </a:effectLst>
                <a:uLnTx/>
                <a:uFillTx/>
                <a:latin typeface="+mn-lt"/>
                <a:ea typeface="+mn-ea"/>
                <a:cs typeface="+mn-cs"/>
              </a:rPr>
              <a:t>的左子树上插入结点，使</a:t>
            </a:r>
            <a:r>
              <a:rPr kumimoji="0" lang="en-US" altLang="zh-CN" sz="3200" b="1" i="0" u="none" strike="noStrike" kern="0" cap="none" spc="0" normalizeH="0" baseline="0" noProof="1">
                <a:ln>
                  <a:noFill/>
                </a:ln>
                <a:solidFill>
                  <a:schemeClr val="tx1"/>
                </a:solidFill>
                <a:effectLst>
                  <a:outerShdw blurRad="38100" dist="38100" dir="2700000" algn="tl">
                    <a:srgbClr val="000000">
                      <a:alpha val="43137"/>
                    </a:srgbClr>
                  </a:outerShdw>
                </a:effectLst>
                <a:uLnTx/>
                <a:uFillTx/>
                <a:latin typeface="幼圆" panose="02010509060101010101" pitchFamily="49" charset="-122"/>
                <a:ea typeface="+mn-ea"/>
                <a:cs typeface="+mn-cs"/>
              </a:rPr>
              <a:t>A</a:t>
            </a:r>
            <a:r>
              <a:rPr kumimoji="0" lang="zh-CN" altLang="en-US" sz="3200" b="1" i="0" u="none" strike="noStrike" kern="0" cap="none" spc="0" normalizeH="0" baseline="0" noProof="1">
                <a:ln>
                  <a:noFill/>
                </a:ln>
                <a:solidFill>
                  <a:schemeClr val="tx1"/>
                </a:solidFill>
                <a:effectLst>
                  <a:outerShdw blurRad="38100" dist="38100" dir="2700000" algn="tl">
                    <a:srgbClr val="000000">
                      <a:alpha val="43137"/>
                    </a:srgbClr>
                  </a:outerShdw>
                </a:effectLst>
                <a:uLnTx/>
                <a:uFillTx/>
                <a:latin typeface="+mn-lt"/>
                <a:ea typeface="+mn-ea"/>
                <a:cs typeface="+mn-cs"/>
              </a:rPr>
              <a:t>的平衡因子由</a:t>
            </a:r>
            <a:r>
              <a:rPr kumimoji="0" lang="en-US" altLang="zh-CN" sz="3200" b="1" i="0" u="none" strike="noStrike" kern="0" cap="none" spc="0" normalizeH="0" baseline="0" noProof="1">
                <a:ln>
                  <a:noFill/>
                </a:ln>
                <a:solidFill>
                  <a:schemeClr val="tx1"/>
                </a:solidFill>
                <a:effectLst>
                  <a:outerShdw blurRad="38100" dist="38100" dir="2700000" algn="tl">
                    <a:srgbClr val="000000">
                      <a:alpha val="43137"/>
                    </a:srgbClr>
                  </a:outerShdw>
                </a:effectLst>
                <a:uLnTx/>
                <a:uFillTx/>
                <a:latin typeface="幼圆" panose="02010509060101010101" pitchFamily="49" charset="-122"/>
                <a:ea typeface="+mn-ea"/>
                <a:cs typeface="+mn-cs"/>
              </a:rPr>
              <a:t>1</a:t>
            </a:r>
            <a:r>
              <a:rPr kumimoji="0" lang="zh-CN" altLang="en-US" sz="3200" b="1" i="0" u="none" strike="noStrike" kern="0" cap="none" spc="0" normalizeH="0" baseline="0" noProof="1">
                <a:ln>
                  <a:noFill/>
                </a:ln>
                <a:solidFill>
                  <a:schemeClr val="tx1"/>
                </a:solidFill>
                <a:effectLst>
                  <a:outerShdw blurRad="38100" dist="38100" dir="2700000" algn="tl">
                    <a:srgbClr val="000000">
                      <a:alpha val="43137"/>
                    </a:srgbClr>
                  </a:outerShdw>
                </a:effectLst>
                <a:uLnTx/>
                <a:uFillTx/>
                <a:latin typeface="+mn-lt"/>
                <a:ea typeface="+mn-ea"/>
                <a:cs typeface="+mn-cs"/>
              </a:rPr>
              <a:t>增至</a:t>
            </a:r>
            <a:r>
              <a:rPr kumimoji="0" lang="en-US" altLang="zh-CN" sz="3200" b="1" i="0" u="none" strike="noStrike" kern="0" cap="none" spc="0" normalizeH="0" baseline="0" noProof="1">
                <a:ln>
                  <a:noFill/>
                </a:ln>
                <a:solidFill>
                  <a:schemeClr val="tx1"/>
                </a:solidFill>
                <a:effectLst>
                  <a:outerShdw blurRad="38100" dist="38100" dir="2700000" algn="tl">
                    <a:srgbClr val="000000">
                      <a:alpha val="43137"/>
                    </a:srgbClr>
                  </a:outerShdw>
                </a:effectLst>
                <a:uLnTx/>
                <a:uFillTx/>
                <a:latin typeface="幼圆" panose="02010509060101010101" pitchFamily="49" charset="-122"/>
                <a:ea typeface="+mn-ea"/>
                <a:cs typeface="+mn-cs"/>
              </a:rPr>
              <a:t>2</a:t>
            </a:r>
            <a:r>
              <a:rPr kumimoji="0" lang="zh-CN" altLang="en-US" sz="3200" b="1" i="0" u="none" strike="noStrike" kern="0" cap="none" spc="0" normalizeH="0" baseline="0" noProof="1">
                <a:ln>
                  <a:noFill/>
                </a:ln>
                <a:solidFill>
                  <a:schemeClr val="tx1"/>
                </a:solidFill>
                <a:effectLst>
                  <a:outerShdw blurRad="38100" dist="38100" dir="2700000" algn="tl">
                    <a:srgbClr val="000000">
                      <a:alpha val="43137"/>
                    </a:srgbClr>
                  </a:outerShdw>
                </a:effectLst>
                <a:uLnTx/>
                <a:uFillTx/>
                <a:latin typeface="+mn-lt"/>
                <a:ea typeface="+mn-ea"/>
                <a:cs typeface="+mn-cs"/>
              </a:rPr>
              <a:t>而失去平衡。调整方法是对</a:t>
            </a:r>
            <a:r>
              <a:rPr kumimoji="0" lang="en-US" altLang="zh-CN" sz="3200" b="1" i="0" u="none" strike="noStrike" kern="0" cap="none" spc="0" normalizeH="0" baseline="0" noProof="1">
                <a:ln>
                  <a:noFill/>
                </a:ln>
                <a:solidFill>
                  <a:schemeClr val="tx1"/>
                </a:solidFill>
                <a:effectLst>
                  <a:outerShdw blurRad="38100" dist="38100" dir="2700000" algn="tl">
                    <a:srgbClr val="000000">
                      <a:alpha val="43137"/>
                    </a:srgbClr>
                  </a:outerShdw>
                </a:effectLst>
                <a:uLnTx/>
                <a:uFillTx/>
                <a:latin typeface="幼圆" panose="02010509060101010101" pitchFamily="49" charset="-122"/>
                <a:ea typeface="+mn-ea"/>
                <a:cs typeface="+mn-cs"/>
              </a:rPr>
              <a:t>A</a:t>
            </a:r>
            <a:r>
              <a:rPr kumimoji="0" lang="zh-CN" altLang="en-US" sz="3200" b="1" i="0" u="none" strike="noStrike" kern="0" cap="none" spc="0" normalizeH="0" baseline="0" noProof="1">
                <a:ln>
                  <a:noFill/>
                </a:ln>
                <a:solidFill>
                  <a:schemeClr val="tx1"/>
                </a:solidFill>
                <a:effectLst>
                  <a:outerShdw blurRad="38100" dist="38100" dir="2700000" algn="tl">
                    <a:srgbClr val="000000">
                      <a:alpha val="43137"/>
                    </a:srgbClr>
                  </a:outerShdw>
                </a:effectLst>
                <a:uLnTx/>
                <a:uFillTx/>
                <a:latin typeface="+mn-lt"/>
                <a:ea typeface="+mn-ea"/>
                <a:cs typeface="+mn-cs"/>
              </a:rPr>
              <a:t>、</a:t>
            </a:r>
            <a:r>
              <a:rPr kumimoji="0" lang="en-US" altLang="zh-CN" sz="3200" b="1" i="0" u="none" strike="noStrike" kern="0" cap="none" spc="0" normalizeH="0" baseline="0" noProof="1">
                <a:ln>
                  <a:noFill/>
                </a:ln>
                <a:solidFill>
                  <a:schemeClr val="tx1"/>
                </a:solidFill>
                <a:effectLst>
                  <a:outerShdw blurRad="38100" dist="38100" dir="2700000" algn="tl">
                    <a:srgbClr val="000000">
                      <a:alpha val="43137"/>
                    </a:srgbClr>
                  </a:outerShdw>
                </a:effectLst>
                <a:uLnTx/>
                <a:uFillTx/>
                <a:latin typeface="幼圆" panose="02010509060101010101" pitchFamily="49" charset="-122"/>
                <a:ea typeface="+mn-ea"/>
                <a:cs typeface="+mn-cs"/>
              </a:rPr>
              <a:t>B</a:t>
            </a:r>
            <a:r>
              <a:rPr kumimoji="0" lang="zh-CN" altLang="en-US" sz="3200" b="1" i="0" u="none" strike="noStrike" kern="0" cap="none" spc="0" normalizeH="0" baseline="0" noProof="1">
                <a:ln>
                  <a:noFill/>
                </a:ln>
                <a:solidFill>
                  <a:schemeClr val="tx1"/>
                </a:solidFill>
                <a:effectLst>
                  <a:outerShdw blurRad="38100" dist="38100" dir="2700000" algn="tl">
                    <a:srgbClr val="000000">
                      <a:alpha val="43137"/>
                    </a:srgbClr>
                  </a:outerShdw>
                </a:effectLst>
                <a:uLnTx/>
                <a:uFillTx/>
                <a:latin typeface="+mn-lt"/>
                <a:ea typeface="+mn-ea"/>
                <a:cs typeface="+mn-cs"/>
              </a:rPr>
              <a:t>及</a:t>
            </a:r>
            <a:r>
              <a:rPr kumimoji="0" lang="en-US" altLang="zh-CN" sz="3200" b="1" i="0" u="none" strike="noStrike" kern="0" cap="none" spc="0" normalizeH="0" baseline="0" noProof="1">
                <a:ln>
                  <a:noFill/>
                </a:ln>
                <a:solidFill>
                  <a:schemeClr val="tx1"/>
                </a:solidFill>
                <a:effectLst>
                  <a:outerShdw blurRad="38100" dist="38100" dir="2700000" algn="tl">
                    <a:srgbClr val="000000">
                      <a:alpha val="43137"/>
                    </a:srgbClr>
                  </a:outerShdw>
                </a:effectLst>
                <a:uLnTx/>
                <a:uFillTx/>
                <a:latin typeface="幼圆" panose="02010509060101010101" pitchFamily="49" charset="-122"/>
                <a:ea typeface="+mn-ea"/>
                <a:cs typeface="+mn-cs"/>
              </a:rPr>
              <a:t>B</a:t>
            </a:r>
            <a:r>
              <a:rPr kumimoji="0" lang="zh-CN" altLang="en-US" sz="3200" b="1" i="0" u="none" strike="noStrike" kern="0" cap="none" spc="0" normalizeH="0" baseline="0" noProof="1">
                <a:ln>
                  <a:noFill/>
                </a:ln>
                <a:solidFill>
                  <a:schemeClr val="tx1"/>
                </a:solidFill>
                <a:effectLst>
                  <a:outerShdw blurRad="38100" dist="38100" dir="2700000" algn="tl">
                    <a:srgbClr val="000000">
                      <a:alpha val="43137"/>
                    </a:srgbClr>
                  </a:outerShdw>
                </a:effectLst>
                <a:uLnTx/>
                <a:uFillTx/>
                <a:latin typeface="+mn-lt"/>
                <a:ea typeface="+mn-ea"/>
                <a:cs typeface="+mn-cs"/>
              </a:rPr>
              <a:t>的左子树做一次顺时针旋转，将</a:t>
            </a:r>
            <a:r>
              <a:rPr kumimoji="0" lang="en-US" altLang="zh-CN" sz="3200" b="1" i="0" u="none" strike="noStrike" kern="0" cap="none" spc="0" normalizeH="0" baseline="0" noProof="1">
                <a:ln>
                  <a:noFill/>
                </a:ln>
                <a:solidFill>
                  <a:schemeClr val="tx1"/>
                </a:solidFill>
                <a:effectLst>
                  <a:outerShdw blurRad="38100" dist="38100" dir="2700000" algn="tl">
                    <a:srgbClr val="000000">
                      <a:alpha val="43137"/>
                    </a:srgbClr>
                  </a:outerShdw>
                </a:effectLst>
                <a:uLnTx/>
                <a:uFillTx/>
                <a:latin typeface="幼圆" panose="02010509060101010101" pitchFamily="49" charset="-122"/>
                <a:ea typeface="+mn-ea"/>
                <a:cs typeface="+mn-cs"/>
              </a:rPr>
              <a:t>B</a:t>
            </a:r>
            <a:r>
              <a:rPr kumimoji="0" lang="zh-CN" altLang="en-US" sz="3200" b="1" i="0" u="none" strike="noStrike" kern="0" cap="none" spc="0" normalizeH="0" baseline="0" noProof="1">
                <a:ln>
                  <a:noFill/>
                </a:ln>
                <a:solidFill>
                  <a:schemeClr val="tx1"/>
                </a:solidFill>
                <a:effectLst>
                  <a:outerShdw blurRad="38100" dist="38100" dir="2700000" algn="tl">
                    <a:srgbClr val="000000">
                      <a:alpha val="43137"/>
                    </a:srgbClr>
                  </a:outerShdw>
                </a:effectLst>
                <a:uLnTx/>
                <a:uFillTx/>
                <a:latin typeface="+mn-lt"/>
                <a:ea typeface="+mn-ea"/>
                <a:cs typeface="+mn-cs"/>
              </a:rPr>
              <a:t>转上去作根，</a:t>
            </a:r>
            <a:r>
              <a:rPr kumimoji="0" lang="en-US" altLang="zh-CN" sz="3200" b="1" i="0" u="none" strike="noStrike" kern="0" cap="none" spc="0" normalizeH="0" baseline="0" noProof="1">
                <a:ln>
                  <a:noFill/>
                </a:ln>
                <a:solidFill>
                  <a:schemeClr val="tx1"/>
                </a:solidFill>
                <a:effectLst>
                  <a:outerShdw blurRad="38100" dist="38100" dir="2700000" algn="tl">
                    <a:srgbClr val="000000">
                      <a:alpha val="43137"/>
                    </a:srgbClr>
                  </a:outerShdw>
                </a:effectLst>
                <a:uLnTx/>
                <a:uFillTx/>
                <a:latin typeface="幼圆" panose="02010509060101010101" pitchFamily="49" charset="-122"/>
                <a:ea typeface="+mn-ea"/>
                <a:cs typeface="+mn-cs"/>
              </a:rPr>
              <a:t>A</a:t>
            </a:r>
            <a:r>
              <a:rPr kumimoji="0" lang="zh-CN" altLang="en-US" sz="3200" b="1" i="0" u="none" strike="noStrike" kern="0" cap="none" spc="0" normalizeH="0" baseline="0" noProof="1">
                <a:ln>
                  <a:noFill/>
                </a:ln>
                <a:solidFill>
                  <a:schemeClr val="tx1"/>
                </a:solidFill>
                <a:effectLst>
                  <a:outerShdw blurRad="38100" dist="38100" dir="2700000" algn="tl">
                    <a:srgbClr val="000000">
                      <a:alpha val="43137"/>
                    </a:srgbClr>
                  </a:outerShdw>
                </a:effectLst>
                <a:uLnTx/>
                <a:uFillTx/>
                <a:latin typeface="+mn-lt"/>
                <a:ea typeface="+mn-ea"/>
                <a:cs typeface="+mn-cs"/>
              </a:rPr>
              <a:t>转到右下做</a:t>
            </a:r>
            <a:r>
              <a:rPr kumimoji="0" lang="en-US" altLang="zh-CN" sz="3200" b="1" i="0" u="none" strike="noStrike" kern="0" cap="none" spc="0" normalizeH="0" baseline="0" noProof="1">
                <a:ln>
                  <a:noFill/>
                </a:ln>
                <a:solidFill>
                  <a:schemeClr val="tx1"/>
                </a:solidFill>
                <a:effectLst>
                  <a:outerShdw blurRad="38100" dist="38100" dir="2700000" algn="tl">
                    <a:srgbClr val="000000">
                      <a:alpha val="43137"/>
                    </a:srgbClr>
                  </a:outerShdw>
                </a:effectLst>
                <a:uLnTx/>
                <a:uFillTx/>
                <a:latin typeface="幼圆" panose="02010509060101010101" pitchFamily="49" charset="-122"/>
                <a:ea typeface="+mn-ea"/>
                <a:cs typeface="+mn-cs"/>
              </a:rPr>
              <a:t>B</a:t>
            </a:r>
            <a:r>
              <a:rPr kumimoji="0" lang="zh-CN" altLang="en-US" sz="3200" b="1" i="0" u="none" strike="noStrike" kern="0" cap="none" spc="0" normalizeH="0" baseline="0" noProof="1">
                <a:ln>
                  <a:noFill/>
                </a:ln>
                <a:solidFill>
                  <a:schemeClr val="tx1"/>
                </a:solidFill>
                <a:effectLst>
                  <a:outerShdw blurRad="38100" dist="38100" dir="2700000" algn="tl">
                    <a:srgbClr val="000000">
                      <a:alpha val="43137"/>
                    </a:srgbClr>
                  </a:outerShdw>
                </a:effectLst>
                <a:uLnTx/>
                <a:uFillTx/>
                <a:latin typeface="+mn-lt"/>
                <a:ea typeface="+mn-ea"/>
                <a:cs typeface="+mn-cs"/>
              </a:rPr>
              <a:t>的右孩子。</a:t>
            </a:r>
            <a:r>
              <a:rPr kumimoji="0" lang="zh-CN" altLang="en-US" sz="3200" b="1" i="0" u="sng" strike="noStrike" kern="0" cap="none" spc="0" normalizeH="0" baseline="0" noProof="1">
                <a:ln>
                  <a:noFill/>
                </a:ln>
                <a:solidFill>
                  <a:schemeClr val="tx1"/>
                </a:solidFill>
                <a:effectLst>
                  <a:outerShdw blurRad="38100" dist="38100" dir="2700000" algn="tl">
                    <a:srgbClr val="000000">
                      <a:alpha val="43137"/>
                    </a:srgbClr>
                  </a:outerShdw>
                </a:effectLst>
                <a:uLnTx/>
                <a:uFillTx/>
                <a:latin typeface="+mn-lt"/>
                <a:ea typeface="+mn-ea"/>
                <a:cs typeface="+mn-cs"/>
              </a:rPr>
              <a:t>如果</a:t>
            </a:r>
            <a:r>
              <a:rPr kumimoji="0" lang="en-US" altLang="zh-CN" sz="3200" b="1" i="0" u="sng" strike="noStrike" kern="0" cap="none" spc="0" normalizeH="0" baseline="0" noProof="1">
                <a:ln>
                  <a:noFill/>
                </a:ln>
                <a:solidFill>
                  <a:schemeClr val="tx1"/>
                </a:solidFill>
                <a:effectLst>
                  <a:outerShdw blurRad="38100" dist="38100" dir="2700000" algn="tl">
                    <a:srgbClr val="000000">
                      <a:alpha val="43137"/>
                    </a:srgbClr>
                  </a:outerShdw>
                </a:effectLst>
                <a:uLnTx/>
                <a:uFillTx/>
                <a:latin typeface="幼圆" panose="02010509060101010101" pitchFamily="49" charset="-122"/>
                <a:ea typeface="+mn-ea"/>
                <a:cs typeface="+mn-cs"/>
              </a:rPr>
              <a:t>B</a:t>
            </a:r>
            <a:r>
              <a:rPr kumimoji="0" lang="zh-CN" altLang="en-US" sz="3200" b="1" i="0" u="sng" strike="noStrike" kern="0" cap="none" spc="0" normalizeH="0" baseline="0" noProof="1">
                <a:ln>
                  <a:noFill/>
                </a:ln>
                <a:solidFill>
                  <a:schemeClr val="tx1"/>
                </a:solidFill>
                <a:effectLst>
                  <a:outerShdw blurRad="38100" dist="38100" dir="2700000" algn="tl">
                    <a:srgbClr val="000000">
                      <a:alpha val="43137"/>
                    </a:srgbClr>
                  </a:outerShdw>
                </a:effectLst>
                <a:uLnTx/>
                <a:uFillTx/>
                <a:latin typeface="+mn-lt"/>
                <a:ea typeface="+mn-ea"/>
                <a:cs typeface="+mn-cs"/>
              </a:rPr>
              <a:t>原来有右子树，则该右子树调整改做</a:t>
            </a:r>
            <a:r>
              <a:rPr kumimoji="0" lang="en-US" altLang="zh-CN" sz="3200" b="1" i="0" u="sng" strike="noStrike" kern="0" cap="none" spc="0" normalizeH="0" baseline="0" noProof="1">
                <a:ln>
                  <a:noFill/>
                </a:ln>
                <a:solidFill>
                  <a:schemeClr val="tx1"/>
                </a:solidFill>
                <a:effectLst>
                  <a:outerShdw blurRad="38100" dist="38100" dir="2700000" algn="tl">
                    <a:srgbClr val="000000">
                      <a:alpha val="43137"/>
                    </a:srgbClr>
                  </a:outerShdw>
                </a:effectLst>
                <a:uLnTx/>
                <a:uFillTx/>
                <a:latin typeface="幼圆" panose="02010509060101010101" pitchFamily="49" charset="-122"/>
                <a:ea typeface="+mn-ea"/>
                <a:cs typeface="+mn-cs"/>
              </a:rPr>
              <a:t>A</a:t>
            </a:r>
            <a:r>
              <a:rPr kumimoji="0" lang="zh-CN" altLang="en-US" sz="3200" b="1" i="0" u="sng" strike="noStrike" kern="0" cap="none" spc="0" normalizeH="0" baseline="0" noProof="1">
                <a:ln>
                  <a:noFill/>
                </a:ln>
                <a:solidFill>
                  <a:schemeClr val="tx1"/>
                </a:solidFill>
                <a:effectLst>
                  <a:outerShdw blurRad="38100" dist="38100" dir="2700000" algn="tl">
                    <a:srgbClr val="000000">
                      <a:alpha val="43137"/>
                    </a:srgbClr>
                  </a:outerShdw>
                </a:effectLst>
                <a:uLnTx/>
                <a:uFillTx/>
                <a:latin typeface="+mn-lt"/>
                <a:ea typeface="+mn-ea"/>
                <a:cs typeface="+mn-cs"/>
              </a:rPr>
              <a:t>的左子树。旋转完成后，</a:t>
            </a:r>
            <a:r>
              <a:rPr kumimoji="0" lang="en-US" altLang="zh-CN" sz="3200" b="1" i="0" u="sng" strike="noStrike" kern="0" cap="none" spc="0" normalizeH="0" baseline="0" noProof="1">
                <a:ln>
                  <a:noFill/>
                </a:ln>
                <a:solidFill>
                  <a:schemeClr val="tx1"/>
                </a:solidFill>
                <a:effectLst>
                  <a:outerShdw blurRad="38100" dist="38100" dir="2700000" algn="tl">
                    <a:srgbClr val="000000">
                      <a:alpha val="43137"/>
                    </a:srgbClr>
                  </a:outerShdw>
                </a:effectLst>
                <a:uLnTx/>
                <a:uFillTx/>
                <a:latin typeface="幼圆" panose="02010509060101010101" pitchFamily="49" charset="-122"/>
                <a:ea typeface="+mn-ea"/>
                <a:cs typeface="+mn-cs"/>
              </a:rPr>
              <a:t>A</a:t>
            </a:r>
            <a:r>
              <a:rPr kumimoji="0" lang="zh-CN" altLang="en-US" sz="3200" b="1" i="0" u="sng" strike="noStrike" kern="0" cap="none" spc="0" normalizeH="0" baseline="0" noProof="1">
                <a:ln>
                  <a:noFill/>
                </a:ln>
                <a:solidFill>
                  <a:schemeClr val="tx1"/>
                </a:solidFill>
                <a:effectLst>
                  <a:outerShdw blurRad="38100" dist="38100" dir="2700000" algn="tl">
                    <a:srgbClr val="000000">
                      <a:alpha val="43137"/>
                    </a:srgbClr>
                  </a:outerShdw>
                </a:effectLst>
                <a:uLnTx/>
                <a:uFillTx/>
                <a:latin typeface="+mn-lt"/>
                <a:ea typeface="+mn-ea"/>
                <a:cs typeface="+mn-cs"/>
              </a:rPr>
              <a:t>、</a:t>
            </a:r>
            <a:r>
              <a:rPr kumimoji="0" lang="en-US" altLang="zh-CN" sz="3200" b="1" i="0" u="sng" strike="noStrike" kern="0" cap="none" spc="0" normalizeH="0" baseline="0" noProof="1">
                <a:ln>
                  <a:noFill/>
                </a:ln>
                <a:solidFill>
                  <a:schemeClr val="tx1"/>
                </a:solidFill>
                <a:effectLst>
                  <a:outerShdw blurRad="38100" dist="38100" dir="2700000" algn="tl">
                    <a:srgbClr val="000000">
                      <a:alpha val="43137"/>
                    </a:srgbClr>
                  </a:outerShdw>
                </a:effectLst>
                <a:uLnTx/>
                <a:uFillTx/>
                <a:latin typeface="幼圆" panose="02010509060101010101" pitchFamily="49" charset="-122"/>
                <a:ea typeface="+mn-ea"/>
                <a:cs typeface="+mn-cs"/>
              </a:rPr>
              <a:t>B</a:t>
            </a:r>
            <a:r>
              <a:rPr kumimoji="0" lang="zh-CN" altLang="en-US" sz="3200" b="1" i="0" u="sng" strike="noStrike" kern="0" cap="none" spc="0" normalizeH="0" baseline="0" noProof="1">
                <a:ln>
                  <a:noFill/>
                </a:ln>
                <a:solidFill>
                  <a:schemeClr val="tx1"/>
                </a:solidFill>
                <a:effectLst>
                  <a:outerShdw blurRad="38100" dist="38100" dir="2700000" algn="tl">
                    <a:srgbClr val="000000">
                      <a:alpha val="43137"/>
                    </a:srgbClr>
                  </a:outerShdw>
                </a:effectLst>
                <a:uLnTx/>
                <a:uFillTx/>
                <a:latin typeface="+mn-lt"/>
                <a:ea typeface="+mn-ea"/>
                <a:cs typeface="+mn-cs"/>
              </a:rPr>
              <a:t>的平衡因子全部变为</a:t>
            </a:r>
            <a:r>
              <a:rPr kumimoji="0" lang="en-US" altLang="zh-CN" sz="3200" b="1" i="0" u="sng" strike="noStrike" kern="0" cap="none" spc="0" normalizeH="0" baseline="0" noProof="1">
                <a:ln>
                  <a:noFill/>
                </a:ln>
                <a:solidFill>
                  <a:schemeClr val="tx1"/>
                </a:solidFill>
                <a:effectLst>
                  <a:outerShdw blurRad="38100" dist="38100" dir="2700000" algn="tl">
                    <a:srgbClr val="000000">
                      <a:alpha val="43137"/>
                    </a:srgbClr>
                  </a:outerShdw>
                </a:effectLst>
                <a:uLnTx/>
                <a:uFillTx/>
                <a:latin typeface="幼圆" panose="02010509060101010101" pitchFamily="49" charset="-122"/>
                <a:ea typeface="+mn-ea"/>
                <a:cs typeface="+mn-cs"/>
              </a:rPr>
              <a:t>0</a:t>
            </a:r>
            <a:r>
              <a:rPr kumimoji="0" lang="zh-CN" altLang="en-US" sz="3200" b="1" i="0" u="sng" strike="noStrike" kern="0" cap="none" spc="0" normalizeH="0" baseline="0" noProof="1">
                <a:ln>
                  <a:noFill/>
                </a:ln>
                <a:solidFill>
                  <a:schemeClr val="tx1"/>
                </a:solidFill>
                <a:effectLst>
                  <a:outerShdw blurRad="38100" dist="38100" dir="2700000" algn="tl">
                    <a:srgbClr val="000000">
                      <a:alpha val="43137"/>
                    </a:srgbClr>
                  </a:outerShdw>
                </a:effectLst>
                <a:uLnTx/>
                <a:uFillTx/>
                <a:latin typeface="+mn-lt"/>
                <a:ea typeface="+mn-ea"/>
                <a:cs typeface="+mn-cs"/>
              </a:rPr>
              <a:t>。</a:t>
            </a:r>
            <a:endParaRPr kumimoji="0" lang="zh-CN" altLang="en-US" sz="3200" b="1" i="0" u="sng" strike="noStrike" kern="0" cap="none" spc="0" normalizeH="0" baseline="0" noProof="1">
              <a:ln>
                <a:noFill/>
              </a:ln>
              <a:solidFill>
                <a:schemeClr val="tx1"/>
              </a:solidFill>
              <a:effectLst>
                <a:outerShdw blurRad="38100" dist="38100" dir="2700000" algn="tl">
                  <a:srgbClr val="000000">
                    <a:alpha val="43137"/>
                  </a:srgbClr>
                </a:outerShdw>
              </a:effectLst>
              <a:uLnTx/>
              <a:uFillTx/>
              <a:latin typeface="幼圆" panose="02010509060101010101" pitchFamily="49" charset="-122"/>
              <a:ea typeface="幼圆" panose="02010509060101010101" pitchFamily="49" charset="-122"/>
              <a:cs typeface="+mn-cs"/>
            </a:endParaRPr>
          </a:p>
        </p:txBody>
      </p:sp>
      <p:sp>
        <p:nvSpPr>
          <p:cNvPr id="46085" name="Oval 4"/>
          <p:cNvSpPr/>
          <p:nvPr/>
        </p:nvSpPr>
        <p:spPr>
          <a:xfrm>
            <a:off x="8175625" y="2330450"/>
            <a:ext cx="357188" cy="363538"/>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6086" name="Line 5"/>
          <p:cNvSpPr/>
          <p:nvPr/>
        </p:nvSpPr>
        <p:spPr>
          <a:xfrm rot="360000" flipH="1">
            <a:off x="7867650" y="2624138"/>
            <a:ext cx="358775" cy="679450"/>
          </a:xfrm>
          <a:prstGeom prst="line">
            <a:avLst/>
          </a:prstGeom>
          <a:ln w="9525" cap="flat" cmpd="sng">
            <a:solidFill>
              <a:srgbClr val="000000"/>
            </a:solidFill>
            <a:prstDash val="solid"/>
            <a:headEnd type="none" w="med" len="med"/>
            <a:tailEnd type="none" w="med" len="med"/>
          </a:ln>
        </p:spPr>
      </p:sp>
      <p:sp>
        <p:nvSpPr>
          <p:cNvPr id="46087" name="Oval 6"/>
          <p:cNvSpPr/>
          <p:nvPr/>
        </p:nvSpPr>
        <p:spPr>
          <a:xfrm>
            <a:off x="7612063" y="3308350"/>
            <a:ext cx="358775" cy="363538"/>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6088" name="Line 7"/>
          <p:cNvSpPr/>
          <p:nvPr/>
        </p:nvSpPr>
        <p:spPr>
          <a:xfrm rot="-180000" flipH="1">
            <a:off x="7339013" y="3687763"/>
            <a:ext cx="358775" cy="544512"/>
          </a:xfrm>
          <a:prstGeom prst="line">
            <a:avLst/>
          </a:prstGeom>
          <a:ln w="9525" cap="flat" cmpd="sng">
            <a:solidFill>
              <a:srgbClr val="000000"/>
            </a:solidFill>
            <a:prstDash val="solid"/>
            <a:headEnd type="none" w="med" len="med"/>
            <a:tailEnd type="none" w="med" len="med"/>
          </a:ln>
        </p:spPr>
      </p:sp>
      <p:sp>
        <p:nvSpPr>
          <p:cNvPr id="46089" name="Oval 8"/>
          <p:cNvSpPr/>
          <p:nvPr/>
        </p:nvSpPr>
        <p:spPr>
          <a:xfrm>
            <a:off x="7202488" y="4232275"/>
            <a:ext cx="358775" cy="363538"/>
          </a:xfrm>
          <a:prstGeom prst="ellipse">
            <a:avLst/>
          </a:prstGeom>
          <a:solidFill>
            <a:srgbClr val="0000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6090" name="Text Box 9"/>
          <p:cNvSpPr txBox="1"/>
          <p:nvPr/>
        </p:nvSpPr>
        <p:spPr>
          <a:xfrm>
            <a:off x="7524750" y="3232150"/>
            <a:ext cx="709613" cy="633413"/>
          </a:xfrm>
          <a:prstGeom prst="rect">
            <a:avLst/>
          </a:prstGeom>
          <a:noFill/>
          <a:ln w="9525">
            <a:noFill/>
          </a:ln>
        </p:spPr>
        <p:txBody>
          <a:bodyPr/>
          <a:p>
            <a:pPr algn="just"/>
            <a:r>
              <a:rPr lang="en-US" altLang="zh-CN" sz="2400" dirty="0">
                <a:latin typeface="Times New Roman" panose="02020603050405020304" pitchFamily="18" charset="0"/>
              </a:rPr>
              <a:t>B</a:t>
            </a:r>
            <a:endParaRPr lang="en-US" altLang="zh-CN" sz="2400" dirty="0">
              <a:latin typeface="Times New Roman" panose="02020603050405020304" pitchFamily="18" charset="0"/>
            </a:endParaRPr>
          </a:p>
        </p:txBody>
      </p:sp>
      <p:sp>
        <p:nvSpPr>
          <p:cNvPr id="46091" name="Text Box 10"/>
          <p:cNvSpPr txBox="1"/>
          <p:nvPr/>
        </p:nvSpPr>
        <p:spPr>
          <a:xfrm>
            <a:off x="8172450" y="2276475"/>
            <a:ext cx="709613" cy="633413"/>
          </a:xfrm>
          <a:prstGeom prst="rect">
            <a:avLst/>
          </a:prstGeom>
          <a:noFill/>
          <a:ln w="9525">
            <a:noFill/>
          </a:ln>
        </p:spPr>
        <p:txBody>
          <a:bodyPr/>
          <a:p>
            <a:pPr algn="just"/>
            <a:r>
              <a:rPr lang="en-US" altLang="zh-CN" sz="2400" dirty="0">
                <a:latin typeface="Times New Roman" panose="02020603050405020304" pitchFamily="18" charset="0"/>
              </a:rPr>
              <a:t>A</a:t>
            </a:r>
            <a:endParaRPr lang="en-US" altLang="zh-CN" sz="2400" dirty="0">
              <a:latin typeface="Times New Roman" panose="02020603050405020304" pitchFamily="18" charset="0"/>
            </a:endParaRPr>
          </a:p>
        </p:txBody>
      </p:sp>
      <p:sp>
        <p:nvSpPr>
          <p:cNvPr id="46092" name="Text Box 11"/>
          <p:cNvSpPr txBox="1"/>
          <p:nvPr/>
        </p:nvSpPr>
        <p:spPr>
          <a:xfrm>
            <a:off x="3492500" y="6021388"/>
            <a:ext cx="4464050" cy="641350"/>
          </a:xfrm>
          <a:prstGeom prst="rect">
            <a:avLst/>
          </a:prstGeom>
          <a:noFill/>
          <a:ln w="9525">
            <a:noFill/>
          </a:ln>
        </p:spPr>
        <p:txBody>
          <a:bodyPr>
            <a:spAutoFit/>
          </a:bodyPr>
          <a:p>
            <a:pPr eaLnBrk="1" hangingPunct="1">
              <a:spcBef>
                <a:spcPct val="50000"/>
              </a:spcBef>
            </a:pPr>
            <a:r>
              <a:rPr lang="zh-CN" altLang="en-US" dirty="0">
                <a:latin typeface="Arial" panose="020B0604020202020204" pitchFamily="34" charset="0"/>
              </a:rPr>
              <a:t>相对失衡的结点，是在其左子树的根结点的左子树上。</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6019">
                                            <p:txEl>
                                              <p:charRg st="0" end="154"/>
                                            </p:txEl>
                                          </p:spTgt>
                                        </p:tgtEl>
                                        <p:attrNameLst>
                                          <p:attrName>style.visibility</p:attrName>
                                        </p:attrNameLst>
                                      </p:cBhvr>
                                      <p:to>
                                        <p:strVal val="visible"/>
                                      </p:to>
                                    </p:set>
                                    <p:anim calcmode="lin" valueType="num">
                                      <p:cBhvr>
                                        <p:cTn id="7" dur="500" fill="hold"/>
                                        <p:tgtEl>
                                          <p:spTgt spid="86019">
                                            <p:txEl>
                                              <p:charRg st="0" end="154"/>
                                            </p:txEl>
                                          </p:spTgt>
                                        </p:tgtEl>
                                        <p:attrNameLst>
                                          <p:attrName>ppt_x</p:attrName>
                                        </p:attrNameLst>
                                      </p:cBhvr>
                                      <p:tavLst>
                                        <p:tav tm="0">
                                          <p:val>
                                            <p:strVal val="0-#ppt_w/2"/>
                                          </p:val>
                                        </p:tav>
                                        <p:tav tm="100000">
                                          <p:val>
                                            <p:strVal val="#ppt_x"/>
                                          </p:val>
                                        </p:tav>
                                      </p:tavLst>
                                    </p:anim>
                                    <p:anim calcmode="lin" valueType="num">
                                      <p:cBhvr>
                                        <p:cTn id="8" dur="500" fill="hold"/>
                                        <p:tgtEl>
                                          <p:spTgt spid="86019">
                                            <p:txEl>
                                              <p:charRg st="0" end="15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47107" name="Rectangle 219"/>
          <p:cNvSpPr>
            <a:spLocks noGrp="1"/>
          </p:cNvSpPr>
          <p:nvPr>
            <p:ph type="title"/>
          </p:nvPr>
        </p:nvSpPr>
        <p:spPr/>
        <p:txBody>
          <a:bodyPr vert="horz" wrap="square" lIns="91440" tIns="45720" rIns="91440" bIns="45720" anchor="ctr" anchorCtr="0"/>
          <a:p>
            <a:pPr eaLnBrk="1" hangingPunct="1"/>
            <a:r>
              <a:rPr lang="en-US" altLang="zh-CN" dirty="0">
                <a:solidFill>
                  <a:schemeClr val="tx1"/>
                </a:solidFill>
                <a:latin typeface="华文新魏" panose="02010800040101010101" pitchFamily="2" charset="-122"/>
              </a:rPr>
              <a:t>LL</a:t>
            </a:r>
            <a:r>
              <a:rPr lang="zh-CN" altLang="en-US" dirty="0">
                <a:solidFill>
                  <a:schemeClr val="tx1"/>
                </a:solidFill>
                <a:latin typeface="华文新魏" panose="02010800040101010101" pitchFamily="2" charset="-122"/>
              </a:rPr>
              <a:t>型调整操作示意图</a:t>
            </a:r>
            <a:endParaRPr lang="zh-CN" altLang="en-US" dirty="0">
              <a:solidFill>
                <a:schemeClr val="tx1"/>
              </a:solidFill>
              <a:latin typeface="华文新魏" panose="02010800040101010101" pitchFamily="2" charset="-122"/>
            </a:endParaRPr>
          </a:p>
        </p:txBody>
      </p:sp>
      <p:grpSp>
        <p:nvGrpSpPr>
          <p:cNvPr id="76042" name="Group 266"/>
          <p:cNvGrpSpPr/>
          <p:nvPr/>
        </p:nvGrpSpPr>
        <p:grpSpPr>
          <a:xfrm>
            <a:off x="5554663" y="1711325"/>
            <a:ext cx="2217737" cy="2547938"/>
            <a:chOff x="3322" y="1078"/>
            <a:chExt cx="1397" cy="1605"/>
          </a:xfrm>
        </p:grpSpPr>
        <p:sp>
          <p:nvSpPr>
            <p:cNvPr id="47130" name="Oval 243"/>
            <p:cNvSpPr/>
            <p:nvPr/>
          </p:nvSpPr>
          <p:spPr>
            <a:xfrm>
              <a:off x="3595" y="1299"/>
              <a:ext cx="229" cy="226"/>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7131" name="Oval 246"/>
            <p:cNvSpPr/>
            <p:nvPr/>
          </p:nvSpPr>
          <p:spPr>
            <a:xfrm>
              <a:off x="3916" y="1791"/>
              <a:ext cx="229" cy="226"/>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7132" name="Rectangle 248"/>
            <p:cNvSpPr/>
            <p:nvPr/>
          </p:nvSpPr>
          <p:spPr>
            <a:xfrm>
              <a:off x="3641" y="2353"/>
              <a:ext cx="206" cy="279"/>
            </a:xfrm>
            <a:prstGeom prst="rect">
              <a:avLst/>
            </a:prstGeom>
            <a:solidFill>
              <a:srgbClr val="FFCC00"/>
            </a:solidFill>
            <a:ln w="9525" cap="flat" cmpd="sng">
              <a:solidFill>
                <a:srgbClr val="0000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47133" name="Rectangle 251"/>
            <p:cNvSpPr/>
            <p:nvPr/>
          </p:nvSpPr>
          <p:spPr>
            <a:xfrm>
              <a:off x="3366" y="1813"/>
              <a:ext cx="206" cy="279"/>
            </a:xfrm>
            <a:prstGeom prst="rect">
              <a:avLst/>
            </a:prstGeom>
            <a:solidFill>
              <a:srgbClr val="FFCC00"/>
            </a:solidFill>
            <a:ln w="9525" cap="flat" cmpd="sng">
              <a:solidFill>
                <a:srgbClr val="0000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47134" name="Rectangle 254"/>
            <p:cNvSpPr/>
            <p:nvPr/>
          </p:nvSpPr>
          <p:spPr>
            <a:xfrm>
              <a:off x="4237" y="2346"/>
              <a:ext cx="206" cy="279"/>
            </a:xfrm>
            <a:prstGeom prst="rect">
              <a:avLst/>
            </a:prstGeom>
            <a:solidFill>
              <a:srgbClr val="FFCC00"/>
            </a:solidFill>
            <a:ln w="9525" cap="flat" cmpd="sng">
              <a:solidFill>
                <a:srgbClr val="0000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47135" name="Freeform 256"/>
            <p:cNvSpPr/>
            <p:nvPr/>
          </p:nvSpPr>
          <p:spPr>
            <a:xfrm>
              <a:off x="3457" y="1527"/>
              <a:ext cx="195" cy="274"/>
            </a:xfrm>
            <a:custGeom>
              <a:avLst/>
              <a:gdLst/>
              <a:ahLst/>
              <a:cxnLst>
                <a:cxn ang="0">
                  <a:pos x="195" y="0"/>
                </a:cxn>
                <a:cxn ang="0">
                  <a:pos x="0" y="274"/>
                </a:cxn>
              </a:cxnLst>
              <a:pathLst>
                <a:path w="255" h="339">
                  <a:moveTo>
                    <a:pt x="255" y="0"/>
                  </a:moveTo>
                  <a:lnTo>
                    <a:pt x="0" y="339"/>
                  </a:lnTo>
                </a:path>
              </a:pathLst>
            </a:custGeom>
            <a:solidFill>
              <a:srgbClr val="FFCC0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7136" name="Freeform 257"/>
            <p:cNvSpPr/>
            <p:nvPr/>
          </p:nvSpPr>
          <p:spPr>
            <a:xfrm>
              <a:off x="3767" y="1498"/>
              <a:ext cx="195" cy="315"/>
            </a:xfrm>
            <a:custGeom>
              <a:avLst/>
              <a:gdLst/>
              <a:ahLst/>
              <a:cxnLst>
                <a:cxn ang="0">
                  <a:pos x="0" y="0"/>
                </a:cxn>
                <a:cxn ang="0">
                  <a:pos x="195" y="315"/>
                </a:cxn>
              </a:cxnLst>
              <a:pathLst>
                <a:path w="255" h="390">
                  <a:moveTo>
                    <a:pt x="0" y="0"/>
                  </a:moveTo>
                  <a:lnTo>
                    <a:pt x="255" y="390"/>
                  </a:lnTo>
                </a:path>
              </a:pathLst>
            </a:custGeom>
            <a:solidFill>
              <a:srgbClr val="FFCC0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7137" name="Freeform 258"/>
            <p:cNvSpPr/>
            <p:nvPr/>
          </p:nvSpPr>
          <p:spPr>
            <a:xfrm>
              <a:off x="4088" y="2026"/>
              <a:ext cx="217" cy="328"/>
            </a:xfrm>
            <a:custGeom>
              <a:avLst/>
              <a:gdLst/>
              <a:ahLst/>
              <a:cxnLst>
                <a:cxn ang="0">
                  <a:pos x="0" y="0"/>
                </a:cxn>
                <a:cxn ang="0">
                  <a:pos x="217" y="328"/>
                </a:cxn>
              </a:cxnLst>
              <a:pathLst>
                <a:path w="285" h="405">
                  <a:moveTo>
                    <a:pt x="0" y="0"/>
                  </a:moveTo>
                  <a:lnTo>
                    <a:pt x="285" y="405"/>
                  </a:lnTo>
                </a:path>
              </a:pathLst>
            </a:custGeom>
            <a:solidFill>
              <a:srgbClr val="FFCC0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7138" name="Freeform 259"/>
            <p:cNvSpPr/>
            <p:nvPr/>
          </p:nvSpPr>
          <p:spPr>
            <a:xfrm>
              <a:off x="3732" y="1990"/>
              <a:ext cx="252" cy="352"/>
            </a:xfrm>
            <a:custGeom>
              <a:avLst/>
              <a:gdLst/>
              <a:ahLst/>
              <a:cxnLst>
                <a:cxn ang="0">
                  <a:pos x="252" y="0"/>
                </a:cxn>
                <a:cxn ang="0">
                  <a:pos x="0" y="352"/>
                </a:cxn>
              </a:cxnLst>
              <a:pathLst>
                <a:path w="330" h="435">
                  <a:moveTo>
                    <a:pt x="330" y="0"/>
                  </a:moveTo>
                  <a:lnTo>
                    <a:pt x="0" y="435"/>
                  </a:lnTo>
                </a:path>
              </a:pathLst>
            </a:custGeom>
            <a:solidFill>
              <a:srgbClr val="FFCC0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7139" name="Text Box 242"/>
            <p:cNvSpPr txBox="1"/>
            <p:nvPr/>
          </p:nvSpPr>
          <p:spPr>
            <a:xfrm>
              <a:off x="3618" y="1297"/>
              <a:ext cx="191" cy="264"/>
            </a:xfrm>
            <a:prstGeom prst="rect">
              <a:avLst/>
            </a:prstGeom>
            <a:noFill/>
            <a:ln w="9525">
              <a:noFill/>
            </a:ln>
          </p:spPr>
          <p:txBody>
            <a:bodyPr lIns="0" tIns="0" rIns="0" bIns="36000"/>
            <a:p>
              <a:pPr algn="ctr"/>
              <a:r>
                <a:rPr lang="en-US" altLang="zh-CN" sz="2400" dirty="0">
                  <a:latin typeface="Times New Roman" panose="02020603050405020304" pitchFamily="18" charset="0"/>
                </a:rPr>
                <a:t>B</a:t>
              </a:r>
              <a:endParaRPr lang="en-US" altLang="zh-CN" sz="2400" dirty="0">
                <a:latin typeface="Times New Roman" panose="02020603050405020304" pitchFamily="18" charset="0"/>
              </a:endParaRPr>
            </a:p>
          </p:txBody>
        </p:sp>
        <p:sp>
          <p:nvSpPr>
            <p:cNvPr id="47140" name="Text Box 245"/>
            <p:cNvSpPr txBox="1"/>
            <p:nvPr/>
          </p:nvSpPr>
          <p:spPr>
            <a:xfrm>
              <a:off x="3939" y="1789"/>
              <a:ext cx="191" cy="264"/>
            </a:xfrm>
            <a:prstGeom prst="rect">
              <a:avLst/>
            </a:prstGeom>
            <a:noFill/>
            <a:ln w="9525">
              <a:noFill/>
            </a:ln>
          </p:spPr>
          <p:txBody>
            <a:bodyPr lIns="0" tIns="0" rIns="0" bIns="36000"/>
            <a:p>
              <a:pPr algn="ctr"/>
              <a:r>
                <a:rPr lang="en-US" altLang="zh-CN" sz="2400" dirty="0">
                  <a:latin typeface="Times New Roman" panose="02020603050405020304" pitchFamily="18" charset="0"/>
                </a:rPr>
                <a:t>A</a:t>
              </a:r>
              <a:endParaRPr lang="en-US" altLang="zh-CN" sz="2400" dirty="0">
                <a:latin typeface="Times New Roman" panose="02020603050405020304" pitchFamily="18" charset="0"/>
              </a:endParaRPr>
            </a:p>
          </p:txBody>
        </p:sp>
        <p:sp>
          <p:nvSpPr>
            <p:cNvPr id="47141" name="Text Box 249"/>
            <p:cNvSpPr txBox="1"/>
            <p:nvPr/>
          </p:nvSpPr>
          <p:spPr>
            <a:xfrm>
              <a:off x="3581" y="2305"/>
              <a:ext cx="550" cy="378"/>
            </a:xfrm>
            <a:prstGeom prst="rect">
              <a:avLst/>
            </a:prstGeom>
            <a:noFill/>
            <a:ln w="9525">
              <a:noFill/>
            </a:ln>
          </p:spPr>
          <p:txBody>
            <a:bodyPr/>
            <a:p>
              <a:pPr algn="just"/>
              <a:r>
                <a:rPr lang="en-US" altLang="zh-CN" sz="2400" dirty="0">
                  <a:latin typeface="Times New Roman" panose="02020603050405020304" pitchFamily="18" charset="0"/>
                </a:rPr>
                <a:t>B</a:t>
              </a:r>
              <a:r>
                <a:rPr lang="en-US" altLang="zh-CN" sz="2400" baseline="-25000" dirty="0">
                  <a:latin typeface="Times New Roman" panose="02020603050405020304" pitchFamily="18" charset="0"/>
                </a:rPr>
                <a:t>R</a:t>
              </a:r>
              <a:endParaRPr lang="en-US" altLang="zh-CN" sz="2400" baseline="-25000" dirty="0">
                <a:latin typeface="Times New Roman" panose="02020603050405020304" pitchFamily="18" charset="0"/>
              </a:endParaRPr>
            </a:p>
          </p:txBody>
        </p:sp>
        <p:sp>
          <p:nvSpPr>
            <p:cNvPr id="47142" name="Text Box 252"/>
            <p:cNvSpPr txBox="1"/>
            <p:nvPr/>
          </p:nvSpPr>
          <p:spPr>
            <a:xfrm>
              <a:off x="3322" y="1764"/>
              <a:ext cx="550" cy="379"/>
            </a:xfrm>
            <a:prstGeom prst="rect">
              <a:avLst/>
            </a:prstGeom>
            <a:noFill/>
            <a:ln w="9525">
              <a:noFill/>
            </a:ln>
          </p:spPr>
          <p:txBody>
            <a:bodyPr/>
            <a:p>
              <a:pPr algn="just"/>
              <a:r>
                <a:rPr lang="en-US" altLang="zh-CN" sz="2400" dirty="0">
                  <a:latin typeface="Times New Roman" panose="02020603050405020304" pitchFamily="18" charset="0"/>
                </a:rPr>
                <a:t>B</a:t>
              </a:r>
              <a:r>
                <a:rPr lang="en-US" altLang="zh-CN" sz="2400" baseline="-25000" dirty="0">
                  <a:latin typeface="Times New Roman" panose="02020603050405020304" pitchFamily="18" charset="0"/>
                </a:rPr>
                <a:t>L</a:t>
              </a:r>
              <a:endParaRPr lang="en-US" altLang="zh-CN" sz="2400" baseline="-25000" dirty="0">
                <a:latin typeface="Times New Roman" panose="02020603050405020304" pitchFamily="18" charset="0"/>
              </a:endParaRPr>
            </a:p>
          </p:txBody>
        </p:sp>
        <p:sp>
          <p:nvSpPr>
            <p:cNvPr id="47143" name="Text Box 255"/>
            <p:cNvSpPr txBox="1"/>
            <p:nvPr/>
          </p:nvSpPr>
          <p:spPr>
            <a:xfrm>
              <a:off x="4169" y="2305"/>
              <a:ext cx="550" cy="378"/>
            </a:xfrm>
            <a:prstGeom prst="rect">
              <a:avLst/>
            </a:prstGeom>
            <a:noFill/>
            <a:ln w="9525">
              <a:noFill/>
            </a:ln>
          </p:spPr>
          <p:txBody>
            <a:bodyPr/>
            <a:p>
              <a:pPr algn="just"/>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R</a:t>
              </a:r>
              <a:endParaRPr lang="en-US" altLang="zh-CN" sz="2400" baseline="-25000" dirty="0">
                <a:latin typeface="Times New Roman" panose="02020603050405020304" pitchFamily="18" charset="0"/>
              </a:endParaRPr>
            </a:p>
          </p:txBody>
        </p:sp>
        <p:sp>
          <p:nvSpPr>
            <p:cNvPr id="47144" name="Text Box 262"/>
            <p:cNvSpPr txBox="1"/>
            <p:nvPr/>
          </p:nvSpPr>
          <p:spPr>
            <a:xfrm>
              <a:off x="3619" y="1078"/>
              <a:ext cx="413" cy="378"/>
            </a:xfrm>
            <a:prstGeom prst="rect">
              <a:avLst/>
            </a:prstGeom>
            <a:noFill/>
            <a:ln w="9525">
              <a:noFill/>
            </a:ln>
          </p:spPr>
          <p:txBody>
            <a:bodyPr/>
            <a:p>
              <a:pPr algn="just"/>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grpSp>
      <p:grpSp>
        <p:nvGrpSpPr>
          <p:cNvPr id="76041" name="Group 265"/>
          <p:cNvGrpSpPr/>
          <p:nvPr/>
        </p:nvGrpSpPr>
        <p:grpSpPr>
          <a:xfrm>
            <a:off x="1562100" y="1685925"/>
            <a:ext cx="2284413" cy="2952750"/>
            <a:chOff x="984" y="1062"/>
            <a:chExt cx="1439" cy="1860"/>
          </a:xfrm>
        </p:grpSpPr>
        <p:sp>
          <p:nvSpPr>
            <p:cNvPr id="47112" name="Oval 224"/>
            <p:cNvSpPr/>
            <p:nvPr/>
          </p:nvSpPr>
          <p:spPr>
            <a:xfrm>
              <a:off x="1349" y="1791"/>
              <a:ext cx="229" cy="226"/>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7113" name="Oval 227"/>
            <p:cNvSpPr/>
            <p:nvPr/>
          </p:nvSpPr>
          <p:spPr>
            <a:xfrm>
              <a:off x="1624" y="1299"/>
              <a:ext cx="229" cy="226"/>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7114" name="Rectangle 229"/>
            <p:cNvSpPr/>
            <p:nvPr/>
          </p:nvSpPr>
          <p:spPr>
            <a:xfrm>
              <a:off x="1933" y="1825"/>
              <a:ext cx="206" cy="279"/>
            </a:xfrm>
            <a:prstGeom prst="rect">
              <a:avLst/>
            </a:prstGeom>
            <a:solidFill>
              <a:srgbClr val="FFCC00"/>
            </a:solidFill>
            <a:ln w="9525" cap="flat" cmpd="sng">
              <a:solidFill>
                <a:srgbClr val="0000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47115" name="Rectangle 231"/>
            <p:cNvSpPr/>
            <p:nvPr/>
          </p:nvSpPr>
          <p:spPr>
            <a:xfrm>
              <a:off x="1028" y="2354"/>
              <a:ext cx="183" cy="412"/>
            </a:xfrm>
            <a:prstGeom prst="rect">
              <a:avLst/>
            </a:prstGeom>
            <a:solidFill>
              <a:srgbClr val="FFCC00"/>
            </a:solidFill>
            <a:ln w="9525" cap="flat" cmpd="sng">
              <a:solidFill>
                <a:srgbClr val="0000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47116" name="Freeform 233"/>
            <p:cNvSpPr/>
            <p:nvPr/>
          </p:nvSpPr>
          <p:spPr>
            <a:xfrm>
              <a:off x="1028" y="2582"/>
              <a:ext cx="172" cy="0"/>
            </a:xfrm>
            <a:custGeom>
              <a:avLst/>
              <a:gdLst/>
              <a:ahLst/>
              <a:cxnLst>
                <a:cxn ang="0">
                  <a:pos x="0" y="0"/>
                </a:cxn>
                <a:cxn ang="0">
                  <a:pos x="172" y="0"/>
                </a:cxn>
              </a:cxnLst>
              <a:pathLst>
                <a:path w="225" h="1">
                  <a:moveTo>
                    <a:pt x="0" y="0"/>
                  </a:moveTo>
                  <a:lnTo>
                    <a:pt x="225" y="0"/>
                  </a:lnTo>
                </a:path>
              </a:pathLst>
            </a:custGeom>
            <a:solidFill>
              <a:srgbClr val="FFCC0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7117" name="Rectangle 235"/>
            <p:cNvSpPr/>
            <p:nvPr/>
          </p:nvSpPr>
          <p:spPr>
            <a:xfrm>
              <a:off x="1658" y="2354"/>
              <a:ext cx="206" cy="279"/>
            </a:xfrm>
            <a:prstGeom prst="rect">
              <a:avLst/>
            </a:prstGeom>
            <a:solidFill>
              <a:srgbClr val="FFCC00"/>
            </a:solidFill>
            <a:ln w="9525" cap="flat" cmpd="sng">
              <a:solidFill>
                <a:srgbClr val="0000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47118" name="Freeform 237"/>
            <p:cNvSpPr/>
            <p:nvPr/>
          </p:nvSpPr>
          <p:spPr>
            <a:xfrm>
              <a:off x="1486" y="1527"/>
              <a:ext cx="195" cy="274"/>
            </a:xfrm>
            <a:custGeom>
              <a:avLst/>
              <a:gdLst/>
              <a:ahLst/>
              <a:cxnLst>
                <a:cxn ang="0">
                  <a:pos x="195" y="0"/>
                </a:cxn>
                <a:cxn ang="0">
                  <a:pos x="0" y="274"/>
                </a:cxn>
              </a:cxnLst>
              <a:pathLst>
                <a:path w="255" h="339">
                  <a:moveTo>
                    <a:pt x="255" y="0"/>
                  </a:moveTo>
                  <a:lnTo>
                    <a:pt x="0" y="339"/>
                  </a:lnTo>
                </a:path>
              </a:pathLst>
            </a:custGeom>
            <a:solidFill>
              <a:srgbClr val="FFCC0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7119" name="Freeform 238"/>
            <p:cNvSpPr/>
            <p:nvPr/>
          </p:nvSpPr>
          <p:spPr>
            <a:xfrm>
              <a:off x="1131" y="2000"/>
              <a:ext cx="252" cy="351"/>
            </a:xfrm>
            <a:custGeom>
              <a:avLst/>
              <a:gdLst/>
              <a:ahLst/>
              <a:cxnLst>
                <a:cxn ang="0">
                  <a:pos x="252" y="0"/>
                </a:cxn>
                <a:cxn ang="0">
                  <a:pos x="0" y="351"/>
                </a:cxn>
              </a:cxnLst>
              <a:pathLst>
                <a:path w="330" h="435">
                  <a:moveTo>
                    <a:pt x="330" y="0"/>
                  </a:moveTo>
                  <a:lnTo>
                    <a:pt x="0" y="435"/>
                  </a:lnTo>
                </a:path>
              </a:pathLst>
            </a:custGeom>
            <a:solidFill>
              <a:srgbClr val="FFCC0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7120" name="Freeform 239"/>
            <p:cNvSpPr/>
            <p:nvPr/>
          </p:nvSpPr>
          <p:spPr>
            <a:xfrm>
              <a:off x="1807" y="1527"/>
              <a:ext cx="195" cy="315"/>
            </a:xfrm>
            <a:custGeom>
              <a:avLst/>
              <a:gdLst/>
              <a:ahLst/>
              <a:cxnLst>
                <a:cxn ang="0">
                  <a:pos x="0" y="0"/>
                </a:cxn>
                <a:cxn ang="0">
                  <a:pos x="195" y="315"/>
                </a:cxn>
              </a:cxnLst>
              <a:pathLst>
                <a:path w="255" h="390">
                  <a:moveTo>
                    <a:pt x="0" y="0"/>
                  </a:moveTo>
                  <a:lnTo>
                    <a:pt x="255" y="390"/>
                  </a:lnTo>
                </a:path>
              </a:pathLst>
            </a:custGeom>
            <a:solidFill>
              <a:srgbClr val="FFCC0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7121" name="Freeform 240"/>
            <p:cNvSpPr/>
            <p:nvPr/>
          </p:nvSpPr>
          <p:spPr>
            <a:xfrm>
              <a:off x="1532" y="2012"/>
              <a:ext cx="218" cy="327"/>
            </a:xfrm>
            <a:custGeom>
              <a:avLst/>
              <a:gdLst/>
              <a:ahLst/>
              <a:cxnLst>
                <a:cxn ang="0">
                  <a:pos x="0" y="0"/>
                </a:cxn>
                <a:cxn ang="0">
                  <a:pos x="218" y="327"/>
                </a:cxn>
              </a:cxnLst>
              <a:pathLst>
                <a:path w="285" h="405">
                  <a:moveTo>
                    <a:pt x="0" y="0"/>
                  </a:moveTo>
                  <a:lnTo>
                    <a:pt x="285" y="405"/>
                  </a:lnTo>
                </a:path>
              </a:pathLst>
            </a:custGeom>
            <a:solidFill>
              <a:srgbClr val="FFCC0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7122" name="Text Box 223"/>
            <p:cNvSpPr txBox="1"/>
            <p:nvPr/>
          </p:nvSpPr>
          <p:spPr>
            <a:xfrm>
              <a:off x="1372" y="1789"/>
              <a:ext cx="191" cy="264"/>
            </a:xfrm>
            <a:prstGeom prst="rect">
              <a:avLst/>
            </a:prstGeom>
            <a:noFill/>
            <a:ln w="9525">
              <a:noFill/>
            </a:ln>
          </p:spPr>
          <p:txBody>
            <a:bodyPr lIns="0" tIns="0" rIns="0" bIns="36000"/>
            <a:p>
              <a:pPr algn="ctr"/>
              <a:r>
                <a:rPr lang="en-US" altLang="zh-CN" sz="2400" dirty="0">
                  <a:latin typeface="Times New Roman" panose="02020603050405020304" pitchFamily="18" charset="0"/>
                </a:rPr>
                <a:t>B</a:t>
              </a:r>
              <a:endParaRPr lang="en-US" altLang="zh-CN" sz="2400" dirty="0">
                <a:latin typeface="Times New Roman" panose="02020603050405020304" pitchFamily="18" charset="0"/>
              </a:endParaRPr>
            </a:p>
          </p:txBody>
        </p:sp>
        <p:sp>
          <p:nvSpPr>
            <p:cNvPr id="47123" name="Text Box 226"/>
            <p:cNvSpPr txBox="1"/>
            <p:nvPr/>
          </p:nvSpPr>
          <p:spPr>
            <a:xfrm>
              <a:off x="1647" y="1297"/>
              <a:ext cx="191" cy="264"/>
            </a:xfrm>
            <a:prstGeom prst="rect">
              <a:avLst/>
            </a:prstGeom>
            <a:noFill/>
            <a:ln w="9525">
              <a:noFill/>
            </a:ln>
          </p:spPr>
          <p:txBody>
            <a:bodyPr lIns="0" tIns="0" rIns="0" bIns="36000"/>
            <a:p>
              <a:pPr algn="ctr"/>
              <a:r>
                <a:rPr lang="en-US" altLang="zh-CN" sz="2400" dirty="0">
                  <a:latin typeface="Times New Roman" panose="02020603050405020304" pitchFamily="18" charset="0"/>
                </a:rPr>
                <a:t>A</a:t>
              </a:r>
              <a:endParaRPr lang="en-US" altLang="zh-CN" sz="2400" dirty="0">
                <a:latin typeface="Times New Roman" panose="02020603050405020304" pitchFamily="18" charset="0"/>
              </a:endParaRPr>
            </a:p>
          </p:txBody>
        </p:sp>
        <p:sp>
          <p:nvSpPr>
            <p:cNvPr id="47124" name="Text Box 230"/>
            <p:cNvSpPr txBox="1"/>
            <p:nvPr/>
          </p:nvSpPr>
          <p:spPr>
            <a:xfrm>
              <a:off x="1873" y="1777"/>
              <a:ext cx="550" cy="378"/>
            </a:xfrm>
            <a:prstGeom prst="rect">
              <a:avLst/>
            </a:prstGeom>
            <a:noFill/>
            <a:ln w="9525">
              <a:noFill/>
            </a:ln>
          </p:spPr>
          <p:txBody>
            <a:bodyPr/>
            <a:p>
              <a:pPr algn="just"/>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R</a:t>
              </a:r>
              <a:endParaRPr lang="en-US" altLang="zh-CN" sz="2400" baseline="-25000" dirty="0">
                <a:latin typeface="Times New Roman" panose="02020603050405020304" pitchFamily="18" charset="0"/>
              </a:endParaRPr>
            </a:p>
          </p:txBody>
        </p:sp>
        <p:sp>
          <p:nvSpPr>
            <p:cNvPr id="47125" name="Text Box 232"/>
            <p:cNvSpPr txBox="1"/>
            <p:nvPr/>
          </p:nvSpPr>
          <p:spPr>
            <a:xfrm>
              <a:off x="984" y="2305"/>
              <a:ext cx="550" cy="378"/>
            </a:xfrm>
            <a:prstGeom prst="rect">
              <a:avLst/>
            </a:prstGeom>
            <a:noFill/>
            <a:ln w="9525">
              <a:noFill/>
            </a:ln>
          </p:spPr>
          <p:txBody>
            <a:bodyPr/>
            <a:p>
              <a:pPr algn="just"/>
              <a:r>
                <a:rPr lang="en-US" altLang="zh-CN" sz="2400" dirty="0">
                  <a:latin typeface="Times New Roman" panose="02020603050405020304" pitchFamily="18" charset="0"/>
                </a:rPr>
                <a:t>B</a:t>
              </a:r>
              <a:r>
                <a:rPr lang="en-US" altLang="zh-CN" sz="2400" baseline="-25000" dirty="0">
                  <a:latin typeface="Times New Roman" panose="02020603050405020304" pitchFamily="18" charset="0"/>
                </a:rPr>
                <a:t>L</a:t>
              </a:r>
              <a:endParaRPr lang="en-US" altLang="zh-CN" sz="2400" baseline="-25000" dirty="0">
                <a:latin typeface="Times New Roman" panose="02020603050405020304" pitchFamily="18" charset="0"/>
              </a:endParaRPr>
            </a:p>
          </p:txBody>
        </p:sp>
        <p:sp>
          <p:nvSpPr>
            <p:cNvPr id="47126" name="Text Box 234"/>
            <p:cNvSpPr txBox="1"/>
            <p:nvPr/>
          </p:nvSpPr>
          <p:spPr>
            <a:xfrm>
              <a:off x="999" y="2544"/>
              <a:ext cx="412" cy="378"/>
            </a:xfrm>
            <a:prstGeom prst="rect">
              <a:avLst/>
            </a:prstGeom>
            <a:noFill/>
            <a:ln w="9525">
              <a:noFill/>
            </a:ln>
          </p:spPr>
          <p:txBody>
            <a:bodyPr/>
            <a:p>
              <a:pPr algn="just"/>
              <a:r>
                <a:rPr lang="en-US" altLang="zh-CN" sz="2400" dirty="0">
                  <a:latin typeface="Times New Roman" panose="02020603050405020304" pitchFamily="18" charset="0"/>
                </a:rPr>
                <a:t>S</a:t>
              </a:r>
              <a:endParaRPr lang="en-US" altLang="zh-CN" sz="2400" dirty="0">
                <a:latin typeface="Times New Roman" panose="02020603050405020304" pitchFamily="18" charset="0"/>
              </a:endParaRPr>
            </a:p>
          </p:txBody>
        </p:sp>
        <p:sp>
          <p:nvSpPr>
            <p:cNvPr id="47127" name="Text Box 236"/>
            <p:cNvSpPr txBox="1"/>
            <p:nvPr/>
          </p:nvSpPr>
          <p:spPr>
            <a:xfrm>
              <a:off x="1606" y="2305"/>
              <a:ext cx="550" cy="378"/>
            </a:xfrm>
            <a:prstGeom prst="rect">
              <a:avLst/>
            </a:prstGeom>
            <a:noFill/>
            <a:ln w="9525">
              <a:noFill/>
            </a:ln>
          </p:spPr>
          <p:txBody>
            <a:bodyPr/>
            <a:p>
              <a:pPr algn="just"/>
              <a:r>
                <a:rPr lang="en-US" altLang="zh-CN" sz="2400" dirty="0">
                  <a:latin typeface="Times New Roman" panose="02020603050405020304" pitchFamily="18" charset="0"/>
                </a:rPr>
                <a:t>B</a:t>
              </a:r>
              <a:r>
                <a:rPr lang="en-US" altLang="zh-CN" sz="2400" baseline="-25000" dirty="0">
                  <a:latin typeface="Times New Roman" panose="02020603050405020304" pitchFamily="18" charset="0"/>
                </a:rPr>
                <a:t>R</a:t>
              </a:r>
              <a:endParaRPr lang="en-US" altLang="zh-CN" sz="2400" baseline="-25000" dirty="0">
                <a:latin typeface="Times New Roman" panose="02020603050405020304" pitchFamily="18" charset="0"/>
              </a:endParaRPr>
            </a:p>
          </p:txBody>
        </p:sp>
        <p:sp>
          <p:nvSpPr>
            <p:cNvPr id="47128" name="Text Box 261"/>
            <p:cNvSpPr txBox="1"/>
            <p:nvPr/>
          </p:nvSpPr>
          <p:spPr>
            <a:xfrm>
              <a:off x="1665" y="1062"/>
              <a:ext cx="447" cy="378"/>
            </a:xfrm>
            <a:prstGeom prst="rect">
              <a:avLst/>
            </a:prstGeom>
            <a:noFill/>
            <a:ln w="9525">
              <a:noFill/>
            </a:ln>
          </p:spPr>
          <p:txBody>
            <a:bodyPr/>
            <a:p>
              <a:pPr algn="just"/>
              <a:r>
                <a:rPr lang="en-US" altLang="zh-CN" dirty="0">
                  <a:latin typeface="Times New Roman" panose="02020603050405020304" pitchFamily="18" charset="0"/>
                </a:rPr>
                <a:t>2</a:t>
              </a:r>
              <a:endParaRPr lang="en-US" altLang="zh-CN" dirty="0">
                <a:latin typeface="Times New Roman" panose="02020603050405020304" pitchFamily="18" charset="0"/>
              </a:endParaRPr>
            </a:p>
          </p:txBody>
        </p:sp>
        <p:sp>
          <p:nvSpPr>
            <p:cNvPr id="47129" name="Text Box 263"/>
            <p:cNvSpPr txBox="1"/>
            <p:nvPr/>
          </p:nvSpPr>
          <p:spPr>
            <a:xfrm>
              <a:off x="1177" y="1590"/>
              <a:ext cx="275" cy="378"/>
            </a:xfrm>
            <a:prstGeom prst="rect">
              <a:avLst/>
            </a:prstGeom>
            <a:noFill/>
            <a:ln w="9525">
              <a:noFill/>
            </a:ln>
          </p:spPr>
          <p:txBody>
            <a:bodyPr/>
            <a:p>
              <a:pPr algn="just"/>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grpSp>
      <p:sp>
        <p:nvSpPr>
          <p:cNvPr id="76040" name="Text Box 264"/>
          <p:cNvSpPr txBox="1"/>
          <p:nvPr/>
        </p:nvSpPr>
        <p:spPr>
          <a:xfrm>
            <a:off x="5029200" y="4419600"/>
            <a:ext cx="3657600" cy="698500"/>
          </a:xfrm>
          <a:prstGeom prst="rect">
            <a:avLst/>
          </a:prstGeom>
          <a:noFill/>
          <a:ln w="9525">
            <a:noFill/>
          </a:ln>
        </p:spPr>
        <p:txBody>
          <a:bodyPr/>
          <a:p>
            <a:pPr algn="just"/>
            <a:r>
              <a:rPr lang="zh-CN" altLang="en-US" sz="2400" b="1" dirty="0">
                <a:solidFill>
                  <a:schemeClr val="folHlink"/>
                </a:solidFill>
                <a:latin typeface="Times New Roman" panose="02020603050405020304" pitchFamily="18" charset="0"/>
              </a:rPr>
              <a:t>  </a:t>
            </a:r>
            <a:r>
              <a:rPr lang="en-US" altLang="zh-CN" sz="2400" b="1" dirty="0">
                <a:solidFill>
                  <a:srgbClr val="D60093"/>
                </a:solidFill>
                <a:latin typeface="Times New Roman" panose="02020603050405020304" pitchFamily="18" charset="0"/>
              </a:rPr>
              <a:t>(b)</a:t>
            </a:r>
            <a:r>
              <a:rPr lang="zh-CN" altLang="en-US" sz="2400" b="1" dirty="0">
                <a:solidFill>
                  <a:srgbClr val="D60093"/>
                </a:solidFill>
                <a:latin typeface="Times New Roman" panose="02020603050405020304" pitchFamily="18" charset="0"/>
              </a:rPr>
              <a:t>调整后恢复平衡</a:t>
            </a:r>
            <a:endParaRPr lang="zh-CN" altLang="en-US" sz="2800" b="1" dirty="0">
              <a:solidFill>
                <a:srgbClr val="D60093"/>
              </a:solidFill>
              <a:latin typeface="Times New Roman" panose="02020603050405020304" pitchFamily="18" charset="0"/>
            </a:endParaRPr>
          </a:p>
        </p:txBody>
      </p:sp>
      <p:sp>
        <p:nvSpPr>
          <p:cNvPr id="76043" name="Text Box 267"/>
          <p:cNvSpPr txBox="1"/>
          <p:nvPr/>
        </p:nvSpPr>
        <p:spPr>
          <a:xfrm>
            <a:off x="990600" y="4419600"/>
            <a:ext cx="3733800" cy="457200"/>
          </a:xfrm>
          <a:prstGeom prst="rect">
            <a:avLst/>
          </a:prstGeom>
          <a:noFill/>
          <a:ln w="9525">
            <a:noFill/>
          </a:ln>
        </p:spPr>
        <p:txBody>
          <a:bodyPr>
            <a:spAutoFit/>
          </a:bodyPr>
          <a:p>
            <a:pPr eaLnBrk="1" hangingPunct="1">
              <a:spcBef>
                <a:spcPct val="50000"/>
              </a:spcBef>
            </a:pPr>
            <a:r>
              <a:rPr lang="en-US" altLang="zh-CN" sz="2400" b="1" dirty="0">
                <a:solidFill>
                  <a:srgbClr val="D60093"/>
                </a:solidFill>
                <a:latin typeface="Times New Roman" panose="02020603050405020304" pitchFamily="18" charset="0"/>
              </a:rPr>
              <a:t>(a)</a:t>
            </a:r>
            <a:r>
              <a:rPr lang="zh-CN" altLang="en-US" sz="2400" b="1" dirty="0">
                <a:solidFill>
                  <a:srgbClr val="D60093"/>
                </a:solidFill>
                <a:latin typeface="Times New Roman" panose="02020603050405020304" pitchFamily="18" charset="0"/>
              </a:rPr>
              <a:t>插入结点</a:t>
            </a:r>
            <a:r>
              <a:rPr lang="en-US" altLang="zh-CN" sz="2400" b="1" dirty="0">
                <a:solidFill>
                  <a:srgbClr val="D60093"/>
                </a:solidFill>
                <a:latin typeface="Times New Roman" panose="02020603050405020304" pitchFamily="18" charset="0"/>
              </a:rPr>
              <a:t>S</a:t>
            </a:r>
            <a:r>
              <a:rPr lang="zh-CN" altLang="en-US" sz="2400" b="1" dirty="0">
                <a:solidFill>
                  <a:srgbClr val="D60093"/>
                </a:solidFill>
                <a:latin typeface="Times New Roman" panose="02020603050405020304" pitchFamily="18" charset="0"/>
              </a:rPr>
              <a:t>后失去平衡</a:t>
            </a:r>
            <a:endParaRPr lang="zh-CN" altLang="en-US" sz="2400" b="1" dirty="0">
              <a:solidFill>
                <a:srgbClr val="D60093"/>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6041"/>
                                        </p:tgtEl>
                                        <p:attrNameLst>
                                          <p:attrName>style.visibility</p:attrName>
                                        </p:attrNameLst>
                                      </p:cBhvr>
                                      <p:to>
                                        <p:strVal val="visible"/>
                                      </p:to>
                                    </p:set>
                                    <p:anim calcmode="lin" valueType="num">
                                      <p:cBhvr>
                                        <p:cTn id="7" dur="500" fill="hold"/>
                                        <p:tgtEl>
                                          <p:spTgt spid="76041"/>
                                        </p:tgtEl>
                                        <p:attrNameLst>
                                          <p:attrName>ppt_x</p:attrName>
                                        </p:attrNameLst>
                                      </p:cBhvr>
                                      <p:tavLst>
                                        <p:tav tm="0">
                                          <p:val>
                                            <p:strVal val="0-#ppt_w/2"/>
                                          </p:val>
                                        </p:tav>
                                        <p:tav tm="100000">
                                          <p:val>
                                            <p:strVal val="#ppt_x"/>
                                          </p:val>
                                        </p:tav>
                                      </p:tavLst>
                                    </p:anim>
                                    <p:anim calcmode="lin" valueType="num">
                                      <p:cBhvr>
                                        <p:cTn id="8" dur="500" fill="hold"/>
                                        <p:tgtEl>
                                          <p:spTgt spid="7604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6043"/>
                                        </p:tgtEl>
                                        <p:attrNameLst>
                                          <p:attrName>style.visibility</p:attrName>
                                        </p:attrNameLst>
                                      </p:cBhvr>
                                      <p:to>
                                        <p:strVal val="visible"/>
                                      </p:to>
                                    </p:set>
                                    <p:anim calcmode="lin" valueType="num">
                                      <p:cBhvr>
                                        <p:cTn id="13" dur="500" fill="hold"/>
                                        <p:tgtEl>
                                          <p:spTgt spid="76043"/>
                                        </p:tgtEl>
                                        <p:attrNameLst>
                                          <p:attrName>ppt_x</p:attrName>
                                        </p:attrNameLst>
                                      </p:cBhvr>
                                      <p:tavLst>
                                        <p:tav tm="0">
                                          <p:val>
                                            <p:strVal val="0-#ppt_w/2"/>
                                          </p:val>
                                        </p:tav>
                                        <p:tav tm="100000">
                                          <p:val>
                                            <p:strVal val="#ppt_x"/>
                                          </p:val>
                                        </p:tav>
                                      </p:tavLst>
                                    </p:anim>
                                    <p:anim calcmode="lin" valueType="num">
                                      <p:cBhvr>
                                        <p:cTn id="14" dur="500" fill="hold"/>
                                        <p:tgtEl>
                                          <p:spTgt spid="7604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76042"/>
                                        </p:tgtEl>
                                        <p:attrNameLst>
                                          <p:attrName>style.visibility</p:attrName>
                                        </p:attrNameLst>
                                      </p:cBhvr>
                                      <p:to>
                                        <p:strVal val="visible"/>
                                      </p:to>
                                    </p:set>
                                    <p:anim calcmode="lin" valueType="num">
                                      <p:cBhvr>
                                        <p:cTn id="19" dur="500" fill="hold"/>
                                        <p:tgtEl>
                                          <p:spTgt spid="76042"/>
                                        </p:tgtEl>
                                        <p:attrNameLst>
                                          <p:attrName>ppt_x</p:attrName>
                                        </p:attrNameLst>
                                      </p:cBhvr>
                                      <p:tavLst>
                                        <p:tav tm="0">
                                          <p:val>
                                            <p:strVal val="1+#ppt_w/2"/>
                                          </p:val>
                                        </p:tav>
                                        <p:tav tm="100000">
                                          <p:val>
                                            <p:strVal val="#ppt_x"/>
                                          </p:val>
                                        </p:tav>
                                      </p:tavLst>
                                    </p:anim>
                                    <p:anim calcmode="lin" valueType="num">
                                      <p:cBhvr>
                                        <p:cTn id="20" dur="500" fill="hold"/>
                                        <p:tgtEl>
                                          <p:spTgt spid="7604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6040"/>
                                        </p:tgtEl>
                                        <p:attrNameLst>
                                          <p:attrName>style.visibility</p:attrName>
                                        </p:attrNameLst>
                                      </p:cBhvr>
                                      <p:to>
                                        <p:strVal val="visible"/>
                                      </p:to>
                                    </p:set>
                                    <p:anim calcmode="lin" valueType="num">
                                      <p:cBhvr>
                                        <p:cTn id="25" dur="500" fill="hold"/>
                                        <p:tgtEl>
                                          <p:spTgt spid="76040"/>
                                        </p:tgtEl>
                                        <p:attrNameLst>
                                          <p:attrName>ppt_x</p:attrName>
                                        </p:attrNameLst>
                                      </p:cBhvr>
                                      <p:tavLst>
                                        <p:tav tm="0">
                                          <p:val>
                                            <p:strVal val="1+#ppt_w/2"/>
                                          </p:val>
                                        </p:tav>
                                        <p:tav tm="100000">
                                          <p:val>
                                            <p:strVal val="#ppt_x"/>
                                          </p:val>
                                        </p:tav>
                                      </p:tavLst>
                                    </p:anim>
                                    <p:anim calcmode="lin" valueType="num">
                                      <p:cBhvr>
                                        <p:cTn id="26" dur="500" fill="hold"/>
                                        <p:tgtEl>
                                          <p:spTgt spid="760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040" grpId="0"/>
      <p:bldP spid="7604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48131" name="Rectangle 2"/>
          <p:cNvSpPr>
            <a:spLocks noGrp="1"/>
          </p:cNvSpPr>
          <p:nvPr>
            <p:ph type="title" idx="4294967295"/>
          </p:nvPr>
        </p:nvSpPr>
        <p:spPr>
          <a:xfrm>
            <a:off x="1231900" y="250825"/>
            <a:ext cx="7378700" cy="914400"/>
          </a:xfrm>
        </p:spPr>
        <p:txBody>
          <a:bodyPr vert="horz" wrap="square" lIns="91440" tIns="45720" rIns="91440" bIns="45720" anchor="ctr" anchorCtr="0"/>
          <a:p>
            <a:pPr eaLnBrk="1" hangingPunct="1"/>
            <a:r>
              <a:rPr lang="en-US" altLang="zh-CN" dirty="0">
                <a:solidFill>
                  <a:schemeClr val="tx1"/>
                </a:solidFill>
                <a:latin typeface="华文新魏" panose="02010800040101010101" pitchFamily="2" charset="-122"/>
              </a:rPr>
              <a:t>LL</a:t>
            </a:r>
            <a:r>
              <a:rPr lang="zh-CN" altLang="en-US" dirty="0">
                <a:solidFill>
                  <a:schemeClr val="tx1"/>
                </a:solidFill>
                <a:latin typeface="华文新魏" panose="02010800040101010101" pitchFamily="2" charset="-122"/>
              </a:rPr>
              <a:t>型调整的两个例子</a:t>
            </a:r>
            <a:endParaRPr lang="zh-CN" altLang="en-US" dirty="0">
              <a:solidFill>
                <a:schemeClr val="tx1"/>
              </a:solidFill>
              <a:latin typeface="华文新魏" panose="02010800040101010101" pitchFamily="2" charset="-122"/>
            </a:endParaRPr>
          </a:p>
        </p:txBody>
      </p:sp>
      <p:grpSp>
        <p:nvGrpSpPr>
          <p:cNvPr id="97410" name="Group 130"/>
          <p:cNvGrpSpPr/>
          <p:nvPr/>
        </p:nvGrpSpPr>
        <p:grpSpPr>
          <a:xfrm>
            <a:off x="533400" y="1397000"/>
            <a:ext cx="2982913" cy="2133600"/>
            <a:chOff x="336" y="880"/>
            <a:chExt cx="1879" cy="1344"/>
          </a:xfrm>
        </p:grpSpPr>
        <p:sp>
          <p:nvSpPr>
            <p:cNvPr id="48201" name="Oval 11"/>
            <p:cNvSpPr/>
            <p:nvPr/>
          </p:nvSpPr>
          <p:spPr>
            <a:xfrm>
              <a:off x="603" y="1992"/>
              <a:ext cx="191" cy="200"/>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8202" name="Oval 15"/>
            <p:cNvSpPr/>
            <p:nvPr/>
          </p:nvSpPr>
          <p:spPr>
            <a:xfrm>
              <a:off x="603" y="1114"/>
              <a:ext cx="191" cy="200"/>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8203" name="Oval 18"/>
            <p:cNvSpPr/>
            <p:nvPr/>
          </p:nvSpPr>
          <p:spPr>
            <a:xfrm>
              <a:off x="374" y="1548"/>
              <a:ext cx="191" cy="200"/>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8204" name="Oval 23"/>
            <p:cNvSpPr/>
            <p:nvPr/>
          </p:nvSpPr>
          <p:spPr>
            <a:xfrm>
              <a:off x="1099" y="1114"/>
              <a:ext cx="191" cy="200"/>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8205" name="Oval 26"/>
            <p:cNvSpPr/>
            <p:nvPr/>
          </p:nvSpPr>
          <p:spPr>
            <a:xfrm>
              <a:off x="870" y="1548"/>
              <a:ext cx="191" cy="200"/>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8206" name="Oval 32"/>
            <p:cNvSpPr/>
            <p:nvPr/>
          </p:nvSpPr>
          <p:spPr>
            <a:xfrm>
              <a:off x="1748" y="1103"/>
              <a:ext cx="190" cy="200"/>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8207" name="Oval 35"/>
            <p:cNvSpPr/>
            <p:nvPr/>
          </p:nvSpPr>
          <p:spPr>
            <a:xfrm>
              <a:off x="1519" y="1548"/>
              <a:ext cx="190" cy="200"/>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8208" name="Oval 38"/>
            <p:cNvSpPr/>
            <p:nvPr/>
          </p:nvSpPr>
          <p:spPr>
            <a:xfrm>
              <a:off x="1977" y="1548"/>
              <a:ext cx="190" cy="200"/>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8209" name="Text Box 6"/>
            <p:cNvSpPr txBox="1"/>
            <p:nvPr/>
          </p:nvSpPr>
          <p:spPr>
            <a:xfrm>
              <a:off x="1725" y="880"/>
              <a:ext cx="229" cy="333"/>
            </a:xfrm>
            <a:prstGeom prst="rect">
              <a:avLst/>
            </a:prstGeom>
            <a:noFill/>
            <a:ln w="9525">
              <a:noFill/>
            </a:ln>
          </p:spPr>
          <p:txBody>
            <a:bodyPr/>
            <a:p>
              <a:pPr algn="just"/>
              <a:r>
                <a:rPr lang="en-US" altLang="zh-CN" sz="1600" b="1" dirty="0">
                  <a:latin typeface="Times New Roman" panose="02020603050405020304" pitchFamily="18" charset="0"/>
                </a:rPr>
                <a:t>0</a:t>
              </a:r>
              <a:endParaRPr lang="en-US" altLang="zh-CN" sz="1600" b="1" dirty="0">
                <a:latin typeface="Times New Roman" panose="02020603050405020304" pitchFamily="18" charset="0"/>
              </a:endParaRPr>
            </a:p>
          </p:txBody>
        </p:sp>
        <p:sp>
          <p:nvSpPr>
            <p:cNvPr id="48210" name="Freeform 8"/>
            <p:cNvSpPr/>
            <p:nvPr/>
          </p:nvSpPr>
          <p:spPr>
            <a:xfrm>
              <a:off x="746" y="1724"/>
              <a:ext cx="181" cy="282"/>
            </a:xfrm>
            <a:custGeom>
              <a:avLst/>
              <a:gdLst/>
              <a:ahLst/>
              <a:cxnLst>
                <a:cxn ang="0">
                  <a:pos x="181" y="0"/>
                </a:cxn>
                <a:cxn ang="0">
                  <a:pos x="0" y="282"/>
                </a:cxn>
              </a:cxnLst>
              <a:pathLst>
                <a:path w="285" h="396">
                  <a:moveTo>
                    <a:pt x="285" y="0"/>
                  </a:moveTo>
                  <a:lnTo>
                    <a:pt x="0" y="396"/>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8211" name="Text Box 10"/>
            <p:cNvSpPr txBox="1"/>
            <p:nvPr/>
          </p:nvSpPr>
          <p:spPr>
            <a:xfrm>
              <a:off x="622" y="1991"/>
              <a:ext cx="160" cy="233"/>
            </a:xfrm>
            <a:prstGeom prst="rect">
              <a:avLst/>
            </a:prstGeom>
            <a:noFill/>
            <a:ln w="9525">
              <a:noFill/>
            </a:ln>
          </p:spPr>
          <p:txBody>
            <a:bodyPr lIns="0" tIns="0" rIns="0" bIns="36000"/>
            <a:p>
              <a:pPr algn="ctr"/>
              <a:r>
                <a:rPr lang="en-US" altLang="zh-CN" b="1" dirty="0">
                  <a:latin typeface="Times New Roman" panose="02020603050405020304" pitchFamily="18" charset="0"/>
                </a:rPr>
                <a:t>16</a:t>
              </a:r>
              <a:endParaRPr lang="en-US" altLang="zh-CN" b="1" dirty="0">
                <a:latin typeface="Times New Roman" panose="02020603050405020304" pitchFamily="18" charset="0"/>
              </a:endParaRPr>
            </a:p>
          </p:txBody>
        </p:sp>
        <p:sp>
          <p:nvSpPr>
            <p:cNvPr id="48212" name="Text Box 12"/>
            <p:cNvSpPr txBox="1"/>
            <p:nvPr/>
          </p:nvSpPr>
          <p:spPr>
            <a:xfrm>
              <a:off x="594" y="891"/>
              <a:ext cx="228" cy="333"/>
            </a:xfrm>
            <a:prstGeom prst="rect">
              <a:avLst/>
            </a:prstGeom>
            <a:noFill/>
            <a:ln w="9525">
              <a:noFill/>
            </a:ln>
          </p:spPr>
          <p:txBody>
            <a:bodyPr/>
            <a:p>
              <a:pPr algn="just"/>
              <a:r>
                <a:rPr lang="en-US" altLang="zh-CN" sz="1600" b="1" dirty="0">
                  <a:latin typeface="Times New Roman" panose="02020603050405020304" pitchFamily="18" charset="0"/>
                </a:rPr>
                <a:t>1</a:t>
              </a:r>
              <a:endParaRPr lang="en-US" altLang="zh-CN" sz="1600" b="1" dirty="0">
                <a:latin typeface="Times New Roman" panose="02020603050405020304" pitchFamily="18" charset="0"/>
              </a:endParaRPr>
            </a:p>
          </p:txBody>
        </p:sp>
        <p:sp>
          <p:nvSpPr>
            <p:cNvPr id="48213" name="Text Box 14"/>
            <p:cNvSpPr txBox="1"/>
            <p:nvPr/>
          </p:nvSpPr>
          <p:spPr>
            <a:xfrm>
              <a:off x="622" y="1113"/>
              <a:ext cx="160" cy="233"/>
            </a:xfrm>
            <a:prstGeom prst="rect">
              <a:avLst/>
            </a:prstGeom>
            <a:noFill/>
            <a:ln w="9525">
              <a:noFill/>
            </a:ln>
          </p:spPr>
          <p:txBody>
            <a:bodyPr lIns="0" tIns="0" rIns="0" bIns="36000"/>
            <a:p>
              <a:pPr algn="ctr"/>
              <a:r>
                <a:rPr lang="en-US" altLang="zh-CN" b="1" dirty="0">
                  <a:latin typeface="Times New Roman" panose="02020603050405020304" pitchFamily="18" charset="0"/>
                </a:rPr>
                <a:t>31</a:t>
              </a:r>
              <a:endParaRPr lang="en-US" altLang="zh-CN" b="1" dirty="0">
                <a:latin typeface="Times New Roman" panose="02020603050405020304" pitchFamily="18" charset="0"/>
              </a:endParaRPr>
            </a:p>
          </p:txBody>
        </p:sp>
        <p:sp>
          <p:nvSpPr>
            <p:cNvPr id="48214" name="Text Box 17"/>
            <p:cNvSpPr txBox="1"/>
            <p:nvPr/>
          </p:nvSpPr>
          <p:spPr>
            <a:xfrm>
              <a:off x="393" y="1547"/>
              <a:ext cx="160" cy="233"/>
            </a:xfrm>
            <a:prstGeom prst="rect">
              <a:avLst/>
            </a:prstGeom>
            <a:noFill/>
            <a:ln w="9525">
              <a:noFill/>
            </a:ln>
          </p:spPr>
          <p:txBody>
            <a:bodyPr lIns="0" tIns="0" rIns="0" bIns="36000"/>
            <a:p>
              <a:pPr algn="ctr"/>
              <a:r>
                <a:rPr lang="en-US" altLang="zh-CN" b="1" dirty="0">
                  <a:latin typeface="Times New Roman" panose="02020603050405020304" pitchFamily="18" charset="0"/>
                </a:rPr>
                <a:t>25</a:t>
              </a:r>
              <a:endParaRPr lang="en-US" altLang="zh-CN" b="1" dirty="0">
                <a:latin typeface="Times New Roman" panose="02020603050405020304" pitchFamily="18" charset="0"/>
              </a:endParaRPr>
            </a:p>
          </p:txBody>
        </p:sp>
        <p:sp>
          <p:nvSpPr>
            <p:cNvPr id="48215" name="Freeform 19"/>
            <p:cNvSpPr/>
            <p:nvPr/>
          </p:nvSpPr>
          <p:spPr>
            <a:xfrm>
              <a:off x="489" y="1316"/>
              <a:ext cx="162" cy="242"/>
            </a:xfrm>
            <a:custGeom>
              <a:avLst/>
              <a:gdLst/>
              <a:ahLst/>
              <a:cxnLst>
                <a:cxn ang="0">
                  <a:pos x="162" y="0"/>
                </a:cxn>
                <a:cxn ang="0">
                  <a:pos x="0" y="242"/>
                </a:cxn>
              </a:cxnLst>
              <a:pathLst>
                <a:path w="255" h="339">
                  <a:moveTo>
                    <a:pt x="255" y="0"/>
                  </a:moveTo>
                  <a:lnTo>
                    <a:pt x="0" y="339"/>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8216" name="Text Box 20"/>
            <p:cNvSpPr txBox="1"/>
            <p:nvPr/>
          </p:nvSpPr>
          <p:spPr>
            <a:xfrm>
              <a:off x="336" y="1335"/>
              <a:ext cx="229" cy="334"/>
            </a:xfrm>
            <a:prstGeom prst="rect">
              <a:avLst/>
            </a:prstGeom>
            <a:noFill/>
            <a:ln w="9525">
              <a:noFill/>
            </a:ln>
          </p:spPr>
          <p:txBody>
            <a:bodyPr/>
            <a:p>
              <a:pPr algn="just"/>
              <a:r>
                <a:rPr lang="en-US" altLang="zh-CN" sz="1600" b="1" dirty="0">
                  <a:latin typeface="Times New Roman" panose="02020603050405020304" pitchFamily="18" charset="0"/>
                </a:rPr>
                <a:t>0</a:t>
              </a:r>
              <a:endParaRPr lang="en-US" altLang="zh-CN" sz="1600" b="1" dirty="0">
                <a:latin typeface="Times New Roman" panose="02020603050405020304" pitchFamily="18" charset="0"/>
              </a:endParaRPr>
            </a:p>
          </p:txBody>
        </p:sp>
        <p:sp>
          <p:nvSpPr>
            <p:cNvPr id="48217" name="Text Box 22"/>
            <p:cNvSpPr txBox="1"/>
            <p:nvPr/>
          </p:nvSpPr>
          <p:spPr>
            <a:xfrm>
              <a:off x="1118" y="1113"/>
              <a:ext cx="160" cy="233"/>
            </a:xfrm>
            <a:prstGeom prst="rect">
              <a:avLst/>
            </a:prstGeom>
            <a:noFill/>
            <a:ln w="9525">
              <a:noFill/>
            </a:ln>
          </p:spPr>
          <p:txBody>
            <a:bodyPr lIns="0" tIns="0" rIns="0" bIns="36000"/>
            <a:p>
              <a:pPr algn="ctr"/>
              <a:r>
                <a:rPr lang="en-US" altLang="zh-CN" b="1" dirty="0">
                  <a:latin typeface="Times New Roman" panose="02020603050405020304" pitchFamily="18" charset="0"/>
                </a:rPr>
                <a:t>31</a:t>
              </a:r>
              <a:endParaRPr lang="en-US" altLang="zh-CN" b="1" dirty="0">
                <a:latin typeface="Times New Roman" panose="02020603050405020304" pitchFamily="18" charset="0"/>
              </a:endParaRPr>
            </a:p>
          </p:txBody>
        </p:sp>
        <p:sp>
          <p:nvSpPr>
            <p:cNvPr id="48218" name="Text Box 25"/>
            <p:cNvSpPr txBox="1"/>
            <p:nvPr/>
          </p:nvSpPr>
          <p:spPr>
            <a:xfrm>
              <a:off x="889" y="1547"/>
              <a:ext cx="160" cy="233"/>
            </a:xfrm>
            <a:prstGeom prst="rect">
              <a:avLst/>
            </a:prstGeom>
            <a:noFill/>
            <a:ln w="9525">
              <a:noFill/>
            </a:ln>
          </p:spPr>
          <p:txBody>
            <a:bodyPr lIns="0" tIns="0" rIns="0" bIns="36000"/>
            <a:p>
              <a:pPr algn="ctr"/>
              <a:r>
                <a:rPr lang="en-US" altLang="zh-CN" b="1" dirty="0">
                  <a:latin typeface="Times New Roman" panose="02020603050405020304" pitchFamily="18" charset="0"/>
                </a:rPr>
                <a:t>25</a:t>
              </a:r>
              <a:endParaRPr lang="en-US" altLang="zh-CN" b="1" dirty="0">
                <a:latin typeface="Times New Roman" panose="02020603050405020304" pitchFamily="18" charset="0"/>
              </a:endParaRPr>
            </a:p>
          </p:txBody>
        </p:sp>
        <p:sp>
          <p:nvSpPr>
            <p:cNvPr id="48219" name="Freeform 27"/>
            <p:cNvSpPr/>
            <p:nvPr/>
          </p:nvSpPr>
          <p:spPr>
            <a:xfrm>
              <a:off x="985" y="1316"/>
              <a:ext cx="162" cy="242"/>
            </a:xfrm>
            <a:custGeom>
              <a:avLst/>
              <a:gdLst/>
              <a:ahLst/>
              <a:cxnLst>
                <a:cxn ang="0">
                  <a:pos x="162" y="0"/>
                </a:cxn>
                <a:cxn ang="0">
                  <a:pos x="0" y="242"/>
                </a:cxn>
              </a:cxnLst>
              <a:pathLst>
                <a:path w="255" h="339">
                  <a:moveTo>
                    <a:pt x="255" y="0"/>
                  </a:moveTo>
                  <a:lnTo>
                    <a:pt x="0" y="339"/>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8220" name="Text Box 28"/>
            <p:cNvSpPr txBox="1"/>
            <p:nvPr/>
          </p:nvSpPr>
          <p:spPr>
            <a:xfrm>
              <a:off x="832" y="1335"/>
              <a:ext cx="229" cy="334"/>
            </a:xfrm>
            <a:prstGeom prst="rect">
              <a:avLst/>
            </a:prstGeom>
            <a:noFill/>
            <a:ln w="9525">
              <a:noFill/>
            </a:ln>
          </p:spPr>
          <p:txBody>
            <a:bodyPr/>
            <a:p>
              <a:pPr algn="just"/>
              <a:r>
                <a:rPr lang="en-US" altLang="zh-CN" sz="1600" b="1" dirty="0">
                  <a:latin typeface="Times New Roman" panose="02020603050405020304" pitchFamily="18" charset="0"/>
                </a:rPr>
                <a:t>1</a:t>
              </a:r>
              <a:endParaRPr lang="en-US" altLang="zh-CN" sz="1600" b="1" dirty="0">
                <a:latin typeface="Times New Roman" panose="02020603050405020304" pitchFamily="18" charset="0"/>
              </a:endParaRPr>
            </a:p>
          </p:txBody>
        </p:sp>
        <p:sp>
          <p:nvSpPr>
            <p:cNvPr id="48221" name="Freeform 29"/>
            <p:cNvSpPr/>
            <p:nvPr/>
          </p:nvSpPr>
          <p:spPr>
            <a:xfrm>
              <a:off x="1881" y="1290"/>
              <a:ext cx="172" cy="257"/>
            </a:xfrm>
            <a:custGeom>
              <a:avLst/>
              <a:gdLst/>
              <a:ahLst/>
              <a:cxnLst>
                <a:cxn ang="0">
                  <a:pos x="0" y="0"/>
                </a:cxn>
                <a:cxn ang="0">
                  <a:pos x="172" y="257"/>
                </a:cxn>
              </a:cxnLst>
              <a:pathLst>
                <a:path w="270" h="360">
                  <a:moveTo>
                    <a:pt x="0" y="0"/>
                  </a:moveTo>
                  <a:lnTo>
                    <a:pt x="27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8222" name="Text Box 31"/>
            <p:cNvSpPr txBox="1"/>
            <p:nvPr/>
          </p:nvSpPr>
          <p:spPr>
            <a:xfrm>
              <a:off x="1767" y="1102"/>
              <a:ext cx="159" cy="233"/>
            </a:xfrm>
            <a:prstGeom prst="rect">
              <a:avLst/>
            </a:prstGeom>
            <a:noFill/>
            <a:ln w="9525">
              <a:noFill/>
            </a:ln>
          </p:spPr>
          <p:txBody>
            <a:bodyPr lIns="0" tIns="0" rIns="0" bIns="36000"/>
            <a:p>
              <a:pPr algn="ctr"/>
              <a:r>
                <a:rPr lang="en-US" altLang="zh-CN" b="1" dirty="0">
                  <a:latin typeface="Times New Roman" panose="02020603050405020304" pitchFamily="18" charset="0"/>
                </a:rPr>
                <a:t>25</a:t>
              </a:r>
              <a:endParaRPr lang="en-US" altLang="zh-CN" b="1" dirty="0">
                <a:latin typeface="Times New Roman" panose="02020603050405020304" pitchFamily="18" charset="0"/>
              </a:endParaRPr>
            </a:p>
          </p:txBody>
        </p:sp>
        <p:sp>
          <p:nvSpPr>
            <p:cNvPr id="48223" name="Text Box 34"/>
            <p:cNvSpPr txBox="1"/>
            <p:nvPr/>
          </p:nvSpPr>
          <p:spPr>
            <a:xfrm>
              <a:off x="1538" y="1547"/>
              <a:ext cx="159" cy="233"/>
            </a:xfrm>
            <a:prstGeom prst="rect">
              <a:avLst/>
            </a:prstGeom>
            <a:noFill/>
            <a:ln w="9525">
              <a:noFill/>
            </a:ln>
          </p:spPr>
          <p:txBody>
            <a:bodyPr lIns="0" tIns="0" rIns="0" bIns="36000"/>
            <a:p>
              <a:pPr algn="ctr"/>
              <a:r>
                <a:rPr lang="en-US" altLang="zh-CN" b="1" dirty="0">
                  <a:latin typeface="Times New Roman" panose="02020603050405020304" pitchFamily="18" charset="0"/>
                </a:rPr>
                <a:t>16</a:t>
              </a:r>
              <a:endParaRPr lang="en-US" altLang="zh-CN" b="1" dirty="0">
                <a:latin typeface="Times New Roman" panose="02020603050405020304" pitchFamily="18" charset="0"/>
              </a:endParaRPr>
            </a:p>
          </p:txBody>
        </p:sp>
        <p:sp>
          <p:nvSpPr>
            <p:cNvPr id="48224" name="Text Box 37"/>
            <p:cNvSpPr txBox="1"/>
            <p:nvPr/>
          </p:nvSpPr>
          <p:spPr>
            <a:xfrm>
              <a:off x="1996" y="1547"/>
              <a:ext cx="159" cy="233"/>
            </a:xfrm>
            <a:prstGeom prst="rect">
              <a:avLst/>
            </a:prstGeom>
            <a:noFill/>
            <a:ln w="9525">
              <a:noFill/>
            </a:ln>
          </p:spPr>
          <p:txBody>
            <a:bodyPr lIns="0" tIns="0" rIns="0" bIns="36000"/>
            <a:p>
              <a:pPr algn="ctr"/>
              <a:r>
                <a:rPr lang="en-US" altLang="zh-CN" b="1" dirty="0">
                  <a:latin typeface="Times New Roman" panose="02020603050405020304" pitchFamily="18" charset="0"/>
                </a:rPr>
                <a:t>31</a:t>
              </a:r>
              <a:endParaRPr lang="en-US" altLang="zh-CN" b="1" dirty="0">
                <a:latin typeface="Times New Roman" panose="02020603050405020304" pitchFamily="18" charset="0"/>
              </a:endParaRPr>
            </a:p>
          </p:txBody>
        </p:sp>
        <p:sp>
          <p:nvSpPr>
            <p:cNvPr id="48225" name="Text Box 39"/>
            <p:cNvSpPr txBox="1"/>
            <p:nvPr/>
          </p:nvSpPr>
          <p:spPr>
            <a:xfrm>
              <a:off x="1481" y="1325"/>
              <a:ext cx="228" cy="333"/>
            </a:xfrm>
            <a:prstGeom prst="rect">
              <a:avLst/>
            </a:prstGeom>
            <a:noFill/>
            <a:ln w="9525">
              <a:noFill/>
            </a:ln>
          </p:spPr>
          <p:txBody>
            <a:bodyPr/>
            <a:p>
              <a:pPr algn="just"/>
              <a:r>
                <a:rPr lang="en-US" altLang="zh-CN" sz="1600" b="1" dirty="0">
                  <a:latin typeface="Times New Roman" panose="02020603050405020304" pitchFamily="18" charset="0"/>
                </a:rPr>
                <a:t>0</a:t>
              </a:r>
              <a:endParaRPr lang="en-US" altLang="zh-CN" sz="1600" b="1" dirty="0">
                <a:latin typeface="Times New Roman" panose="02020603050405020304" pitchFamily="18" charset="0"/>
              </a:endParaRPr>
            </a:p>
          </p:txBody>
        </p:sp>
        <p:sp>
          <p:nvSpPr>
            <p:cNvPr id="48226" name="Text Box 40"/>
            <p:cNvSpPr txBox="1"/>
            <p:nvPr/>
          </p:nvSpPr>
          <p:spPr>
            <a:xfrm>
              <a:off x="1986" y="1325"/>
              <a:ext cx="229" cy="333"/>
            </a:xfrm>
            <a:prstGeom prst="rect">
              <a:avLst/>
            </a:prstGeom>
            <a:noFill/>
            <a:ln w="9525">
              <a:noFill/>
            </a:ln>
          </p:spPr>
          <p:txBody>
            <a:bodyPr/>
            <a:p>
              <a:pPr algn="just"/>
              <a:r>
                <a:rPr lang="en-US" altLang="zh-CN" sz="1600" b="1" dirty="0">
                  <a:latin typeface="Times New Roman" panose="02020603050405020304" pitchFamily="18" charset="0"/>
                </a:rPr>
                <a:t>0</a:t>
              </a:r>
              <a:endParaRPr lang="en-US" altLang="zh-CN" sz="1600" b="1" dirty="0">
                <a:latin typeface="Times New Roman" panose="02020603050405020304" pitchFamily="18" charset="0"/>
              </a:endParaRPr>
            </a:p>
          </p:txBody>
        </p:sp>
        <p:sp>
          <p:nvSpPr>
            <p:cNvPr id="48227" name="Freeform 41"/>
            <p:cNvSpPr/>
            <p:nvPr/>
          </p:nvSpPr>
          <p:spPr>
            <a:xfrm>
              <a:off x="1633" y="1295"/>
              <a:ext cx="162" cy="241"/>
            </a:xfrm>
            <a:custGeom>
              <a:avLst/>
              <a:gdLst/>
              <a:ahLst/>
              <a:cxnLst>
                <a:cxn ang="0">
                  <a:pos x="162" y="0"/>
                </a:cxn>
                <a:cxn ang="0">
                  <a:pos x="0" y="241"/>
                </a:cxn>
              </a:cxnLst>
              <a:pathLst>
                <a:path w="255" h="339">
                  <a:moveTo>
                    <a:pt x="255" y="0"/>
                  </a:moveTo>
                  <a:lnTo>
                    <a:pt x="0" y="339"/>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8228" name="Text Box 42"/>
            <p:cNvSpPr txBox="1"/>
            <p:nvPr/>
          </p:nvSpPr>
          <p:spPr>
            <a:xfrm>
              <a:off x="1070" y="891"/>
              <a:ext cx="229" cy="333"/>
            </a:xfrm>
            <a:prstGeom prst="rect">
              <a:avLst/>
            </a:prstGeom>
            <a:noFill/>
            <a:ln w="9525">
              <a:noFill/>
            </a:ln>
          </p:spPr>
          <p:txBody>
            <a:bodyPr/>
            <a:p>
              <a:pPr algn="just"/>
              <a:r>
                <a:rPr lang="en-US" altLang="zh-CN" sz="1600" b="1" dirty="0">
                  <a:latin typeface="Times New Roman" panose="02020603050405020304" pitchFamily="18" charset="0"/>
                </a:rPr>
                <a:t>2</a:t>
              </a:r>
              <a:endParaRPr lang="en-US" altLang="zh-CN" sz="1600" b="1" dirty="0">
                <a:latin typeface="Times New Roman" panose="02020603050405020304" pitchFamily="18" charset="0"/>
              </a:endParaRPr>
            </a:p>
          </p:txBody>
        </p:sp>
      </p:grpSp>
      <p:sp>
        <p:nvSpPr>
          <p:cNvPr id="97375" name="Text Box 95"/>
          <p:cNvSpPr txBox="1"/>
          <p:nvPr/>
        </p:nvSpPr>
        <p:spPr>
          <a:xfrm>
            <a:off x="304800" y="3867150"/>
            <a:ext cx="3470275" cy="704850"/>
          </a:xfrm>
          <a:prstGeom prst="rect">
            <a:avLst/>
          </a:prstGeom>
          <a:noFill/>
          <a:ln w="9525">
            <a:noFill/>
          </a:ln>
        </p:spPr>
        <p:txBody>
          <a:bodyPr/>
          <a:p>
            <a:pPr algn="just"/>
            <a:r>
              <a:rPr lang="en-US" altLang="zh-CN" b="1" dirty="0">
                <a:solidFill>
                  <a:srgbClr val="D60093"/>
                </a:solidFill>
                <a:latin typeface="Times New Roman" panose="02020603050405020304" pitchFamily="18" charset="0"/>
              </a:rPr>
              <a:t>(a) </a:t>
            </a:r>
            <a:r>
              <a:rPr lang="en-US" altLang="zh-CN" sz="2400" b="1" dirty="0">
                <a:solidFill>
                  <a:srgbClr val="D60093"/>
                </a:solidFill>
                <a:latin typeface="Times New Roman" panose="02020603050405020304" pitchFamily="18" charset="0"/>
              </a:rPr>
              <a:t>B</a:t>
            </a:r>
            <a:r>
              <a:rPr lang="en-US" altLang="zh-CN" sz="2400" b="1" baseline="-25000" dirty="0">
                <a:solidFill>
                  <a:srgbClr val="D60093"/>
                </a:solidFill>
                <a:latin typeface="Times New Roman" panose="02020603050405020304" pitchFamily="18" charset="0"/>
              </a:rPr>
              <a:t>L</a:t>
            </a:r>
            <a:r>
              <a:rPr lang="zh-CN" altLang="en-US" sz="2400" b="1" dirty="0">
                <a:solidFill>
                  <a:srgbClr val="D60093"/>
                </a:solidFill>
                <a:latin typeface="Times New Roman" panose="02020603050405020304" pitchFamily="18" charset="0"/>
              </a:rPr>
              <a:t>、</a:t>
            </a:r>
            <a:r>
              <a:rPr lang="en-US" altLang="zh-CN" sz="2400" b="1" dirty="0">
                <a:solidFill>
                  <a:srgbClr val="D60093"/>
                </a:solidFill>
                <a:latin typeface="Times New Roman" panose="02020603050405020304" pitchFamily="18" charset="0"/>
              </a:rPr>
              <a:t>B</a:t>
            </a:r>
            <a:r>
              <a:rPr lang="en-US" altLang="zh-CN" sz="2400" b="1" baseline="-25000" dirty="0">
                <a:solidFill>
                  <a:srgbClr val="D60093"/>
                </a:solidFill>
                <a:latin typeface="Times New Roman" panose="02020603050405020304" pitchFamily="18" charset="0"/>
              </a:rPr>
              <a:t>R</a:t>
            </a:r>
            <a:r>
              <a:rPr lang="zh-CN" altLang="en-US" sz="2400" b="1" dirty="0">
                <a:solidFill>
                  <a:srgbClr val="D60093"/>
                </a:solidFill>
                <a:latin typeface="Times New Roman" panose="02020603050405020304" pitchFamily="18" charset="0"/>
              </a:rPr>
              <a:t>、</a:t>
            </a:r>
            <a:r>
              <a:rPr lang="en-US" altLang="zh-CN" sz="2400" b="1" dirty="0">
                <a:solidFill>
                  <a:srgbClr val="D60093"/>
                </a:solidFill>
                <a:latin typeface="Times New Roman" panose="02020603050405020304" pitchFamily="18" charset="0"/>
              </a:rPr>
              <a:t>A</a:t>
            </a:r>
            <a:r>
              <a:rPr lang="en-US" altLang="zh-CN" sz="2400" b="1" baseline="-25000" dirty="0">
                <a:solidFill>
                  <a:srgbClr val="D60093"/>
                </a:solidFill>
                <a:latin typeface="Times New Roman" panose="02020603050405020304" pitchFamily="18" charset="0"/>
              </a:rPr>
              <a:t>R</a:t>
            </a:r>
            <a:r>
              <a:rPr lang="en-US" altLang="zh-CN" sz="2400" b="1" dirty="0">
                <a:solidFill>
                  <a:srgbClr val="D60093"/>
                </a:solidFill>
                <a:latin typeface="Times New Roman" panose="02020603050405020304" pitchFamily="18" charset="0"/>
              </a:rPr>
              <a:t> </a:t>
            </a:r>
            <a:r>
              <a:rPr lang="zh-CN" altLang="en-US" sz="2400" b="1" dirty="0">
                <a:solidFill>
                  <a:srgbClr val="D60093"/>
                </a:solidFill>
                <a:latin typeface="Times New Roman" panose="02020603050405020304" pitchFamily="18" charset="0"/>
              </a:rPr>
              <a:t>都是空树</a:t>
            </a:r>
            <a:r>
              <a:rPr lang="zh-CN" altLang="en-US" sz="2400" b="1" dirty="0">
                <a:solidFill>
                  <a:schemeClr val="folHlink"/>
                </a:solidFill>
                <a:latin typeface="Times New Roman" panose="02020603050405020304" pitchFamily="18" charset="0"/>
              </a:rPr>
              <a:t> </a:t>
            </a:r>
            <a:endParaRPr lang="zh-CN" altLang="en-US" sz="2400" b="1" dirty="0">
              <a:solidFill>
                <a:schemeClr val="folHlink"/>
              </a:solidFill>
              <a:latin typeface="Times New Roman" panose="02020603050405020304" pitchFamily="18" charset="0"/>
            </a:endParaRPr>
          </a:p>
        </p:txBody>
      </p:sp>
      <p:sp>
        <p:nvSpPr>
          <p:cNvPr id="97376" name="Text Box 96"/>
          <p:cNvSpPr txBox="1"/>
          <p:nvPr/>
        </p:nvSpPr>
        <p:spPr>
          <a:xfrm>
            <a:off x="4800600" y="4691063"/>
            <a:ext cx="3810000" cy="566737"/>
          </a:xfrm>
          <a:prstGeom prst="rect">
            <a:avLst/>
          </a:prstGeom>
          <a:noFill/>
          <a:ln w="9525">
            <a:noFill/>
          </a:ln>
        </p:spPr>
        <p:txBody>
          <a:bodyPr/>
          <a:p>
            <a:pPr algn="just"/>
            <a:r>
              <a:rPr lang="en-US" altLang="zh-CN" sz="2000" b="1" dirty="0">
                <a:solidFill>
                  <a:srgbClr val="D60093"/>
                </a:solidFill>
                <a:latin typeface="Times New Roman" panose="02020603050405020304" pitchFamily="18" charset="0"/>
              </a:rPr>
              <a:t>(b) B</a:t>
            </a:r>
            <a:r>
              <a:rPr lang="en-US" altLang="zh-CN" sz="2000" b="1" baseline="-25000" dirty="0">
                <a:solidFill>
                  <a:srgbClr val="D60093"/>
                </a:solidFill>
                <a:latin typeface="Times New Roman" panose="02020603050405020304" pitchFamily="18" charset="0"/>
              </a:rPr>
              <a:t>L</a:t>
            </a:r>
            <a:r>
              <a:rPr lang="zh-CN" altLang="en-US" sz="2000" b="1" dirty="0">
                <a:solidFill>
                  <a:srgbClr val="D60093"/>
                </a:solidFill>
                <a:latin typeface="Times New Roman" panose="02020603050405020304" pitchFamily="18" charset="0"/>
              </a:rPr>
              <a:t>、</a:t>
            </a:r>
            <a:r>
              <a:rPr lang="en-US" altLang="zh-CN" sz="2000" b="1" dirty="0">
                <a:solidFill>
                  <a:srgbClr val="D60093"/>
                </a:solidFill>
                <a:latin typeface="Times New Roman" panose="02020603050405020304" pitchFamily="18" charset="0"/>
              </a:rPr>
              <a:t>B</a:t>
            </a:r>
            <a:r>
              <a:rPr lang="en-US" altLang="zh-CN" sz="2000" b="1" baseline="-25000" dirty="0">
                <a:solidFill>
                  <a:srgbClr val="D60093"/>
                </a:solidFill>
                <a:latin typeface="Times New Roman" panose="02020603050405020304" pitchFamily="18" charset="0"/>
              </a:rPr>
              <a:t>R</a:t>
            </a:r>
            <a:r>
              <a:rPr lang="zh-CN" altLang="en-US" sz="2000" b="1" dirty="0">
                <a:solidFill>
                  <a:srgbClr val="D60093"/>
                </a:solidFill>
                <a:latin typeface="Times New Roman" panose="02020603050405020304" pitchFamily="18" charset="0"/>
              </a:rPr>
              <a:t>、</a:t>
            </a:r>
            <a:r>
              <a:rPr lang="en-US" altLang="zh-CN" sz="2000" b="1" dirty="0">
                <a:solidFill>
                  <a:srgbClr val="D60093"/>
                </a:solidFill>
                <a:latin typeface="Times New Roman" panose="02020603050405020304" pitchFamily="18" charset="0"/>
              </a:rPr>
              <a:t>A</a:t>
            </a:r>
            <a:r>
              <a:rPr lang="en-US" altLang="zh-CN" sz="2000" b="1" baseline="-25000" dirty="0">
                <a:solidFill>
                  <a:srgbClr val="D60093"/>
                </a:solidFill>
                <a:latin typeface="Times New Roman" panose="02020603050405020304" pitchFamily="18" charset="0"/>
              </a:rPr>
              <a:t>R</a:t>
            </a:r>
            <a:r>
              <a:rPr lang="en-US" altLang="zh-CN" sz="2000" b="1" dirty="0">
                <a:solidFill>
                  <a:srgbClr val="D60093"/>
                </a:solidFill>
                <a:latin typeface="Times New Roman" panose="02020603050405020304" pitchFamily="18" charset="0"/>
              </a:rPr>
              <a:t> </a:t>
            </a:r>
            <a:r>
              <a:rPr lang="zh-CN" altLang="en-US" sz="2000" b="1" dirty="0">
                <a:solidFill>
                  <a:srgbClr val="D60093"/>
                </a:solidFill>
                <a:latin typeface="Times New Roman" panose="02020603050405020304" pitchFamily="18" charset="0"/>
              </a:rPr>
              <a:t>都是非空树</a:t>
            </a:r>
            <a:endParaRPr lang="zh-CN" altLang="en-US" sz="2000" b="1" dirty="0">
              <a:solidFill>
                <a:srgbClr val="D60093"/>
              </a:solidFill>
              <a:latin typeface="Times New Roman" panose="02020603050405020304" pitchFamily="18" charset="0"/>
            </a:endParaRPr>
          </a:p>
        </p:txBody>
      </p:sp>
      <p:grpSp>
        <p:nvGrpSpPr>
          <p:cNvPr id="97411" name="Group 131"/>
          <p:cNvGrpSpPr/>
          <p:nvPr/>
        </p:nvGrpSpPr>
        <p:grpSpPr>
          <a:xfrm>
            <a:off x="3908425" y="1379538"/>
            <a:ext cx="4930775" cy="2855912"/>
            <a:chOff x="2462" y="869"/>
            <a:chExt cx="3106" cy="1799"/>
          </a:xfrm>
        </p:grpSpPr>
        <p:sp>
          <p:nvSpPr>
            <p:cNvPr id="48136" name="Oval 45"/>
            <p:cNvSpPr/>
            <p:nvPr/>
          </p:nvSpPr>
          <p:spPr>
            <a:xfrm>
              <a:off x="3187" y="2436"/>
              <a:ext cx="191" cy="200"/>
            </a:xfrm>
            <a:prstGeom prst="ellipse">
              <a:avLst/>
            </a:prstGeom>
            <a:solidFill>
              <a:srgbClr val="FF99FF"/>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8137" name="Oval 48"/>
            <p:cNvSpPr/>
            <p:nvPr/>
          </p:nvSpPr>
          <p:spPr>
            <a:xfrm>
              <a:off x="3883" y="1992"/>
              <a:ext cx="191" cy="200"/>
            </a:xfrm>
            <a:prstGeom prst="ellipse">
              <a:avLst/>
            </a:prstGeom>
            <a:solidFill>
              <a:srgbClr val="FF99FF"/>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8138" name="Oval 51"/>
            <p:cNvSpPr/>
            <p:nvPr/>
          </p:nvSpPr>
          <p:spPr>
            <a:xfrm>
              <a:off x="3426" y="2002"/>
              <a:ext cx="190" cy="200"/>
            </a:xfrm>
            <a:prstGeom prst="ellipse">
              <a:avLst/>
            </a:prstGeom>
            <a:solidFill>
              <a:srgbClr val="FF99FF"/>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8139" name="Oval 56"/>
            <p:cNvSpPr/>
            <p:nvPr/>
          </p:nvSpPr>
          <p:spPr>
            <a:xfrm>
              <a:off x="3883" y="1114"/>
              <a:ext cx="191" cy="199"/>
            </a:xfrm>
            <a:prstGeom prst="ellipse">
              <a:avLst/>
            </a:prstGeom>
            <a:solidFill>
              <a:srgbClr val="FF99FF"/>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8140" name="Oval 59"/>
            <p:cNvSpPr/>
            <p:nvPr/>
          </p:nvSpPr>
          <p:spPr>
            <a:xfrm>
              <a:off x="3654" y="1558"/>
              <a:ext cx="191" cy="200"/>
            </a:xfrm>
            <a:prstGeom prst="ellipse">
              <a:avLst/>
            </a:prstGeom>
            <a:solidFill>
              <a:srgbClr val="FF99FF"/>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8141" name="Oval 62"/>
            <p:cNvSpPr/>
            <p:nvPr/>
          </p:nvSpPr>
          <p:spPr>
            <a:xfrm>
              <a:off x="4112" y="1558"/>
              <a:ext cx="191" cy="200"/>
            </a:xfrm>
            <a:prstGeom prst="ellipse">
              <a:avLst/>
            </a:prstGeom>
            <a:solidFill>
              <a:srgbClr val="FF99FF"/>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8142" name="Oval 74"/>
            <p:cNvSpPr/>
            <p:nvPr/>
          </p:nvSpPr>
          <p:spPr>
            <a:xfrm>
              <a:off x="4885" y="1992"/>
              <a:ext cx="190" cy="200"/>
            </a:xfrm>
            <a:prstGeom prst="ellipse">
              <a:avLst/>
            </a:prstGeom>
            <a:solidFill>
              <a:srgbClr val="FF99FF"/>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8143" name="Oval 77"/>
            <p:cNvSpPr/>
            <p:nvPr/>
          </p:nvSpPr>
          <p:spPr>
            <a:xfrm>
              <a:off x="4427" y="2002"/>
              <a:ext cx="191" cy="200"/>
            </a:xfrm>
            <a:prstGeom prst="ellipse">
              <a:avLst/>
            </a:prstGeom>
            <a:solidFill>
              <a:srgbClr val="FF99FF"/>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8144" name="Oval 81"/>
            <p:cNvSpPr/>
            <p:nvPr/>
          </p:nvSpPr>
          <p:spPr>
            <a:xfrm>
              <a:off x="4885" y="1114"/>
              <a:ext cx="190" cy="199"/>
            </a:xfrm>
            <a:prstGeom prst="ellipse">
              <a:avLst/>
            </a:prstGeom>
            <a:solidFill>
              <a:srgbClr val="FF99FF"/>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8145" name="Oval 84"/>
            <p:cNvSpPr/>
            <p:nvPr/>
          </p:nvSpPr>
          <p:spPr>
            <a:xfrm>
              <a:off x="4656" y="1558"/>
              <a:ext cx="190" cy="200"/>
            </a:xfrm>
            <a:prstGeom prst="ellipse">
              <a:avLst/>
            </a:prstGeom>
            <a:solidFill>
              <a:srgbClr val="FF99FF"/>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8146" name="Oval 87"/>
            <p:cNvSpPr/>
            <p:nvPr/>
          </p:nvSpPr>
          <p:spPr>
            <a:xfrm>
              <a:off x="5113" y="1558"/>
              <a:ext cx="191" cy="200"/>
            </a:xfrm>
            <a:prstGeom prst="ellipse">
              <a:avLst/>
            </a:prstGeom>
            <a:solidFill>
              <a:srgbClr val="FF99FF"/>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8147" name="Oval 94"/>
            <p:cNvSpPr/>
            <p:nvPr/>
          </p:nvSpPr>
          <p:spPr>
            <a:xfrm>
              <a:off x="5352" y="2002"/>
              <a:ext cx="191" cy="200"/>
            </a:xfrm>
            <a:prstGeom prst="ellipse">
              <a:avLst/>
            </a:prstGeom>
            <a:solidFill>
              <a:srgbClr val="FF99FF"/>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8148" name="Oval 100"/>
            <p:cNvSpPr/>
            <p:nvPr/>
          </p:nvSpPr>
          <p:spPr>
            <a:xfrm>
              <a:off x="2958" y="1983"/>
              <a:ext cx="190" cy="200"/>
            </a:xfrm>
            <a:prstGeom prst="ellipse">
              <a:avLst/>
            </a:prstGeom>
            <a:solidFill>
              <a:srgbClr val="FF99FF"/>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8149" name="Oval 108"/>
            <p:cNvSpPr/>
            <p:nvPr/>
          </p:nvSpPr>
          <p:spPr>
            <a:xfrm>
              <a:off x="2958" y="1105"/>
              <a:ext cx="190" cy="200"/>
            </a:xfrm>
            <a:prstGeom prst="ellipse">
              <a:avLst/>
            </a:prstGeom>
            <a:solidFill>
              <a:srgbClr val="FF99FF"/>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8150" name="Oval 111"/>
            <p:cNvSpPr/>
            <p:nvPr/>
          </p:nvSpPr>
          <p:spPr>
            <a:xfrm>
              <a:off x="2729" y="1549"/>
              <a:ext cx="191" cy="200"/>
            </a:xfrm>
            <a:prstGeom prst="ellipse">
              <a:avLst/>
            </a:prstGeom>
            <a:solidFill>
              <a:srgbClr val="FF99FF"/>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8151" name="Oval 114"/>
            <p:cNvSpPr/>
            <p:nvPr/>
          </p:nvSpPr>
          <p:spPr>
            <a:xfrm>
              <a:off x="3187" y="1549"/>
              <a:ext cx="190" cy="200"/>
            </a:xfrm>
            <a:prstGeom prst="ellipse">
              <a:avLst/>
            </a:prstGeom>
            <a:solidFill>
              <a:srgbClr val="FF99FF"/>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8152" name="Oval 103"/>
            <p:cNvSpPr/>
            <p:nvPr/>
          </p:nvSpPr>
          <p:spPr>
            <a:xfrm>
              <a:off x="2500" y="1994"/>
              <a:ext cx="191" cy="200"/>
            </a:xfrm>
            <a:prstGeom prst="ellipse">
              <a:avLst/>
            </a:prstGeom>
            <a:solidFill>
              <a:srgbClr val="FF99FF"/>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8153" name="Text Box 44"/>
            <p:cNvSpPr txBox="1"/>
            <p:nvPr/>
          </p:nvSpPr>
          <p:spPr>
            <a:xfrm>
              <a:off x="3206" y="2435"/>
              <a:ext cx="160" cy="233"/>
            </a:xfrm>
            <a:prstGeom prst="rect">
              <a:avLst/>
            </a:prstGeom>
            <a:noFill/>
            <a:ln w="9525">
              <a:noFill/>
            </a:ln>
          </p:spPr>
          <p:txBody>
            <a:bodyPr lIns="0" tIns="0" rIns="0" bIns="36000"/>
            <a:p>
              <a:pPr algn="ctr"/>
              <a:r>
                <a:rPr lang="en-US" altLang="zh-CN" b="1" dirty="0">
                  <a:latin typeface="Times New Roman" panose="02020603050405020304" pitchFamily="18" charset="0"/>
                </a:rPr>
                <a:t>9</a:t>
              </a:r>
              <a:endParaRPr lang="en-US" altLang="zh-CN" b="1" dirty="0">
                <a:latin typeface="Times New Roman" panose="02020603050405020304" pitchFamily="18" charset="0"/>
              </a:endParaRPr>
            </a:p>
          </p:txBody>
        </p:sp>
        <p:sp>
          <p:nvSpPr>
            <p:cNvPr id="48154" name="Text Box 47"/>
            <p:cNvSpPr txBox="1"/>
            <p:nvPr/>
          </p:nvSpPr>
          <p:spPr>
            <a:xfrm>
              <a:off x="3902" y="1991"/>
              <a:ext cx="160" cy="233"/>
            </a:xfrm>
            <a:prstGeom prst="rect">
              <a:avLst/>
            </a:prstGeom>
            <a:noFill/>
            <a:ln w="9525">
              <a:noFill/>
            </a:ln>
          </p:spPr>
          <p:txBody>
            <a:bodyPr lIns="0" tIns="0" rIns="0" bIns="36000"/>
            <a:p>
              <a:pPr algn="ctr"/>
              <a:r>
                <a:rPr lang="en-US" altLang="zh-CN" b="1" dirty="0">
                  <a:latin typeface="Times New Roman" panose="02020603050405020304" pitchFamily="18" charset="0"/>
                </a:rPr>
                <a:t>28</a:t>
              </a:r>
              <a:endParaRPr lang="en-US" altLang="zh-CN" b="1" dirty="0">
                <a:latin typeface="Times New Roman" panose="02020603050405020304" pitchFamily="18" charset="0"/>
              </a:endParaRPr>
            </a:p>
          </p:txBody>
        </p:sp>
        <p:sp>
          <p:nvSpPr>
            <p:cNvPr id="48155" name="Text Box 50"/>
            <p:cNvSpPr txBox="1"/>
            <p:nvPr/>
          </p:nvSpPr>
          <p:spPr>
            <a:xfrm>
              <a:off x="3445" y="2001"/>
              <a:ext cx="159" cy="233"/>
            </a:xfrm>
            <a:prstGeom prst="rect">
              <a:avLst/>
            </a:prstGeom>
            <a:noFill/>
            <a:ln w="9525">
              <a:noFill/>
            </a:ln>
          </p:spPr>
          <p:txBody>
            <a:bodyPr lIns="0" tIns="0" rIns="0" bIns="36000"/>
            <a:p>
              <a:pPr algn="ctr"/>
              <a:r>
                <a:rPr lang="en-US" altLang="zh-CN" b="1" dirty="0">
                  <a:latin typeface="Times New Roman" panose="02020603050405020304" pitchFamily="18" charset="0"/>
                </a:rPr>
                <a:t>16</a:t>
              </a:r>
              <a:endParaRPr lang="en-US" altLang="zh-CN" b="1" dirty="0">
                <a:latin typeface="Times New Roman" panose="02020603050405020304" pitchFamily="18" charset="0"/>
              </a:endParaRPr>
            </a:p>
          </p:txBody>
        </p:sp>
        <p:sp>
          <p:nvSpPr>
            <p:cNvPr id="48156" name="Text Box 55"/>
            <p:cNvSpPr txBox="1"/>
            <p:nvPr/>
          </p:nvSpPr>
          <p:spPr>
            <a:xfrm>
              <a:off x="3902" y="1113"/>
              <a:ext cx="160" cy="232"/>
            </a:xfrm>
            <a:prstGeom prst="rect">
              <a:avLst/>
            </a:prstGeom>
            <a:noFill/>
            <a:ln w="9525">
              <a:noFill/>
            </a:ln>
          </p:spPr>
          <p:txBody>
            <a:bodyPr lIns="0" tIns="0" rIns="0" bIns="36000"/>
            <a:p>
              <a:pPr algn="ctr"/>
              <a:r>
                <a:rPr lang="en-US" altLang="zh-CN" b="1" dirty="0">
                  <a:latin typeface="Times New Roman" panose="02020603050405020304" pitchFamily="18" charset="0"/>
                </a:rPr>
                <a:t>31</a:t>
              </a:r>
              <a:endParaRPr lang="en-US" altLang="zh-CN" b="1" dirty="0">
                <a:latin typeface="Times New Roman" panose="02020603050405020304" pitchFamily="18" charset="0"/>
              </a:endParaRPr>
            </a:p>
          </p:txBody>
        </p:sp>
        <p:sp>
          <p:nvSpPr>
            <p:cNvPr id="48157" name="Text Box 58"/>
            <p:cNvSpPr txBox="1"/>
            <p:nvPr/>
          </p:nvSpPr>
          <p:spPr>
            <a:xfrm>
              <a:off x="3673" y="1557"/>
              <a:ext cx="160" cy="233"/>
            </a:xfrm>
            <a:prstGeom prst="rect">
              <a:avLst/>
            </a:prstGeom>
            <a:noFill/>
            <a:ln w="9525">
              <a:noFill/>
            </a:ln>
          </p:spPr>
          <p:txBody>
            <a:bodyPr lIns="0" tIns="0" rIns="0" bIns="36000"/>
            <a:p>
              <a:pPr algn="ctr"/>
              <a:r>
                <a:rPr lang="en-US" altLang="zh-CN" b="1" dirty="0">
                  <a:latin typeface="Times New Roman" panose="02020603050405020304" pitchFamily="18" charset="0"/>
                </a:rPr>
                <a:t>25</a:t>
              </a:r>
              <a:endParaRPr lang="en-US" altLang="zh-CN" b="1" dirty="0">
                <a:latin typeface="Times New Roman" panose="02020603050405020304" pitchFamily="18" charset="0"/>
              </a:endParaRPr>
            </a:p>
          </p:txBody>
        </p:sp>
        <p:sp>
          <p:nvSpPr>
            <p:cNvPr id="48158" name="Text Box 61"/>
            <p:cNvSpPr txBox="1"/>
            <p:nvPr/>
          </p:nvSpPr>
          <p:spPr>
            <a:xfrm>
              <a:off x="4131" y="1557"/>
              <a:ext cx="160" cy="233"/>
            </a:xfrm>
            <a:prstGeom prst="rect">
              <a:avLst/>
            </a:prstGeom>
            <a:noFill/>
            <a:ln w="9525">
              <a:noFill/>
            </a:ln>
          </p:spPr>
          <p:txBody>
            <a:bodyPr lIns="0" tIns="0" rIns="0" bIns="36000"/>
            <a:p>
              <a:pPr algn="ctr"/>
              <a:r>
                <a:rPr lang="en-US" altLang="zh-CN" b="1" dirty="0">
                  <a:latin typeface="Times New Roman" panose="02020603050405020304" pitchFamily="18" charset="0"/>
                </a:rPr>
                <a:t>47</a:t>
              </a:r>
              <a:endParaRPr lang="en-US" altLang="zh-CN" b="1" dirty="0">
                <a:latin typeface="Times New Roman" panose="02020603050405020304" pitchFamily="18" charset="0"/>
              </a:endParaRPr>
            </a:p>
          </p:txBody>
        </p:sp>
        <p:sp>
          <p:nvSpPr>
            <p:cNvPr id="48159" name="Text Box 73"/>
            <p:cNvSpPr txBox="1"/>
            <p:nvPr/>
          </p:nvSpPr>
          <p:spPr>
            <a:xfrm>
              <a:off x="4904" y="1991"/>
              <a:ext cx="159" cy="233"/>
            </a:xfrm>
            <a:prstGeom prst="rect">
              <a:avLst/>
            </a:prstGeom>
            <a:noFill/>
            <a:ln w="9525">
              <a:noFill/>
            </a:ln>
          </p:spPr>
          <p:txBody>
            <a:bodyPr lIns="0" tIns="0" rIns="0" bIns="36000"/>
            <a:p>
              <a:pPr algn="ctr"/>
              <a:r>
                <a:rPr lang="en-US" altLang="zh-CN" b="1" dirty="0">
                  <a:latin typeface="Times New Roman" panose="02020603050405020304" pitchFamily="18" charset="0"/>
                </a:rPr>
                <a:t>28</a:t>
              </a:r>
              <a:endParaRPr lang="en-US" altLang="zh-CN" b="1" dirty="0">
                <a:latin typeface="Times New Roman" panose="02020603050405020304" pitchFamily="18" charset="0"/>
              </a:endParaRPr>
            </a:p>
          </p:txBody>
        </p:sp>
        <p:sp>
          <p:nvSpPr>
            <p:cNvPr id="48160" name="Text Box 76"/>
            <p:cNvSpPr txBox="1"/>
            <p:nvPr/>
          </p:nvSpPr>
          <p:spPr>
            <a:xfrm>
              <a:off x="4446" y="2001"/>
              <a:ext cx="160" cy="233"/>
            </a:xfrm>
            <a:prstGeom prst="rect">
              <a:avLst/>
            </a:prstGeom>
            <a:noFill/>
            <a:ln w="9525">
              <a:noFill/>
            </a:ln>
          </p:spPr>
          <p:txBody>
            <a:bodyPr lIns="0" tIns="0" rIns="0" bIns="36000"/>
            <a:p>
              <a:pPr algn="ctr"/>
              <a:r>
                <a:rPr lang="en-US" altLang="zh-CN" b="1" dirty="0">
                  <a:latin typeface="Times New Roman" panose="02020603050405020304" pitchFamily="18" charset="0"/>
                </a:rPr>
                <a:t>9</a:t>
              </a:r>
              <a:endParaRPr lang="en-US" altLang="zh-CN" b="1" dirty="0">
                <a:latin typeface="Times New Roman" panose="02020603050405020304" pitchFamily="18" charset="0"/>
              </a:endParaRPr>
            </a:p>
          </p:txBody>
        </p:sp>
        <p:sp>
          <p:nvSpPr>
            <p:cNvPr id="48161" name="Text Box 80"/>
            <p:cNvSpPr txBox="1"/>
            <p:nvPr/>
          </p:nvSpPr>
          <p:spPr>
            <a:xfrm>
              <a:off x="4904" y="1113"/>
              <a:ext cx="159" cy="232"/>
            </a:xfrm>
            <a:prstGeom prst="rect">
              <a:avLst/>
            </a:prstGeom>
            <a:noFill/>
            <a:ln w="9525">
              <a:noFill/>
            </a:ln>
          </p:spPr>
          <p:txBody>
            <a:bodyPr lIns="0" tIns="0" rIns="0" bIns="36000"/>
            <a:p>
              <a:pPr algn="ctr"/>
              <a:r>
                <a:rPr lang="en-US" altLang="zh-CN" b="1" dirty="0">
                  <a:latin typeface="Times New Roman" panose="02020603050405020304" pitchFamily="18" charset="0"/>
                </a:rPr>
                <a:t>25</a:t>
              </a:r>
              <a:endParaRPr lang="en-US" altLang="zh-CN" b="1" dirty="0">
                <a:latin typeface="Times New Roman" panose="02020603050405020304" pitchFamily="18" charset="0"/>
              </a:endParaRPr>
            </a:p>
          </p:txBody>
        </p:sp>
        <p:sp>
          <p:nvSpPr>
            <p:cNvPr id="48162" name="Text Box 83"/>
            <p:cNvSpPr txBox="1"/>
            <p:nvPr/>
          </p:nvSpPr>
          <p:spPr>
            <a:xfrm>
              <a:off x="4675" y="1557"/>
              <a:ext cx="159" cy="233"/>
            </a:xfrm>
            <a:prstGeom prst="rect">
              <a:avLst/>
            </a:prstGeom>
            <a:noFill/>
            <a:ln w="9525">
              <a:noFill/>
            </a:ln>
          </p:spPr>
          <p:txBody>
            <a:bodyPr lIns="0" tIns="0" rIns="0" bIns="36000"/>
            <a:p>
              <a:pPr algn="ctr"/>
              <a:r>
                <a:rPr lang="en-US" altLang="zh-CN" b="1" dirty="0">
                  <a:latin typeface="Times New Roman" panose="02020603050405020304" pitchFamily="18" charset="0"/>
                </a:rPr>
                <a:t>16</a:t>
              </a:r>
              <a:endParaRPr lang="en-US" altLang="zh-CN" b="1" dirty="0">
                <a:latin typeface="Times New Roman" panose="02020603050405020304" pitchFamily="18" charset="0"/>
              </a:endParaRPr>
            </a:p>
          </p:txBody>
        </p:sp>
        <p:sp>
          <p:nvSpPr>
            <p:cNvPr id="48163" name="Text Box 86"/>
            <p:cNvSpPr txBox="1"/>
            <p:nvPr/>
          </p:nvSpPr>
          <p:spPr>
            <a:xfrm>
              <a:off x="5132" y="1557"/>
              <a:ext cx="160" cy="233"/>
            </a:xfrm>
            <a:prstGeom prst="rect">
              <a:avLst/>
            </a:prstGeom>
            <a:noFill/>
            <a:ln w="9525">
              <a:noFill/>
            </a:ln>
          </p:spPr>
          <p:txBody>
            <a:bodyPr lIns="0" tIns="0" rIns="0" bIns="36000"/>
            <a:p>
              <a:pPr algn="ctr"/>
              <a:r>
                <a:rPr lang="en-US" altLang="zh-CN" b="1" dirty="0">
                  <a:latin typeface="Times New Roman" panose="02020603050405020304" pitchFamily="18" charset="0"/>
                </a:rPr>
                <a:t>31</a:t>
              </a:r>
              <a:endParaRPr lang="en-US" altLang="zh-CN" b="1" dirty="0">
                <a:latin typeface="Times New Roman" panose="02020603050405020304" pitchFamily="18" charset="0"/>
              </a:endParaRPr>
            </a:p>
          </p:txBody>
        </p:sp>
        <p:sp>
          <p:nvSpPr>
            <p:cNvPr id="48164" name="Text Box 93"/>
            <p:cNvSpPr txBox="1"/>
            <p:nvPr/>
          </p:nvSpPr>
          <p:spPr>
            <a:xfrm>
              <a:off x="5371" y="2001"/>
              <a:ext cx="160" cy="233"/>
            </a:xfrm>
            <a:prstGeom prst="rect">
              <a:avLst/>
            </a:prstGeom>
            <a:noFill/>
            <a:ln w="9525">
              <a:noFill/>
            </a:ln>
          </p:spPr>
          <p:txBody>
            <a:bodyPr lIns="0" tIns="0" rIns="0" bIns="36000"/>
            <a:p>
              <a:pPr algn="ctr"/>
              <a:r>
                <a:rPr lang="en-US" altLang="zh-CN" b="1" dirty="0">
                  <a:latin typeface="Times New Roman" panose="02020603050405020304" pitchFamily="18" charset="0"/>
                </a:rPr>
                <a:t>47</a:t>
              </a:r>
              <a:endParaRPr lang="en-US" altLang="zh-CN" b="1" dirty="0">
                <a:latin typeface="Times New Roman" panose="02020603050405020304" pitchFamily="18" charset="0"/>
              </a:endParaRPr>
            </a:p>
          </p:txBody>
        </p:sp>
        <p:sp>
          <p:nvSpPr>
            <p:cNvPr id="48165" name="Text Box 99"/>
            <p:cNvSpPr txBox="1"/>
            <p:nvPr/>
          </p:nvSpPr>
          <p:spPr>
            <a:xfrm>
              <a:off x="2977" y="1982"/>
              <a:ext cx="159" cy="233"/>
            </a:xfrm>
            <a:prstGeom prst="rect">
              <a:avLst/>
            </a:prstGeom>
            <a:noFill/>
            <a:ln w="9525">
              <a:noFill/>
            </a:ln>
          </p:spPr>
          <p:txBody>
            <a:bodyPr lIns="0" tIns="0" rIns="0" bIns="36000"/>
            <a:p>
              <a:pPr algn="ctr"/>
              <a:r>
                <a:rPr lang="en-US" altLang="zh-CN" b="1" dirty="0">
                  <a:latin typeface="Times New Roman" panose="02020603050405020304" pitchFamily="18" charset="0"/>
                </a:rPr>
                <a:t>28</a:t>
              </a:r>
              <a:endParaRPr lang="en-US" altLang="zh-CN" b="1" dirty="0">
                <a:latin typeface="Times New Roman" panose="02020603050405020304" pitchFamily="18" charset="0"/>
              </a:endParaRPr>
            </a:p>
          </p:txBody>
        </p:sp>
        <p:sp>
          <p:nvSpPr>
            <p:cNvPr id="48166" name="Text Box 102"/>
            <p:cNvSpPr txBox="1"/>
            <p:nvPr/>
          </p:nvSpPr>
          <p:spPr>
            <a:xfrm>
              <a:off x="2519" y="1993"/>
              <a:ext cx="160" cy="233"/>
            </a:xfrm>
            <a:prstGeom prst="rect">
              <a:avLst/>
            </a:prstGeom>
            <a:noFill/>
            <a:ln w="9525">
              <a:noFill/>
            </a:ln>
          </p:spPr>
          <p:txBody>
            <a:bodyPr lIns="0" tIns="0" rIns="0" bIns="36000"/>
            <a:p>
              <a:pPr algn="ctr"/>
              <a:r>
                <a:rPr lang="en-US" altLang="zh-CN" b="1" dirty="0">
                  <a:latin typeface="Times New Roman" panose="02020603050405020304" pitchFamily="18" charset="0"/>
                </a:rPr>
                <a:t>16</a:t>
              </a:r>
              <a:endParaRPr lang="en-US" altLang="zh-CN" b="1" dirty="0">
                <a:latin typeface="Times New Roman" panose="02020603050405020304" pitchFamily="18" charset="0"/>
              </a:endParaRPr>
            </a:p>
          </p:txBody>
        </p:sp>
        <p:sp>
          <p:nvSpPr>
            <p:cNvPr id="48167" name="Text Box 107"/>
            <p:cNvSpPr txBox="1"/>
            <p:nvPr/>
          </p:nvSpPr>
          <p:spPr>
            <a:xfrm>
              <a:off x="2977" y="1104"/>
              <a:ext cx="159" cy="233"/>
            </a:xfrm>
            <a:prstGeom prst="rect">
              <a:avLst/>
            </a:prstGeom>
            <a:noFill/>
            <a:ln w="9525">
              <a:noFill/>
            </a:ln>
          </p:spPr>
          <p:txBody>
            <a:bodyPr lIns="0" tIns="0" rIns="0" bIns="36000"/>
            <a:p>
              <a:pPr algn="ctr"/>
              <a:r>
                <a:rPr lang="en-US" altLang="zh-CN" b="1" dirty="0">
                  <a:latin typeface="Times New Roman" panose="02020603050405020304" pitchFamily="18" charset="0"/>
                </a:rPr>
                <a:t>31</a:t>
              </a:r>
              <a:endParaRPr lang="en-US" altLang="zh-CN" b="1" dirty="0">
                <a:latin typeface="Times New Roman" panose="02020603050405020304" pitchFamily="18" charset="0"/>
              </a:endParaRPr>
            </a:p>
          </p:txBody>
        </p:sp>
        <p:sp>
          <p:nvSpPr>
            <p:cNvPr id="48168" name="Text Box 110"/>
            <p:cNvSpPr txBox="1"/>
            <p:nvPr/>
          </p:nvSpPr>
          <p:spPr>
            <a:xfrm>
              <a:off x="2748" y="1548"/>
              <a:ext cx="160" cy="233"/>
            </a:xfrm>
            <a:prstGeom prst="rect">
              <a:avLst/>
            </a:prstGeom>
            <a:noFill/>
            <a:ln w="9525">
              <a:noFill/>
            </a:ln>
          </p:spPr>
          <p:txBody>
            <a:bodyPr lIns="0" tIns="0" rIns="0" bIns="36000"/>
            <a:p>
              <a:pPr algn="ctr"/>
              <a:r>
                <a:rPr lang="en-US" altLang="zh-CN" b="1" dirty="0">
                  <a:latin typeface="Times New Roman" panose="02020603050405020304" pitchFamily="18" charset="0"/>
                </a:rPr>
                <a:t>25</a:t>
              </a:r>
              <a:endParaRPr lang="en-US" altLang="zh-CN" b="1" dirty="0">
                <a:latin typeface="Times New Roman" panose="02020603050405020304" pitchFamily="18" charset="0"/>
              </a:endParaRPr>
            </a:p>
          </p:txBody>
        </p:sp>
        <p:sp>
          <p:nvSpPr>
            <p:cNvPr id="48169" name="Text Box 113"/>
            <p:cNvSpPr txBox="1"/>
            <p:nvPr/>
          </p:nvSpPr>
          <p:spPr>
            <a:xfrm>
              <a:off x="3206" y="1548"/>
              <a:ext cx="159" cy="233"/>
            </a:xfrm>
            <a:prstGeom prst="rect">
              <a:avLst/>
            </a:prstGeom>
            <a:noFill/>
            <a:ln w="9525">
              <a:noFill/>
            </a:ln>
          </p:spPr>
          <p:txBody>
            <a:bodyPr lIns="0" tIns="0" rIns="0" bIns="36000"/>
            <a:p>
              <a:pPr algn="ctr"/>
              <a:r>
                <a:rPr lang="en-US" altLang="zh-CN" b="1" dirty="0">
                  <a:latin typeface="Times New Roman" panose="02020603050405020304" pitchFamily="18" charset="0"/>
                </a:rPr>
                <a:t>47</a:t>
              </a:r>
              <a:endParaRPr lang="en-US" altLang="zh-CN" b="1" dirty="0">
                <a:latin typeface="Times New Roman" panose="02020603050405020304" pitchFamily="18" charset="0"/>
              </a:endParaRPr>
            </a:p>
          </p:txBody>
        </p:sp>
        <p:sp>
          <p:nvSpPr>
            <p:cNvPr id="48170" name="Text Box 52"/>
            <p:cNvSpPr txBox="1"/>
            <p:nvPr/>
          </p:nvSpPr>
          <p:spPr>
            <a:xfrm>
              <a:off x="3883" y="1779"/>
              <a:ext cx="229" cy="334"/>
            </a:xfrm>
            <a:prstGeom prst="rect">
              <a:avLst/>
            </a:prstGeom>
            <a:noFill/>
            <a:ln w="9525">
              <a:noFill/>
            </a:ln>
          </p:spPr>
          <p:txBody>
            <a:bodyPr/>
            <a:p>
              <a:pPr algn="just"/>
              <a:r>
                <a:rPr lang="en-US" altLang="zh-CN" sz="1400" b="1" dirty="0">
                  <a:latin typeface="Times New Roman" panose="02020603050405020304" pitchFamily="18" charset="0"/>
                </a:rPr>
                <a:t>0</a:t>
              </a:r>
              <a:endParaRPr lang="en-US" altLang="zh-CN" sz="1400" b="1" dirty="0">
                <a:latin typeface="Times New Roman" panose="02020603050405020304" pitchFamily="18" charset="0"/>
              </a:endParaRPr>
            </a:p>
          </p:txBody>
        </p:sp>
        <p:sp>
          <p:nvSpPr>
            <p:cNvPr id="48171" name="Freeform 53"/>
            <p:cNvSpPr/>
            <p:nvPr/>
          </p:nvSpPr>
          <p:spPr>
            <a:xfrm>
              <a:off x="4017" y="1301"/>
              <a:ext cx="171" cy="256"/>
            </a:xfrm>
            <a:custGeom>
              <a:avLst/>
              <a:gdLst/>
              <a:ahLst/>
              <a:cxnLst>
                <a:cxn ang="0">
                  <a:pos x="0" y="0"/>
                </a:cxn>
                <a:cxn ang="0">
                  <a:pos x="171" y="256"/>
                </a:cxn>
              </a:cxnLst>
              <a:pathLst>
                <a:path w="270" h="360">
                  <a:moveTo>
                    <a:pt x="0" y="0"/>
                  </a:moveTo>
                  <a:lnTo>
                    <a:pt x="27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8172" name="Text Box 63"/>
            <p:cNvSpPr txBox="1"/>
            <p:nvPr/>
          </p:nvSpPr>
          <p:spPr>
            <a:xfrm>
              <a:off x="3616" y="1335"/>
              <a:ext cx="229" cy="333"/>
            </a:xfrm>
            <a:prstGeom prst="rect">
              <a:avLst/>
            </a:prstGeom>
            <a:noFill/>
            <a:ln w="9525">
              <a:noFill/>
            </a:ln>
          </p:spPr>
          <p:txBody>
            <a:bodyPr/>
            <a:p>
              <a:pPr algn="just"/>
              <a:r>
                <a:rPr lang="en-US" altLang="zh-CN" sz="1400" b="1" dirty="0">
                  <a:latin typeface="Times New Roman" panose="02020603050405020304" pitchFamily="18" charset="0"/>
                </a:rPr>
                <a:t>1</a:t>
              </a:r>
              <a:endParaRPr lang="en-US" altLang="zh-CN" sz="1400" b="1" dirty="0">
                <a:latin typeface="Times New Roman" panose="02020603050405020304" pitchFamily="18" charset="0"/>
              </a:endParaRPr>
            </a:p>
          </p:txBody>
        </p:sp>
        <p:sp>
          <p:nvSpPr>
            <p:cNvPr id="48173" name="Text Box 64"/>
            <p:cNvSpPr txBox="1"/>
            <p:nvPr/>
          </p:nvSpPr>
          <p:spPr>
            <a:xfrm>
              <a:off x="4122" y="1335"/>
              <a:ext cx="229" cy="333"/>
            </a:xfrm>
            <a:prstGeom prst="rect">
              <a:avLst/>
            </a:prstGeom>
            <a:noFill/>
            <a:ln w="9525">
              <a:noFill/>
            </a:ln>
          </p:spPr>
          <p:txBody>
            <a:bodyPr/>
            <a:p>
              <a:pPr algn="just"/>
              <a:r>
                <a:rPr lang="en-US" altLang="zh-CN" sz="1400" b="1" dirty="0">
                  <a:latin typeface="Times New Roman" panose="02020603050405020304" pitchFamily="18" charset="0"/>
                </a:rPr>
                <a:t>0</a:t>
              </a:r>
              <a:endParaRPr lang="en-US" altLang="zh-CN" sz="1400" b="1" dirty="0">
                <a:latin typeface="Times New Roman" panose="02020603050405020304" pitchFamily="18" charset="0"/>
              </a:endParaRPr>
            </a:p>
          </p:txBody>
        </p:sp>
        <p:sp>
          <p:nvSpPr>
            <p:cNvPr id="48174" name="Freeform 66"/>
            <p:cNvSpPr/>
            <p:nvPr/>
          </p:nvSpPr>
          <p:spPr>
            <a:xfrm>
              <a:off x="3788" y="1311"/>
              <a:ext cx="143" cy="257"/>
            </a:xfrm>
            <a:custGeom>
              <a:avLst/>
              <a:gdLst/>
              <a:ahLst/>
              <a:cxnLst>
                <a:cxn ang="0">
                  <a:pos x="143" y="0"/>
                </a:cxn>
                <a:cxn ang="0">
                  <a:pos x="0" y="257"/>
                </a:cxn>
              </a:cxnLst>
              <a:pathLst>
                <a:path w="225" h="360">
                  <a:moveTo>
                    <a:pt x="225" y="0"/>
                  </a:moveTo>
                  <a:lnTo>
                    <a:pt x="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8175" name="Freeform 67"/>
            <p:cNvSpPr/>
            <p:nvPr/>
          </p:nvSpPr>
          <p:spPr>
            <a:xfrm>
              <a:off x="3550" y="1749"/>
              <a:ext cx="143" cy="257"/>
            </a:xfrm>
            <a:custGeom>
              <a:avLst/>
              <a:gdLst/>
              <a:ahLst/>
              <a:cxnLst>
                <a:cxn ang="0">
                  <a:pos x="143" y="0"/>
                </a:cxn>
                <a:cxn ang="0">
                  <a:pos x="0" y="257"/>
                </a:cxn>
              </a:cxnLst>
              <a:pathLst>
                <a:path w="225" h="360">
                  <a:moveTo>
                    <a:pt x="225" y="0"/>
                  </a:moveTo>
                  <a:lnTo>
                    <a:pt x="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8176" name="Freeform 68"/>
            <p:cNvSpPr/>
            <p:nvPr/>
          </p:nvSpPr>
          <p:spPr>
            <a:xfrm>
              <a:off x="3788" y="1745"/>
              <a:ext cx="172" cy="256"/>
            </a:xfrm>
            <a:custGeom>
              <a:avLst/>
              <a:gdLst/>
              <a:ahLst/>
              <a:cxnLst>
                <a:cxn ang="0">
                  <a:pos x="0" y="0"/>
                </a:cxn>
                <a:cxn ang="0">
                  <a:pos x="172" y="256"/>
                </a:cxn>
              </a:cxnLst>
              <a:pathLst>
                <a:path w="270" h="360">
                  <a:moveTo>
                    <a:pt x="0" y="0"/>
                  </a:moveTo>
                  <a:lnTo>
                    <a:pt x="27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8177" name="Freeform 69"/>
            <p:cNvSpPr/>
            <p:nvPr/>
          </p:nvSpPr>
          <p:spPr>
            <a:xfrm>
              <a:off x="3321" y="2187"/>
              <a:ext cx="162" cy="267"/>
            </a:xfrm>
            <a:custGeom>
              <a:avLst/>
              <a:gdLst/>
              <a:ahLst/>
              <a:cxnLst>
                <a:cxn ang="0">
                  <a:pos x="162" y="0"/>
                </a:cxn>
                <a:cxn ang="0">
                  <a:pos x="0" y="267"/>
                </a:cxn>
              </a:cxnLst>
              <a:pathLst>
                <a:path w="255" h="375">
                  <a:moveTo>
                    <a:pt x="255" y="0"/>
                  </a:moveTo>
                  <a:lnTo>
                    <a:pt x="0" y="375"/>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8178" name="Text Box 70"/>
            <p:cNvSpPr txBox="1"/>
            <p:nvPr/>
          </p:nvSpPr>
          <p:spPr>
            <a:xfrm>
              <a:off x="3387" y="1779"/>
              <a:ext cx="229" cy="334"/>
            </a:xfrm>
            <a:prstGeom prst="rect">
              <a:avLst/>
            </a:prstGeom>
            <a:noFill/>
            <a:ln w="9525">
              <a:noFill/>
            </a:ln>
          </p:spPr>
          <p:txBody>
            <a:bodyPr/>
            <a:p>
              <a:pPr algn="just"/>
              <a:r>
                <a:rPr lang="en-US" altLang="zh-CN" sz="1400" b="1" dirty="0">
                  <a:latin typeface="Times New Roman" panose="02020603050405020304" pitchFamily="18" charset="0"/>
                </a:rPr>
                <a:t>1</a:t>
              </a:r>
              <a:endParaRPr lang="en-US" altLang="zh-CN" sz="1400" b="1" dirty="0">
                <a:latin typeface="Times New Roman" panose="02020603050405020304" pitchFamily="18" charset="0"/>
              </a:endParaRPr>
            </a:p>
          </p:txBody>
        </p:sp>
        <p:sp>
          <p:nvSpPr>
            <p:cNvPr id="48179" name="Text Box 71"/>
            <p:cNvSpPr txBox="1"/>
            <p:nvPr/>
          </p:nvSpPr>
          <p:spPr>
            <a:xfrm>
              <a:off x="3159" y="2224"/>
              <a:ext cx="228" cy="333"/>
            </a:xfrm>
            <a:prstGeom prst="rect">
              <a:avLst/>
            </a:prstGeom>
            <a:noFill/>
            <a:ln w="9525">
              <a:noFill/>
            </a:ln>
          </p:spPr>
          <p:txBody>
            <a:bodyPr/>
            <a:p>
              <a:pPr algn="just"/>
              <a:r>
                <a:rPr lang="en-US" altLang="zh-CN" sz="1400" b="1" dirty="0">
                  <a:latin typeface="Times New Roman" panose="02020603050405020304" pitchFamily="18" charset="0"/>
                </a:rPr>
                <a:t>0</a:t>
              </a:r>
              <a:endParaRPr lang="en-US" altLang="zh-CN" sz="1400" b="1" dirty="0">
                <a:latin typeface="Times New Roman" panose="02020603050405020304" pitchFamily="18" charset="0"/>
              </a:endParaRPr>
            </a:p>
          </p:txBody>
        </p:sp>
        <p:sp>
          <p:nvSpPr>
            <p:cNvPr id="48180" name="Freeform 78"/>
            <p:cNvSpPr/>
            <p:nvPr/>
          </p:nvSpPr>
          <p:spPr>
            <a:xfrm>
              <a:off x="5018" y="1301"/>
              <a:ext cx="172" cy="256"/>
            </a:xfrm>
            <a:custGeom>
              <a:avLst/>
              <a:gdLst/>
              <a:ahLst/>
              <a:cxnLst>
                <a:cxn ang="0">
                  <a:pos x="0" y="0"/>
                </a:cxn>
                <a:cxn ang="0">
                  <a:pos x="172" y="256"/>
                </a:cxn>
              </a:cxnLst>
              <a:pathLst>
                <a:path w="270" h="360">
                  <a:moveTo>
                    <a:pt x="0" y="0"/>
                  </a:moveTo>
                  <a:lnTo>
                    <a:pt x="27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8181" name="Freeform 88"/>
            <p:cNvSpPr/>
            <p:nvPr/>
          </p:nvSpPr>
          <p:spPr>
            <a:xfrm>
              <a:off x="4789" y="1311"/>
              <a:ext cx="143" cy="257"/>
            </a:xfrm>
            <a:custGeom>
              <a:avLst/>
              <a:gdLst/>
              <a:ahLst/>
              <a:cxnLst>
                <a:cxn ang="0">
                  <a:pos x="143" y="0"/>
                </a:cxn>
                <a:cxn ang="0">
                  <a:pos x="0" y="257"/>
                </a:cxn>
              </a:cxnLst>
              <a:pathLst>
                <a:path w="225" h="360">
                  <a:moveTo>
                    <a:pt x="225" y="0"/>
                  </a:moveTo>
                  <a:lnTo>
                    <a:pt x="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8182" name="Freeform 89"/>
            <p:cNvSpPr/>
            <p:nvPr/>
          </p:nvSpPr>
          <p:spPr>
            <a:xfrm>
              <a:off x="5009" y="1749"/>
              <a:ext cx="143" cy="257"/>
            </a:xfrm>
            <a:custGeom>
              <a:avLst/>
              <a:gdLst/>
              <a:ahLst/>
              <a:cxnLst>
                <a:cxn ang="0">
                  <a:pos x="143" y="0"/>
                </a:cxn>
                <a:cxn ang="0">
                  <a:pos x="0" y="257"/>
                </a:cxn>
              </a:cxnLst>
              <a:pathLst>
                <a:path w="225" h="360">
                  <a:moveTo>
                    <a:pt x="225" y="0"/>
                  </a:moveTo>
                  <a:lnTo>
                    <a:pt x="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8183" name="Freeform 90"/>
            <p:cNvSpPr/>
            <p:nvPr/>
          </p:nvSpPr>
          <p:spPr>
            <a:xfrm>
              <a:off x="5256" y="1745"/>
              <a:ext cx="172" cy="256"/>
            </a:xfrm>
            <a:custGeom>
              <a:avLst/>
              <a:gdLst/>
              <a:ahLst/>
              <a:cxnLst>
                <a:cxn ang="0">
                  <a:pos x="0" y="0"/>
                </a:cxn>
                <a:cxn ang="0">
                  <a:pos x="172" y="256"/>
                </a:cxn>
              </a:cxnLst>
              <a:pathLst>
                <a:path w="270" h="360">
                  <a:moveTo>
                    <a:pt x="0" y="0"/>
                  </a:moveTo>
                  <a:lnTo>
                    <a:pt x="27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8184" name="Freeform 91"/>
            <p:cNvSpPr/>
            <p:nvPr/>
          </p:nvSpPr>
          <p:spPr>
            <a:xfrm>
              <a:off x="4551" y="1745"/>
              <a:ext cx="143" cy="256"/>
            </a:xfrm>
            <a:custGeom>
              <a:avLst/>
              <a:gdLst/>
              <a:ahLst/>
              <a:cxnLst>
                <a:cxn ang="0">
                  <a:pos x="143" y="0"/>
                </a:cxn>
                <a:cxn ang="0">
                  <a:pos x="0" y="256"/>
                </a:cxn>
              </a:cxnLst>
              <a:pathLst>
                <a:path w="225" h="360">
                  <a:moveTo>
                    <a:pt x="225" y="0"/>
                  </a:moveTo>
                  <a:lnTo>
                    <a:pt x="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8185" name="Text Box 104"/>
            <p:cNvSpPr txBox="1"/>
            <p:nvPr/>
          </p:nvSpPr>
          <p:spPr>
            <a:xfrm>
              <a:off x="2958" y="1771"/>
              <a:ext cx="229" cy="333"/>
            </a:xfrm>
            <a:prstGeom prst="rect">
              <a:avLst/>
            </a:prstGeom>
            <a:noFill/>
            <a:ln w="9525">
              <a:noFill/>
            </a:ln>
          </p:spPr>
          <p:txBody>
            <a:bodyPr/>
            <a:p>
              <a:pPr algn="just"/>
              <a:r>
                <a:rPr lang="en-US" altLang="zh-CN" sz="1400" b="1" dirty="0">
                  <a:latin typeface="Times New Roman" panose="02020603050405020304" pitchFamily="18" charset="0"/>
                </a:rPr>
                <a:t>0</a:t>
              </a:r>
              <a:endParaRPr lang="en-US" altLang="zh-CN" sz="1400" b="1" dirty="0">
                <a:latin typeface="Times New Roman" panose="02020603050405020304" pitchFamily="18" charset="0"/>
              </a:endParaRPr>
            </a:p>
          </p:txBody>
        </p:sp>
        <p:sp>
          <p:nvSpPr>
            <p:cNvPr id="48186" name="Freeform 105"/>
            <p:cNvSpPr/>
            <p:nvPr/>
          </p:nvSpPr>
          <p:spPr>
            <a:xfrm>
              <a:off x="3091" y="1292"/>
              <a:ext cx="172" cy="256"/>
            </a:xfrm>
            <a:custGeom>
              <a:avLst/>
              <a:gdLst/>
              <a:ahLst/>
              <a:cxnLst>
                <a:cxn ang="0">
                  <a:pos x="0" y="0"/>
                </a:cxn>
                <a:cxn ang="0">
                  <a:pos x="172" y="256"/>
                </a:cxn>
              </a:cxnLst>
              <a:pathLst>
                <a:path w="270" h="360">
                  <a:moveTo>
                    <a:pt x="0" y="0"/>
                  </a:moveTo>
                  <a:lnTo>
                    <a:pt x="27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8187" name="Text Box 115"/>
            <p:cNvSpPr txBox="1"/>
            <p:nvPr/>
          </p:nvSpPr>
          <p:spPr>
            <a:xfrm>
              <a:off x="2691" y="1326"/>
              <a:ext cx="229" cy="334"/>
            </a:xfrm>
            <a:prstGeom prst="rect">
              <a:avLst/>
            </a:prstGeom>
            <a:noFill/>
            <a:ln w="9525">
              <a:noFill/>
            </a:ln>
          </p:spPr>
          <p:txBody>
            <a:bodyPr/>
            <a:p>
              <a:pPr algn="just"/>
              <a:r>
                <a:rPr lang="en-US" altLang="zh-CN" sz="1400" b="1" dirty="0">
                  <a:latin typeface="Times New Roman" panose="02020603050405020304" pitchFamily="18" charset="0"/>
                </a:rPr>
                <a:t>0</a:t>
              </a:r>
              <a:endParaRPr lang="en-US" altLang="zh-CN" sz="1400" b="1" dirty="0">
                <a:latin typeface="Times New Roman" panose="02020603050405020304" pitchFamily="18" charset="0"/>
              </a:endParaRPr>
            </a:p>
          </p:txBody>
        </p:sp>
        <p:sp>
          <p:nvSpPr>
            <p:cNvPr id="48188" name="Text Box 116"/>
            <p:cNvSpPr txBox="1"/>
            <p:nvPr/>
          </p:nvSpPr>
          <p:spPr>
            <a:xfrm>
              <a:off x="3196" y="1326"/>
              <a:ext cx="229" cy="334"/>
            </a:xfrm>
            <a:prstGeom prst="rect">
              <a:avLst/>
            </a:prstGeom>
            <a:noFill/>
            <a:ln w="9525">
              <a:noFill/>
            </a:ln>
          </p:spPr>
          <p:txBody>
            <a:bodyPr/>
            <a:p>
              <a:pPr algn="just"/>
              <a:r>
                <a:rPr lang="en-US" altLang="zh-CN" sz="1400" b="1" dirty="0">
                  <a:latin typeface="Times New Roman" panose="02020603050405020304" pitchFamily="18" charset="0"/>
                </a:rPr>
                <a:t>0</a:t>
              </a:r>
              <a:endParaRPr lang="en-US" altLang="zh-CN" sz="1400" b="1" dirty="0">
                <a:latin typeface="Times New Roman" panose="02020603050405020304" pitchFamily="18" charset="0"/>
              </a:endParaRPr>
            </a:p>
          </p:txBody>
        </p:sp>
        <p:sp>
          <p:nvSpPr>
            <p:cNvPr id="48189" name="Freeform 117"/>
            <p:cNvSpPr/>
            <p:nvPr/>
          </p:nvSpPr>
          <p:spPr>
            <a:xfrm>
              <a:off x="2862" y="1303"/>
              <a:ext cx="143" cy="256"/>
            </a:xfrm>
            <a:custGeom>
              <a:avLst/>
              <a:gdLst/>
              <a:ahLst/>
              <a:cxnLst>
                <a:cxn ang="0">
                  <a:pos x="143" y="0"/>
                </a:cxn>
                <a:cxn ang="0">
                  <a:pos x="0" y="256"/>
                </a:cxn>
              </a:cxnLst>
              <a:pathLst>
                <a:path w="225" h="360">
                  <a:moveTo>
                    <a:pt x="225" y="0"/>
                  </a:moveTo>
                  <a:lnTo>
                    <a:pt x="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8190" name="Freeform 118"/>
            <p:cNvSpPr/>
            <p:nvPr/>
          </p:nvSpPr>
          <p:spPr>
            <a:xfrm>
              <a:off x="2624" y="1741"/>
              <a:ext cx="143" cy="256"/>
            </a:xfrm>
            <a:custGeom>
              <a:avLst/>
              <a:gdLst/>
              <a:ahLst/>
              <a:cxnLst>
                <a:cxn ang="0">
                  <a:pos x="143" y="0"/>
                </a:cxn>
                <a:cxn ang="0">
                  <a:pos x="0" y="256"/>
                </a:cxn>
              </a:cxnLst>
              <a:pathLst>
                <a:path w="225" h="360">
                  <a:moveTo>
                    <a:pt x="225" y="0"/>
                  </a:moveTo>
                  <a:lnTo>
                    <a:pt x="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8191" name="Freeform 119"/>
            <p:cNvSpPr/>
            <p:nvPr/>
          </p:nvSpPr>
          <p:spPr>
            <a:xfrm>
              <a:off x="2862" y="1736"/>
              <a:ext cx="172" cy="257"/>
            </a:xfrm>
            <a:custGeom>
              <a:avLst/>
              <a:gdLst/>
              <a:ahLst/>
              <a:cxnLst>
                <a:cxn ang="0">
                  <a:pos x="0" y="0"/>
                </a:cxn>
                <a:cxn ang="0">
                  <a:pos x="172" y="257"/>
                </a:cxn>
              </a:cxnLst>
              <a:pathLst>
                <a:path w="270" h="360">
                  <a:moveTo>
                    <a:pt x="0" y="0"/>
                  </a:moveTo>
                  <a:lnTo>
                    <a:pt x="27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8192" name="Text Box 120"/>
            <p:cNvSpPr txBox="1"/>
            <p:nvPr/>
          </p:nvSpPr>
          <p:spPr>
            <a:xfrm>
              <a:off x="2462" y="1771"/>
              <a:ext cx="229" cy="333"/>
            </a:xfrm>
            <a:prstGeom prst="rect">
              <a:avLst/>
            </a:prstGeom>
            <a:noFill/>
            <a:ln w="9525">
              <a:noFill/>
            </a:ln>
          </p:spPr>
          <p:txBody>
            <a:bodyPr/>
            <a:p>
              <a:pPr algn="just"/>
              <a:r>
                <a:rPr lang="en-US" altLang="zh-CN" sz="1400" b="1" dirty="0">
                  <a:latin typeface="Times New Roman" panose="02020603050405020304" pitchFamily="18" charset="0"/>
                </a:rPr>
                <a:t>0</a:t>
              </a:r>
              <a:endParaRPr lang="en-US" altLang="zh-CN" sz="1400" b="1" dirty="0">
                <a:latin typeface="Times New Roman" panose="02020603050405020304" pitchFamily="18" charset="0"/>
              </a:endParaRPr>
            </a:p>
          </p:txBody>
        </p:sp>
        <p:sp>
          <p:nvSpPr>
            <p:cNvPr id="48193" name="Text Box 123"/>
            <p:cNvSpPr txBox="1"/>
            <p:nvPr/>
          </p:nvSpPr>
          <p:spPr>
            <a:xfrm>
              <a:off x="4630" y="1331"/>
              <a:ext cx="229" cy="333"/>
            </a:xfrm>
            <a:prstGeom prst="rect">
              <a:avLst/>
            </a:prstGeom>
            <a:noFill/>
            <a:ln w="9525">
              <a:noFill/>
            </a:ln>
          </p:spPr>
          <p:txBody>
            <a:bodyPr/>
            <a:p>
              <a:pPr algn="just"/>
              <a:r>
                <a:rPr lang="en-US" altLang="zh-CN" sz="1400" b="1" dirty="0">
                  <a:latin typeface="Times New Roman" panose="02020603050405020304" pitchFamily="18" charset="0"/>
                </a:rPr>
                <a:t>1</a:t>
              </a:r>
              <a:endParaRPr lang="en-US" altLang="zh-CN" sz="1400" b="1" dirty="0">
                <a:latin typeface="Times New Roman" panose="02020603050405020304" pitchFamily="18" charset="0"/>
              </a:endParaRPr>
            </a:p>
          </p:txBody>
        </p:sp>
        <p:sp>
          <p:nvSpPr>
            <p:cNvPr id="48194" name="Text Box 124"/>
            <p:cNvSpPr txBox="1"/>
            <p:nvPr/>
          </p:nvSpPr>
          <p:spPr>
            <a:xfrm>
              <a:off x="5103" y="1335"/>
              <a:ext cx="229" cy="333"/>
            </a:xfrm>
            <a:prstGeom prst="rect">
              <a:avLst/>
            </a:prstGeom>
            <a:noFill/>
            <a:ln w="9525">
              <a:noFill/>
            </a:ln>
          </p:spPr>
          <p:txBody>
            <a:bodyPr/>
            <a:p>
              <a:pPr algn="just"/>
              <a:r>
                <a:rPr lang="en-US" altLang="zh-CN" sz="1400" b="1" dirty="0">
                  <a:latin typeface="Times New Roman" panose="02020603050405020304" pitchFamily="18" charset="0"/>
                </a:rPr>
                <a:t>0</a:t>
              </a:r>
              <a:endParaRPr lang="en-US" altLang="zh-CN" sz="1400" b="1" dirty="0">
                <a:latin typeface="Times New Roman" panose="02020603050405020304" pitchFamily="18" charset="0"/>
              </a:endParaRPr>
            </a:p>
          </p:txBody>
        </p:sp>
        <p:sp>
          <p:nvSpPr>
            <p:cNvPr id="48195" name="Text Box 125"/>
            <p:cNvSpPr txBox="1"/>
            <p:nvPr/>
          </p:nvSpPr>
          <p:spPr>
            <a:xfrm>
              <a:off x="4394" y="1764"/>
              <a:ext cx="229" cy="334"/>
            </a:xfrm>
            <a:prstGeom prst="rect">
              <a:avLst/>
            </a:prstGeom>
            <a:noFill/>
            <a:ln w="9525">
              <a:noFill/>
            </a:ln>
          </p:spPr>
          <p:txBody>
            <a:bodyPr/>
            <a:p>
              <a:pPr algn="just"/>
              <a:r>
                <a:rPr lang="en-US" altLang="zh-CN" sz="1400" b="1" dirty="0">
                  <a:latin typeface="Times New Roman" panose="02020603050405020304" pitchFamily="18" charset="0"/>
                </a:rPr>
                <a:t>0</a:t>
              </a:r>
              <a:endParaRPr lang="en-US" altLang="zh-CN" sz="1400" b="1" dirty="0">
                <a:latin typeface="Times New Roman" panose="02020603050405020304" pitchFamily="18" charset="0"/>
              </a:endParaRPr>
            </a:p>
          </p:txBody>
        </p:sp>
        <p:sp>
          <p:nvSpPr>
            <p:cNvPr id="48196" name="Text Box 126"/>
            <p:cNvSpPr txBox="1"/>
            <p:nvPr/>
          </p:nvSpPr>
          <p:spPr>
            <a:xfrm>
              <a:off x="4848" y="1764"/>
              <a:ext cx="229" cy="334"/>
            </a:xfrm>
            <a:prstGeom prst="rect">
              <a:avLst/>
            </a:prstGeom>
            <a:noFill/>
            <a:ln w="9525">
              <a:noFill/>
            </a:ln>
          </p:spPr>
          <p:txBody>
            <a:bodyPr/>
            <a:p>
              <a:pPr algn="just"/>
              <a:r>
                <a:rPr lang="en-US" altLang="zh-CN" sz="1400" b="1" dirty="0">
                  <a:latin typeface="Times New Roman" panose="02020603050405020304" pitchFamily="18" charset="0"/>
                </a:rPr>
                <a:t>0</a:t>
              </a:r>
              <a:endParaRPr lang="en-US" altLang="zh-CN" sz="1400" b="1" dirty="0">
                <a:latin typeface="Times New Roman" panose="02020603050405020304" pitchFamily="18" charset="0"/>
              </a:endParaRPr>
            </a:p>
          </p:txBody>
        </p:sp>
        <p:sp>
          <p:nvSpPr>
            <p:cNvPr id="48197" name="Text Box 127"/>
            <p:cNvSpPr txBox="1"/>
            <p:nvPr/>
          </p:nvSpPr>
          <p:spPr>
            <a:xfrm>
              <a:off x="5339" y="1764"/>
              <a:ext cx="229" cy="334"/>
            </a:xfrm>
            <a:prstGeom prst="rect">
              <a:avLst/>
            </a:prstGeom>
            <a:noFill/>
            <a:ln w="9525">
              <a:noFill/>
            </a:ln>
          </p:spPr>
          <p:txBody>
            <a:bodyPr/>
            <a:p>
              <a:pPr algn="just"/>
              <a:r>
                <a:rPr lang="en-US" altLang="zh-CN" sz="1400" b="1" dirty="0">
                  <a:latin typeface="Times New Roman" panose="02020603050405020304" pitchFamily="18" charset="0"/>
                </a:rPr>
                <a:t>0</a:t>
              </a:r>
              <a:endParaRPr lang="en-US" altLang="zh-CN" sz="1400" b="1" dirty="0">
                <a:latin typeface="Times New Roman" panose="02020603050405020304" pitchFamily="18" charset="0"/>
              </a:endParaRPr>
            </a:p>
          </p:txBody>
        </p:sp>
        <p:sp>
          <p:nvSpPr>
            <p:cNvPr id="48198" name="Text Box 65"/>
            <p:cNvSpPr txBox="1"/>
            <p:nvPr/>
          </p:nvSpPr>
          <p:spPr>
            <a:xfrm>
              <a:off x="3864" y="890"/>
              <a:ext cx="229" cy="334"/>
            </a:xfrm>
            <a:prstGeom prst="rect">
              <a:avLst/>
            </a:prstGeom>
            <a:noFill/>
            <a:ln w="9525">
              <a:noFill/>
            </a:ln>
          </p:spPr>
          <p:txBody>
            <a:bodyPr/>
            <a:p>
              <a:pPr algn="just"/>
              <a:r>
                <a:rPr lang="en-US" altLang="zh-CN" sz="1400" b="1" dirty="0">
                  <a:latin typeface="Times New Roman" panose="02020603050405020304" pitchFamily="18" charset="0"/>
                </a:rPr>
                <a:t>2</a:t>
              </a:r>
              <a:endParaRPr lang="en-US" altLang="zh-CN" sz="1400" b="1" dirty="0">
                <a:latin typeface="Times New Roman" panose="02020603050405020304" pitchFamily="18" charset="0"/>
              </a:endParaRPr>
            </a:p>
          </p:txBody>
        </p:sp>
        <p:sp>
          <p:nvSpPr>
            <p:cNvPr id="48199" name="Text Box 121"/>
            <p:cNvSpPr txBox="1"/>
            <p:nvPr/>
          </p:nvSpPr>
          <p:spPr>
            <a:xfrm>
              <a:off x="2932" y="869"/>
              <a:ext cx="229" cy="333"/>
            </a:xfrm>
            <a:prstGeom prst="rect">
              <a:avLst/>
            </a:prstGeom>
            <a:noFill/>
            <a:ln w="9525">
              <a:noFill/>
            </a:ln>
          </p:spPr>
          <p:txBody>
            <a:bodyPr/>
            <a:p>
              <a:pPr algn="just"/>
              <a:r>
                <a:rPr lang="en-US" altLang="zh-CN" sz="1400" b="1" dirty="0">
                  <a:latin typeface="Times New Roman" panose="02020603050405020304" pitchFamily="18" charset="0"/>
                </a:rPr>
                <a:t>1</a:t>
              </a:r>
              <a:endParaRPr lang="en-US" altLang="zh-CN" sz="1400" b="1" dirty="0">
                <a:latin typeface="Times New Roman" panose="02020603050405020304" pitchFamily="18" charset="0"/>
              </a:endParaRPr>
            </a:p>
          </p:txBody>
        </p:sp>
        <p:sp>
          <p:nvSpPr>
            <p:cNvPr id="48200" name="Text Box 122"/>
            <p:cNvSpPr txBox="1"/>
            <p:nvPr/>
          </p:nvSpPr>
          <p:spPr>
            <a:xfrm>
              <a:off x="4857" y="890"/>
              <a:ext cx="228" cy="334"/>
            </a:xfrm>
            <a:prstGeom prst="rect">
              <a:avLst/>
            </a:prstGeom>
            <a:noFill/>
            <a:ln w="9525">
              <a:noFill/>
            </a:ln>
          </p:spPr>
          <p:txBody>
            <a:bodyPr/>
            <a:p>
              <a:pPr algn="just"/>
              <a:r>
                <a:rPr lang="en-US" altLang="zh-CN" sz="1400" b="1" dirty="0">
                  <a:latin typeface="Times New Roman" panose="02020603050405020304" pitchFamily="18" charset="0"/>
                </a:rPr>
                <a:t>0</a:t>
              </a:r>
              <a:endParaRPr lang="en-US" altLang="zh-CN" sz="1400" b="1"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7410"/>
                                        </p:tgtEl>
                                        <p:attrNameLst>
                                          <p:attrName>style.visibility</p:attrName>
                                        </p:attrNameLst>
                                      </p:cBhvr>
                                      <p:to>
                                        <p:strVal val="visible"/>
                                      </p:to>
                                    </p:set>
                                    <p:anim calcmode="lin" valueType="num">
                                      <p:cBhvr>
                                        <p:cTn id="7" dur="500" fill="hold"/>
                                        <p:tgtEl>
                                          <p:spTgt spid="97410"/>
                                        </p:tgtEl>
                                        <p:attrNameLst>
                                          <p:attrName>ppt_x</p:attrName>
                                        </p:attrNameLst>
                                      </p:cBhvr>
                                      <p:tavLst>
                                        <p:tav tm="0">
                                          <p:val>
                                            <p:strVal val="0-#ppt_w/2"/>
                                          </p:val>
                                        </p:tav>
                                        <p:tav tm="100000">
                                          <p:val>
                                            <p:strVal val="#ppt_x"/>
                                          </p:val>
                                        </p:tav>
                                      </p:tavLst>
                                    </p:anim>
                                    <p:anim calcmode="lin" valueType="num">
                                      <p:cBhvr>
                                        <p:cTn id="8" dur="500" fill="hold"/>
                                        <p:tgtEl>
                                          <p:spTgt spid="974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7375"/>
                                        </p:tgtEl>
                                        <p:attrNameLst>
                                          <p:attrName>style.visibility</p:attrName>
                                        </p:attrNameLst>
                                      </p:cBhvr>
                                      <p:to>
                                        <p:strVal val="visible"/>
                                      </p:to>
                                    </p:set>
                                    <p:anim calcmode="lin" valueType="num">
                                      <p:cBhvr>
                                        <p:cTn id="13" dur="500" fill="hold"/>
                                        <p:tgtEl>
                                          <p:spTgt spid="97375"/>
                                        </p:tgtEl>
                                        <p:attrNameLst>
                                          <p:attrName>ppt_x</p:attrName>
                                        </p:attrNameLst>
                                      </p:cBhvr>
                                      <p:tavLst>
                                        <p:tav tm="0">
                                          <p:val>
                                            <p:strVal val="0-#ppt_w/2"/>
                                          </p:val>
                                        </p:tav>
                                        <p:tav tm="100000">
                                          <p:val>
                                            <p:strVal val="#ppt_x"/>
                                          </p:val>
                                        </p:tav>
                                      </p:tavLst>
                                    </p:anim>
                                    <p:anim calcmode="lin" valueType="num">
                                      <p:cBhvr>
                                        <p:cTn id="14" dur="500" fill="hold"/>
                                        <p:tgtEl>
                                          <p:spTgt spid="9737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97411"/>
                                        </p:tgtEl>
                                        <p:attrNameLst>
                                          <p:attrName>style.visibility</p:attrName>
                                        </p:attrNameLst>
                                      </p:cBhvr>
                                      <p:to>
                                        <p:strVal val="visible"/>
                                      </p:to>
                                    </p:set>
                                    <p:anim calcmode="lin" valueType="num">
                                      <p:cBhvr>
                                        <p:cTn id="19" dur="500" fill="hold"/>
                                        <p:tgtEl>
                                          <p:spTgt spid="97411"/>
                                        </p:tgtEl>
                                        <p:attrNameLst>
                                          <p:attrName>ppt_x</p:attrName>
                                        </p:attrNameLst>
                                      </p:cBhvr>
                                      <p:tavLst>
                                        <p:tav tm="0">
                                          <p:val>
                                            <p:strVal val="1+#ppt_w/2"/>
                                          </p:val>
                                        </p:tav>
                                        <p:tav tm="100000">
                                          <p:val>
                                            <p:strVal val="#ppt_x"/>
                                          </p:val>
                                        </p:tav>
                                      </p:tavLst>
                                    </p:anim>
                                    <p:anim calcmode="lin" valueType="num">
                                      <p:cBhvr>
                                        <p:cTn id="20" dur="500" fill="hold"/>
                                        <p:tgtEl>
                                          <p:spTgt spid="9741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7376"/>
                                        </p:tgtEl>
                                        <p:attrNameLst>
                                          <p:attrName>style.visibility</p:attrName>
                                        </p:attrNameLst>
                                      </p:cBhvr>
                                      <p:to>
                                        <p:strVal val="visible"/>
                                      </p:to>
                                    </p:set>
                                    <p:anim calcmode="lin" valueType="num">
                                      <p:cBhvr>
                                        <p:cTn id="25" dur="500" fill="hold"/>
                                        <p:tgtEl>
                                          <p:spTgt spid="97376"/>
                                        </p:tgtEl>
                                        <p:attrNameLst>
                                          <p:attrName>ppt_x</p:attrName>
                                        </p:attrNameLst>
                                      </p:cBhvr>
                                      <p:tavLst>
                                        <p:tav tm="0">
                                          <p:val>
                                            <p:strVal val="1+#ppt_w/2"/>
                                          </p:val>
                                        </p:tav>
                                        <p:tav tm="100000">
                                          <p:val>
                                            <p:strVal val="#ppt_x"/>
                                          </p:val>
                                        </p:tav>
                                      </p:tavLst>
                                    </p:anim>
                                    <p:anim calcmode="lin" valueType="num">
                                      <p:cBhvr>
                                        <p:cTn id="26" dur="500" fill="hold"/>
                                        <p:tgtEl>
                                          <p:spTgt spid="973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75" grpId="0"/>
      <p:bldP spid="9737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49155" name="Rectangle 3"/>
          <p:cNvSpPr>
            <a:spLocks noGrp="1"/>
          </p:cNvSpPr>
          <p:nvPr>
            <p:ph idx="1"/>
          </p:nvPr>
        </p:nvSpPr>
        <p:spPr>
          <a:xfrm>
            <a:off x="755650" y="836613"/>
            <a:ext cx="7958138" cy="2509837"/>
          </a:xfrm>
        </p:spPr>
        <p:txBody>
          <a:bodyPr vert="horz" wrap="square" lIns="91440" tIns="45720" rIns="91440" bIns="45720" anchor="t" anchorCtr="0"/>
          <a:p>
            <a:pPr eaLnBrk="1" hangingPunct="1"/>
            <a:endParaRPr lang="zh-CN" altLang="en-US" b="1" dirty="0"/>
          </a:p>
          <a:p>
            <a:pPr eaLnBrk="1" hangingPunct="1"/>
            <a:r>
              <a:rPr lang="en-US" altLang="zh-CN" b="1" dirty="0">
                <a:solidFill>
                  <a:srgbClr val="D60093"/>
                </a:solidFill>
              </a:rPr>
              <a:t>RR</a:t>
            </a:r>
            <a:r>
              <a:rPr lang="zh-CN" altLang="en-US" b="1" dirty="0">
                <a:solidFill>
                  <a:srgbClr val="D60093"/>
                </a:solidFill>
              </a:rPr>
              <a:t>型</a:t>
            </a:r>
            <a:r>
              <a:rPr lang="zh-CN" altLang="en-US" b="1" dirty="0">
                <a:solidFill>
                  <a:schemeClr val="folHlink"/>
                </a:solidFill>
              </a:rPr>
              <a:t>：</a:t>
            </a:r>
            <a:r>
              <a:rPr lang="zh-CN" altLang="en-US" b="1" dirty="0"/>
              <a:t>由于在</a:t>
            </a:r>
            <a:r>
              <a:rPr lang="en-US" altLang="zh-CN" b="1" dirty="0"/>
              <a:t>A</a:t>
            </a:r>
            <a:r>
              <a:rPr lang="zh-CN" altLang="en-US" b="1" dirty="0"/>
              <a:t>的右孩子</a:t>
            </a:r>
            <a:r>
              <a:rPr lang="en-US" altLang="zh-CN" b="1" dirty="0"/>
              <a:t>B</a:t>
            </a:r>
            <a:r>
              <a:rPr lang="zh-CN" altLang="en-US" b="1" dirty="0"/>
              <a:t>的右子树上插入结点，使</a:t>
            </a:r>
            <a:r>
              <a:rPr lang="en-US" altLang="zh-CN" b="1" dirty="0"/>
              <a:t>A</a:t>
            </a:r>
            <a:r>
              <a:rPr lang="zh-CN" altLang="en-US" b="1" dirty="0"/>
              <a:t>的平衡因子由</a:t>
            </a:r>
            <a:r>
              <a:rPr lang="en-US" altLang="zh-CN" b="1" dirty="0"/>
              <a:t>-1</a:t>
            </a:r>
            <a:r>
              <a:rPr lang="zh-CN" altLang="en-US" b="1" dirty="0"/>
              <a:t>减至</a:t>
            </a:r>
            <a:r>
              <a:rPr lang="en-US" altLang="zh-CN" b="1" dirty="0"/>
              <a:t>-2</a:t>
            </a:r>
            <a:r>
              <a:rPr lang="zh-CN" altLang="en-US" b="1" dirty="0"/>
              <a:t>而失去平衡。需要进行一次逆时针旋转操作。</a:t>
            </a:r>
            <a:endParaRPr lang="zh-CN" altLang="en-US" b="1" dirty="0"/>
          </a:p>
        </p:txBody>
      </p:sp>
      <p:sp>
        <p:nvSpPr>
          <p:cNvPr id="49156" name="Oval 5"/>
          <p:cNvSpPr/>
          <p:nvPr/>
        </p:nvSpPr>
        <p:spPr>
          <a:xfrm>
            <a:off x="4584700" y="3389313"/>
            <a:ext cx="357188" cy="363537"/>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9157" name="Line 6"/>
          <p:cNvSpPr/>
          <p:nvPr/>
        </p:nvSpPr>
        <p:spPr>
          <a:xfrm rot="-360000">
            <a:off x="4959350" y="3700463"/>
            <a:ext cx="358775" cy="679450"/>
          </a:xfrm>
          <a:prstGeom prst="line">
            <a:avLst/>
          </a:prstGeom>
          <a:ln w="9525" cap="flat" cmpd="sng">
            <a:solidFill>
              <a:srgbClr val="000000"/>
            </a:solidFill>
            <a:prstDash val="solid"/>
            <a:headEnd type="none" w="med" len="med"/>
            <a:tailEnd type="none" w="med" len="med"/>
          </a:ln>
        </p:spPr>
      </p:sp>
      <p:sp>
        <p:nvSpPr>
          <p:cNvPr id="49158" name="Oval 8"/>
          <p:cNvSpPr/>
          <p:nvPr/>
        </p:nvSpPr>
        <p:spPr>
          <a:xfrm>
            <a:off x="5164138" y="4367213"/>
            <a:ext cx="358775" cy="363537"/>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9159" name="Line 11"/>
          <p:cNvSpPr/>
          <p:nvPr/>
        </p:nvSpPr>
        <p:spPr>
          <a:xfrm>
            <a:off x="5445125" y="4735513"/>
            <a:ext cx="358775" cy="544512"/>
          </a:xfrm>
          <a:prstGeom prst="line">
            <a:avLst/>
          </a:prstGeom>
          <a:ln w="9525" cap="flat" cmpd="sng">
            <a:solidFill>
              <a:srgbClr val="000000"/>
            </a:solidFill>
            <a:prstDash val="solid"/>
            <a:headEnd type="none" w="med" len="med"/>
            <a:tailEnd type="none" w="med" len="med"/>
          </a:ln>
        </p:spPr>
      </p:sp>
      <p:sp>
        <p:nvSpPr>
          <p:cNvPr id="49160" name="Oval 12"/>
          <p:cNvSpPr/>
          <p:nvPr/>
        </p:nvSpPr>
        <p:spPr>
          <a:xfrm>
            <a:off x="5653088" y="5280025"/>
            <a:ext cx="358775" cy="363538"/>
          </a:xfrm>
          <a:prstGeom prst="ellipse">
            <a:avLst/>
          </a:prstGeom>
          <a:solidFill>
            <a:srgbClr val="0000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9161" name="Text Box 13"/>
          <p:cNvSpPr txBox="1"/>
          <p:nvPr/>
        </p:nvSpPr>
        <p:spPr>
          <a:xfrm>
            <a:off x="4537075" y="3306763"/>
            <a:ext cx="709613" cy="633412"/>
          </a:xfrm>
          <a:prstGeom prst="rect">
            <a:avLst/>
          </a:prstGeom>
          <a:noFill/>
          <a:ln w="9525">
            <a:noFill/>
          </a:ln>
        </p:spPr>
        <p:txBody>
          <a:bodyPr/>
          <a:p>
            <a:pPr algn="just"/>
            <a:r>
              <a:rPr lang="en-US" altLang="zh-CN" sz="2400" dirty="0">
                <a:latin typeface="Times New Roman" panose="02020603050405020304" pitchFamily="18" charset="0"/>
              </a:rPr>
              <a:t>21</a:t>
            </a:r>
            <a:endParaRPr lang="en-US" altLang="zh-CN" sz="2400" dirty="0">
              <a:latin typeface="Times New Roman" panose="02020603050405020304" pitchFamily="18" charset="0"/>
            </a:endParaRPr>
          </a:p>
        </p:txBody>
      </p:sp>
      <p:sp>
        <p:nvSpPr>
          <p:cNvPr id="49162" name="Text Box 14"/>
          <p:cNvSpPr txBox="1"/>
          <p:nvPr/>
        </p:nvSpPr>
        <p:spPr>
          <a:xfrm>
            <a:off x="5091113" y="4295775"/>
            <a:ext cx="709612" cy="633413"/>
          </a:xfrm>
          <a:prstGeom prst="rect">
            <a:avLst/>
          </a:prstGeom>
          <a:noFill/>
          <a:ln w="9525">
            <a:noFill/>
          </a:ln>
        </p:spPr>
        <p:txBody>
          <a:bodyPr/>
          <a:p>
            <a:pPr algn="just"/>
            <a:r>
              <a:rPr lang="en-US" altLang="zh-CN" sz="2400" dirty="0">
                <a:latin typeface="Times New Roman" panose="02020603050405020304" pitchFamily="18" charset="0"/>
              </a:rPr>
              <a:t>36</a:t>
            </a:r>
            <a:endParaRPr lang="en-US" altLang="zh-CN" sz="2400" dirty="0">
              <a:latin typeface="Times New Roman" panose="02020603050405020304" pitchFamily="18" charset="0"/>
            </a:endParaRPr>
          </a:p>
        </p:txBody>
      </p:sp>
      <p:sp>
        <p:nvSpPr>
          <p:cNvPr id="49163" name="Rectangle 2"/>
          <p:cNvSpPr>
            <a:spLocks noGrp="1"/>
          </p:cNvSpPr>
          <p:nvPr>
            <p:ph type="title"/>
          </p:nvPr>
        </p:nvSpPr>
        <p:spPr/>
        <p:txBody>
          <a:bodyPr vert="horz" wrap="square" lIns="91440" tIns="45720" rIns="91440" bIns="45720" anchor="ctr" anchorCtr="0"/>
          <a:p>
            <a:pPr eaLnBrk="1" hangingPunct="1"/>
            <a:r>
              <a:rPr lang="zh-CN" altLang="en-US" dirty="0"/>
              <a:t>调整的方法</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50179" name="Rectangle 2"/>
          <p:cNvSpPr>
            <a:spLocks noGrp="1"/>
          </p:cNvSpPr>
          <p:nvPr>
            <p:ph type="title"/>
          </p:nvPr>
        </p:nvSpPr>
        <p:spPr/>
        <p:txBody>
          <a:bodyPr vert="horz" wrap="square" lIns="91440" tIns="45720" rIns="91440" bIns="45720" anchor="ctr" anchorCtr="0"/>
          <a:p>
            <a:pPr eaLnBrk="1" hangingPunct="1"/>
            <a:r>
              <a:rPr lang="en-US" altLang="zh-CN" dirty="0">
                <a:solidFill>
                  <a:schemeClr val="tx1"/>
                </a:solidFill>
                <a:latin typeface="华文新魏" panose="02010800040101010101" pitchFamily="2" charset="-122"/>
              </a:rPr>
              <a:t>RR</a:t>
            </a:r>
            <a:r>
              <a:rPr lang="zh-CN" altLang="en-US" dirty="0">
                <a:solidFill>
                  <a:schemeClr val="tx1"/>
                </a:solidFill>
                <a:latin typeface="华文新魏" panose="02010800040101010101" pitchFamily="2" charset="-122"/>
              </a:rPr>
              <a:t>型调整操作示意图</a:t>
            </a:r>
            <a:endParaRPr lang="zh-CN" altLang="en-US" dirty="0">
              <a:solidFill>
                <a:schemeClr val="tx1"/>
              </a:solidFill>
              <a:latin typeface="华文新魏" panose="02010800040101010101" pitchFamily="2" charset="-122"/>
            </a:endParaRPr>
          </a:p>
        </p:txBody>
      </p:sp>
      <p:grpSp>
        <p:nvGrpSpPr>
          <p:cNvPr id="98385" name="Group 81"/>
          <p:cNvGrpSpPr/>
          <p:nvPr/>
        </p:nvGrpSpPr>
        <p:grpSpPr>
          <a:xfrm>
            <a:off x="5867400" y="1952625"/>
            <a:ext cx="2209800" cy="2390775"/>
            <a:chOff x="2669" y="1033"/>
            <a:chExt cx="1392" cy="1506"/>
          </a:xfrm>
        </p:grpSpPr>
        <p:sp>
          <p:nvSpPr>
            <p:cNvPr id="50203" name="Oval 49"/>
            <p:cNvSpPr/>
            <p:nvPr/>
          </p:nvSpPr>
          <p:spPr>
            <a:xfrm>
              <a:off x="3279" y="1060"/>
              <a:ext cx="229" cy="238"/>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0204" name="Rectangle 51"/>
            <p:cNvSpPr/>
            <p:nvPr/>
          </p:nvSpPr>
          <p:spPr>
            <a:xfrm>
              <a:off x="3554" y="1601"/>
              <a:ext cx="206" cy="293"/>
            </a:xfrm>
            <a:prstGeom prst="rect">
              <a:avLst/>
            </a:prstGeom>
            <a:solidFill>
              <a:srgbClr val="FFCC00"/>
            </a:solidFill>
            <a:ln w="9525" cap="flat" cmpd="sng">
              <a:solidFill>
                <a:srgbClr val="0000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50205" name="Oval 56"/>
            <p:cNvSpPr/>
            <p:nvPr/>
          </p:nvSpPr>
          <p:spPr>
            <a:xfrm>
              <a:off x="3004" y="1577"/>
              <a:ext cx="229" cy="237"/>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0206" name="Rectangle 58"/>
            <p:cNvSpPr/>
            <p:nvPr/>
          </p:nvSpPr>
          <p:spPr>
            <a:xfrm>
              <a:off x="2729" y="2168"/>
              <a:ext cx="206" cy="293"/>
            </a:xfrm>
            <a:prstGeom prst="rect">
              <a:avLst/>
            </a:prstGeom>
            <a:solidFill>
              <a:srgbClr val="FFCC00"/>
            </a:solidFill>
            <a:ln w="9525" cap="flat" cmpd="sng">
              <a:solidFill>
                <a:srgbClr val="0000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50207" name="Rectangle 61"/>
            <p:cNvSpPr/>
            <p:nvPr/>
          </p:nvSpPr>
          <p:spPr>
            <a:xfrm>
              <a:off x="3325" y="2160"/>
              <a:ext cx="206" cy="294"/>
            </a:xfrm>
            <a:prstGeom prst="rect">
              <a:avLst/>
            </a:prstGeom>
            <a:solidFill>
              <a:srgbClr val="FFCC00"/>
            </a:solidFill>
            <a:ln w="9525" cap="flat" cmpd="sng">
              <a:solidFill>
                <a:srgbClr val="0000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50208" name="Text Box 48"/>
            <p:cNvSpPr txBox="1"/>
            <p:nvPr/>
          </p:nvSpPr>
          <p:spPr>
            <a:xfrm>
              <a:off x="3313" y="1033"/>
              <a:ext cx="192" cy="277"/>
            </a:xfrm>
            <a:prstGeom prst="rect">
              <a:avLst/>
            </a:prstGeom>
            <a:noFill/>
            <a:ln w="9525">
              <a:noFill/>
            </a:ln>
          </p:spPr>
          <p:txBody>
            <a:bodyPr lIns="0" tIns="0" rIns="0" bIns="36000"/>
            <a:p>
              <a:pPr algn="ctr"/>
              <a:r>
                <a:rPr lang="en-US" altLang="zh-CN" sz="2400" dirty="0">
                  <a:latin typeface="Times New Roman" panose="02020603050405020304" pitchFamily="18" charset="0"/>
                </a:rPr>
                <a:t>B</a:t>
              </a:r>
              <a:endParaRPr lang="en-US" altLang="zh-CN" sz="2400" dirty="0">
                <a:latin typeface="Times New Roman" panose="02020603050405020304" pitchFamily="18" charset="0"/>
              </a:endParaRPr>
            </a:p>
          </p:txBody>
        </p:sp>
        <p:sp>
          <p:nvSpPr>
            <p:cNvPr id="50209" name="Text Box 52"/>
            <p:cNvSpPr txBox="1"/>
            <p:nvPr/>
          </p:nvSpPr>
          <p:spPr>
            <a:xfrm>
              <a:off x="3510" y="1574"/>
              <a:ext cx="551" cy="397"/>
            </a:xfrm>
            <a:prstGeom prst="rect">
              <a:avLst/>
            </a:prstGeom>
            <a:noFill/>
            <a:ln w="9525">
              <a:noFill/>
            </a:ln>
          </p:spPr>
          <p:txBody>
            <a:bodyPr/>
            <a:p>
              <a:pPr algn="just"/>
              <a:r>
                <a:rPr lang="en-US" altLang="zh-CN" sz="2400" dirty="0">
                  <a:latin typeface="Times New Roman" panose="02020603050405020304" pitchFamily="18" charset="0"/>
                </a:rPr>
                <a:t>B</a:t>
              </a:r>
              <a:r>
                <a:rPr lang="en-US" altLang="zh-CN" sz="2400" baseline="-25000" dirty="0">
                  <a:latin typeface="Times New Roman" panose="02020603050405020304" pitchFamily="18" charset="0"/>
                </a:rPr>
                <a:t>R</a:t>
              </a:r>
              <a:endParaRPr lang="en-US" altLang="zh-CN" sz="2400" baseline="-25000" dirty="0">
                <a:latin typeface="Times New Roman" panose="02020603050405020304" pitchFamily="18" charset="0"/>
              </a:endParaRPr>
            </a:p>
          </p:txBody>
        </p:sp>
        <p:sp>
          <p:nvSpPr>
            <p:cNvPr id="50210" name="Freeform 53"/>
            <p:cNvSpPr/>
            <p:nvPr/>
          </p:nvSpPr>
          <p:spPr>
            <a:xfrm>
              <a:off x="3141" y="1300"/>
              <a:ext cx="195" cy="288"/>
            </a:xfrm>
            <a:custGeom>
              <a:avLst/>
              <a:gdLst/>
              <a:ahLst/>
              <a:cxnLst>
                <a:cxn ang="0">
                  <a:pos x="195" y="0"/>
                </a:cxn>
                <a:cxn ang="0">
                  <a:pos x="0" y="288"/>
                </a:cxn>
              </a:cxnLst>
              <a:pathLst>
                <a:path w="255" h="339">
                  <a:moveTo>
                    <a:pt x="255" y="0"/>
                  </a:moveTo>
                  <a:lnTo>
                    <a:pt x="0" y="339"/>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0211" name="Freeform 54"/>
            <p:cNvSpPr/>
            <p:nvPr/>
          </p:nvSpPr>
          <p:spPr>
            <a:xfrm>
              <a:off x="3451" y="1270"/>
              <a:ext cx="195" cy="331"/>
            </a:xfrm>
            <a:custGeom>
              <a:avLst/>
              <a:gdLst/>
              <a:ahLst/>
              <a:cxnLst>
                <a:cxn ang="0">
                  <a:pos x="0" y="0"/>
                </a:cxn>
                <a:cxn ang="0">
                  <a:pos x="195" y="331"/>
                </a:cxn>
              </a:cxnLst>
              <a:pathLst>
                <a:path w="255" h="390">
                  <a:moveTo>
                    <a:pt x="0" y="0"/>
                  </a:moveTo>
                  <a:lnTo>
                    <a:pt x="255" y="39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0212" name="Text Box 55"/>
            <p:cNvSpPr txBox="1"/>
            <p:nvPr/>
          </p:nvSpPr>
          <p:spPr>
            <a:xfrm>
              <a:off x="3027" y="1550"/>
              <a:ext cx="192" cy="277"/>
            </a:xfrm>
            <a:prstGeom prst="rect">
              <a:avLst/>
            </a:prstGeom>
            <a:noFill/>
            <a:ln w="9525">
              <a:noFill/>
            </a:ln>
          </p:spPr>
          <p:txBody>
            <a:bodyPr lIns="0" tIns="0" rIns="0" bIns="36000"/>
            <a:p>
              <a:pPr algn="ctr"/>
              <a:r>
                <a:rPr lang="en-US" altLang="zh-CN" sz="2400" dirty="0">
                  <a:latin typeface="Times New Roman" panose="02020603050405020304" pitchFamily="18" charset="0"/>
                </a:rPr>
                <a:t>A</a:t>
              </a:r>
              <a:endParaRPr lang="en-US" altLang="zh-CN" sz="2400" dirty="0">
                <a:latin typeface="Times New Roman" panose="02020603050405020304" pitchFamily="18" charset="0"/>
              </a:endParaRPr>
            </a:p>
          </p:txBody>
        </p:sp>
        <p:sp>
          <p:nvSpPr>
            <p:cNvPr id="50213" name="Text Box 59"/>
            <p:cNvSpPr txBox="1"/>
            <p:nvPr/>
          </p:nvSpPr>
          <p:spPr>
            <a:xfrm>
              <a:off x="2669" y="2141"/>
              <a:ext cx="550" cy="398"/>
            </a:xfrm>
            <a:prstGeom prst="rect">
              <a:avLst/>
            </a:prstGeom>
            <a:noFill/>
            <a:ln w="9525">
              <a:noFill/>
            </a:ln>
          </p:spPr>
          <p:txBody>
            <a:bodyPr/>
            <a:p>
              <a:pPr algn="just"/>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L</a:t>
              </a:r>
              <a:endParaRPr lang="en-US" altLang="zh-CN" sz="2400" baseline="-25000" dirty="0">
                <a:latin typeface="Times New Roman" panose="02020603050405020304" pitchFamily="18" charset="0"/>
              </a:endParaRPr>
            </a:p>
          </p:txBody>
        </p:sp>
        <p:sp>
          <p:nvSpPr>
            <p:cNvPr id="50214" name="Text Box 62"/>
            <p:cNvSpPr txBox="1"/>
            <p:nvPr/>
          </p:nvSpPr>
          <p:spPr>
            <a:xfrm>
              <a:off x="3281" y="2133"/>
              <a:ext cx="550" cy="398"/>
            </a:xfrm>
            <a:prstGeom prst="rect">
              <a:avLst/>
            </a:prstGeom>
            <a:noFill/>
            <a:ln w="9525">
              <a:noFill/>
            </a:ln>
          </p:spPr>
          <p:txBody>
            <a:bodyPr/>
            <a:p>
              <a:pPr algn="just"/>
              <a:r>
                <a:rPr lang="en-US" altLang="zh-CN" sz="2400" dirty="0">
                  <a:latin typeface="Times New Roman" panose="02020603050405020304" pitchFamily="18" charset="0"/>
                </a:rPr>
                <a:t>B</a:t>
              </a:r>
              <a:r>
                <a:rPr lang="en-US" altLang="zh-CN" sz="2400" baseline="-25000" dirty="0">
                  <a:latin typeface="Times New Roman" panose="02020603050405020304" pitchFamily="18" charset="0"/>
                </a:rPr>
                <a:t>L</a:t>
              </a:r>
              <a:endParaRPr lang="en-US" altLang="zh-CN" sz="2400" baseline="-25000" dirty="0">
                <a:latin typeface="Times New Roman" panose="02020603050405020304" pitchFamily="18" charset="0"/>
              </a:endParaRPr>
            </a:p>
          </p:txBody>
        </p:sp>
        <p:sp>
          <p:nvSpPr>
            <p:cNvPr id="50215" name="Freeform 63"/>
            <p:cNvSpPr/>
            <p:nvPr/>
          </p:nvSpPr>
          <p:spPr>
            <a:xfrm>
              <a:off x="3176" y="1825"/>
              <a:ext cx="218" cy="343"/>
            </a:xfrm>
            <a:custGeom>
              <a:avLst/>
              <a:gdLst/>
              <a:ahLst/>
              <a:cxnLst>
                <a:cxn ang="0">
                  <a:pos x="0" y="0"/>
                </a:cxn>
                <a:cxn ang="0">
                  <a:pos x="218" y="343"/>
                </a:cxn>
              </a:cxnLst>
              <a:pathLst>
                <a:path w="285" h="405">
                  <a:moveTo>
                    <a:pt x="0" y="0"/>
                  </a:moveTo>
                  <a:lnTo>
                    <a:pt x="285" y="405"/>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0216" name="Freeform 64"/>
            <p:cNvSpPr/>
            <p:nvPr/>
          </p:nvSpPr>
          <p:spPr>
            <a:xfrm>
              <a:off x="2820" y="1786"/>
              <a:ext cx="253" cy="370"/>
            </a:xfrm>
            <a:custGeom>
              <a:avLst/>
              <a:gdLst/>
              <a:ahLst/>
              <a:cxnLst>
                <a:cxn ang="0">
                  <a:pos x="253" y="0"/>
                </a:cxn>
                <a:cxn ang="0">
                  <a:pos x="0" y="370"/>
                </a:cxn>
              </a:cxnLst>
              <a:pathLst>
                <a:path w="330" h="435">
                  <a:moveTo>
                    <a:pt x="330" y="0"/>
                  </a:moveTo>
                  <a:lnTo>
                    <a:pt x="0" y="435"/>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grpSp>
      <p:sp>
        <p:nvSpPr>
          <p:cNvPr id="98369" name="Text Box 65"/>
          <p:cNvSpPr txBox="1"/>
          <p:nvPr/>
        </p:nvSpPr>
        <p:spPr>
          <a:xfrm>
            <a:off x="152400" y="4338638"/>
            <a:ext cx="4343400" cy="1147762"/>
          </a:xfrm>
          <a:prstGeom prst="rect">
            <a:avLst/>
          </a:prstGeom>
          <a:noFill/>
          <a:ln w="9525">
            <a:noFill/>
          </a:ln>
        </p:spPr>
        <p:txBody>
          <a:bodyPr/>
          <a:p>
            <a:pPr algn="just"/>
            <a:r>
              <a:rPr lang="zh-CN" altLang="en-US" sz="2400" b="1" dirty="0">
                <a:solidFill>
                  <a:schemeClr val="folHlink"/>
                </a:solidFill>
                <a:latin typeface="幼圆" panose="02010509060101010101" pitchFamily="49" charset="-122"/>
                <a:ea typeface="幼圆" panose="02010509060101010101" pitchFamily="49" charset="-122"/>
              </a:rPr>
              <a:t>          </a:t>
            </a:r>
            <a:endParaRPr lang="zh-CN" altLang="en-US" sz="2400" b="1" dirty="0">
              <a:solidFill>
                <a:schemeClr val="folHlink"/>
              </a:solidFill>
              <a:latin typeface="幼圆" panose="02010509060101010101" pitchFamily="49" charset="-122"/>
              <a:ea typeface="幼圆" panose="02010509060101010101" pitchFamily="49" charset="-122"/>
            </a:endParaRPr>
          </a:p>
          <a:p>
            <a:pPr algn="just"/>
            <a:r>
              <a:rPr lang="zh-CN" altLang="en-US" sz="2400" b="1" dirty="0">
                <a:solidFill>
                  <a:srgbClr val="D60093"/>
                </a:solidFill>
                <a:latin typeface="幼圆" panose="02010509060101010101" pitchFamily="49" charset="-122"/>
                <a:ea typeface="幼圆" panose="02010509060101010101" pitchFamily="49" charset="-122"/>
              </a:rPr>
              <a:t>   </a:t>
            </a:r>
            <a:r>
              <a:rPr lang="en-US" altLang="zh-CN" sz="2400" b="1" dirty="0">
                <a:solidFill>
                  <a:srgbClr val="D60093"/>
                </a:solidFill>
                <a:latin typeface="幼圆" panose="02010509060101010101" pitchFamily="49" charset="-122"/>
                <a:ea typeface="幼圆" panose="02010509060101010101" pitchFamily="49" charset="-122"/>
              </a:rPr>
              <a:t>(a)</a:t>
            </a:r>
            <a:r>
              <a:rPr lang="zh-CN" altLang="en-US" sz="2400" b="1" dirty="0">
                <a:solidFill>
                  <a:srgbClr val="D60093"/>
                </a:solidFill>
                <a:latin typeface="幼圆" panose="02010509060101010101" pitchFamily="49" charset="-122"/>
                <a:ea typeface="幼圆" panose="02010509060101010101" pitchFamily="49" charset="-122"/>
              </a:rPr>
              <a:t>插入结点</a:t>
            </a:r>
            <a:r>
              <a:rPr lang="en-US" altLang="zh-CN" sz="2400" b="1" dirty="0">
                <a:solidFill>
                  <a:srgbClr val="D60093"/>
                </a:solidFill>
                <a:latin typeface="幼圆" panose="02010509060101010101" pitchFamily="49" charset="-122"/>
                <a:ea typeface="幼圆" panose="02010509060101010101" pitchFamily="49" charset="-122"/>
              </a:rPr>
              <a:t>S</a:t>
            </a:r>
            <a:r>
              <a:rPr lang="zh-CN" altLang="en-US" sz="2400" b="1" dirty="0">
                <a:solidFill>
                  <a:srgbClr val="D60093"/>
                </a:solidFill>
                <a:latin typeface="幼圆" panose="02010509060101010101" pitchFamily="49" charset="-122"/>
                <a:ea typeface="幼圆" panose="02010509060101010101" pitchFamily="49" charset="-122"/>
              </a:rPr>
              <a:t>后失去平衡</a:t>
            </a:r>
            <a:endParaRPr lang="zh-CN" altLang="en-US" sz="2400" b="1" dirty="0">
              <a:solidFill>
                <a:srgbClr val="D60093"/>
              </a:solidFill>
              <a:latin typeface="幼圆" panose="02010509060101010101" pitchFamily="49" charset="-122"/>
              <a:ea typeface="幼圆" panose="02010509060101010101" pitchFamily="49" charset="-122"/>
            </a:endParaRPr>
          </a:p>
          <a:p>
            <a:pPr algn="just"/>
            <a:endParaRPr lang="zh-CN" altLang="en-US" sz="2400" b="1" dirty="0">
              <a:solidFill>
                <a:schemeClr val="folHlink"/>
              </a:solidFill>
              <a:latin typeface="幼圆" panose="02010509060101010101" pitchFamily="49" charset="-122"/>
              <a:ea typeface="幼圆" panose="02010509060101010101" pitchFamily="49" charset="-122"/>
            </a:endParaRPr>
          </a:p>
        </p:txBody>
      </p:sp>
      <p:sp>
        <p:nvSpPr>
          <p:cNvPr id="98383" name="Rectangle 79"/>
          <p:cNvSpPr/>
          <p:nvPr/>
        </p:nvSpPr>
        <p:spPr>
          <a:xfrm>
            <a:off x="5353050" y="4648200"/>
            <a:ext cx="2774950" cy="457200"/>
          </a:xfrm>
          <a:prstGeom prst="rect">
            <a:avLst/>
          </a:prstGeom>
          <a:noFill/>
          <a:ln w="9525">
            <a:noFill/>
          </a:ln>
        </p:spPr>
        <p:txBody>
          <a:bodyPr wrap="none">
            <a:spAutoFit/>
          </a:bodyPr>
          <a:p>
            <a:pPr eaLnBrk="1" hangingPunct="1"/>
            <a:r>
              <a:rPr lang="en-US" altLang="zh-CN" sz="2400" b="1" dirty="0">
                <a:solidFill>
                  <a:srgbClr val="D60093"/>
                </a:solidFill>
                <a:latin typeface="幼圆" panose="02010509060101010101" pitchFamily="49" charset="-122"/>
                <a:ea typeface="幼圆" panose="02010509060101010101" pitchFamily="49" charset="-122"/>
              </a:rPr>
              <a:t>(b)</a:t>
            </a:r>
            <a:r>
              <a:rPr lang="zh-CN" altLang="en-US" sz="2400" b="1" dirty="0">
                <a:solidFill>
                  <a:srgbClr val="D60093"/>
                </a:solidFill>
                <a:latin typeface="幼圆" panose="02010509060101010101" pitchFamily="49" charset="-122"/>
                <a:ea typeface="幼圆" panose="02010509060101010101" pitchFamily="49" charset="-122"/>
              </a:rPr>
              <a:t>调整后恢复平衡</a:t>
            </a:r>
            <a:endParaRPr lang="zh-CN" altLang="en-US" sz="2400" b="1" dirty="0">
              <a:solidFill>
                <a:srgbClr val="D60093"/>
              </a:solidFill>
              <a:latin typeface="幼圆" panose="02010509060101010101" pitchFamily="49" charset="-122"/>
              <a:ea typeface="幼圆" panose="02010509060101010101" pitchFamily="49" charset="-122"/>
            </a:endParaRPr>
          </a:p>
        </p:txBody>
      </p:sp>
      <p:grpSp>
        <p:nvGrpSpPr>
          <p:cNvPr id="98386" name="Group 82"/>
          <p:cNvGrpSpPr/>
          <p:nvPr/>
        </p:nvGrpSpPr>
        <p:grpSpPr>
          <a:xfrm>
            <a:off x="1447800" y="1447800"/>
            <a:ext cx="2182813" cy="3119438"/>
            <a:chOff x="912" y="576"/>
            <a:chExt cx="1375" cy="1965"/>
          </a:xfrm>
        </p:grpSpPr>
        <p:grpSp>
          <p:nvGrpSpPr>
            <p:cNvPr id="50184" name="Group 80"/>
            <p:cNvGrpSpPr/>
            <p:nvPr/>
          </p:nvGrpSpPr>
          <p:grpSpPr>
            <a:xfrm>
              <a:off x="912" y="576"/>
              <a:ext cx="1375" cy="1807"/>
              <a:chOff x="1011" y="768"/>
              <a:chExt cx="1375" cy="1807"/>
            </a:xfrm>
          </p:grpSpPr>
          <p:sp>
            <p:nvSpPr>
              <p:cNvPr id="50186" name="Oval 42"/>
              <p:cNvSpPr/>
              <p:nvPr/>
            </p:nvSpPr>
            <p:spPr>
              <a:xfrm>
                <a:off x="1307" y="1060"/>
                <a:ext cx="230" cy="238"/>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0187" name="Rectangle 44"/>
              <p:cNvSpPr/>
              <p:nvPr/>
            </p:nvSpPr>
            <p:spPr>
              <a:xfrm>
                <a:off x="1055" y="1601"/>
                <a:ext cx="206" cy="293"/>
              </a:xfrm>
              <a:prstGeom prst="rect">
                <a:avLst/>
              </a:prstGeom>
              <a:solidFill>
                <a:srgbClr val="FFCC00"/>
              </a:solidFill>
              <a:ln w="9525" cap="flat" cmpd="sng">
                <a:solidFill>
                  <a:srgbClr val="0000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50188" name="Freeform 47"/>
              <p:cNvSpPr/>
              <p:nvPr/>
            </p:nvSpPr>
            <p:spPr>
              <a:xfrm>
                <a:off x="1491" y="1300"/>
                <a:ext cx="172" cy="288"/>
              </a:xfrm>
              <a:custGeom>
                <a:avLst/>
                <a:gdLst/>
                <a:ahLst/>
                <a:cxnLst>
                  <a:cxn ang="0">
                    <a:pos x="0" y="0"/>
                  </a:cxn>
                  <a:cxn ang="0">
                    <a:pos x="172" y="288"/>
                  </a:cxn>
                </a:cxnLst>
                <a:pathLst>
                  <a:path w="225" h="339">
                    <a:moveTo>
                      <a:pt x="0" y="0"/>
                    </a:moveTo>
                    <a:lnTo>
                      <a:pt x="225" y="339"/>
                    </a:lnTo>
                  </a:path>
                </a:pathLst>
              </a:custGeom>
              <a:solidFill>
                <a:srgbClr val="FFCC0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0189" name="Oval 68"/>
              <p:cNvSpPr/>
              <p:nvPr/>
            </p:nvSpPr>
            <p:spPr>
              <a:xfrm>
                <a:off x="1582" y="1577"/>
                <a:ext cx="230" cy="237"/>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0190" name="Rectangle 70"/>
              <p:cNvSpPr/>
              <p:nvPr/>
            </p:nvSpPr>
            <p:spPr>
              <a:xfrm>
                <a:off x="1904" y="2143"/>
                <a:ext cx="183" cy="432"/>
              </a:xfrm>
              <a:prstGeom prst="rect">
                <a:avLst/>
              </a:prstGeom>
              <a:solidFill>
                <a:srgbClr val="FFCC00"/>
              </a:solidFill>
              <a:ln w="9525" cap="flat" cmpd="sng">
                <a:solidFill>
                  <a:srgbClr val="0000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50191" name="Freeform 72"/>
              <p:cNvSpPr/>
              <p:nvPr/>
            </p:nvSpPr>
            <p:spPr>
              <a:xfrm>
                <a:off x="1904" y="2382"/>
                <a:ext cx="172" cy="1"/>
              </a:xfrm>
              <a:custGeom>
                <a:avLst/>
                <a:gdLst/>
                <a:ahLst/>
                <a:cxnLst>
                  <a:cxn ang="0">
                    <a:pos x="0" y="0"/>
                  </a:cxn>
                  <a:cxn ang="0">
                    <a:pos x="172" y="0"/>
                  </a:cxn>
                </a:cxnLst>
                <a:pathLst>
                  <a:path w="225" h="1">
                    <a:moveTo>
                      <a:pt x="0" y="0"/>
                    </a:moveTo>
                    <a:lnTo>
                      <a:pt x="225" y="0"/>
                    </a:lnTo>
                  </a:path>
                </a:pathLst>
              </a:custGeom>
              <a:solidFill>
                <a:srgbClr val="FFCC0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0192" name="Rectangle 74"/>
              <p:cNvSpPr/>
              <p:nvPr/>
            </p:nvSpPr>
            <p:spPr>
              <a:xfrm>
                <a:off x="1262" y="2168"/>
                <a:ext cx="206" cy="293"/>
              </a:xfrm>
              <a:prstGeom prst="rect">
                <a:avLst/>
              </a:prstGeom>
              <a:solidFill>
                <a:srgbClr val="FFCC00"/>
              </a:solidFill>
              <a:ln w="9525" cap="flat" cmpd="sng">
                <a:solidFill>
                  <a:srgbClr val="0000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50193" name="Text Box 41"/>
              <p:cNvSpPr txBox="1"/>
              <p:nvPr/>
            </p:nvSpPr>
            <p:spPr>
              <a:xfrm>
                <a:off x="1330" y="1033"/>
                <a:ext cx="192" cy="277"/>
              </a:xfrm>
              <a:prstGeom prst="rect">
                <a:avLst/>
              </a:prstGeom>
              <a:noFill/>
              <a:ln w="9525">
                <a:noFill/>
              </a:ln>
            </p:spPr>
            <p:txBody>
              <a:bodyPr lIns="0" tIns="0" rIns="0" bIns="36000"/>
              <a:p>
                <a:pPr algn="ctr"/>
                <a:r>
                  <a:rPr lang="en-US" altLang="zh-CN" sz="2400" dirty="0">
                    <a:latin typeface="Times New Roman" panose="02020603050405020304" pitchFamily="18" charset="0"/>
                  </a:rPr>
                  <a:t>A</a:t>
                </a:r>
                <a:endParaRPr lang="en-US" altLang="zh-CN" sz="2400" dirty="0">
                  <a:latin typeface="Times New Roman" panose="02020603050405020304" pitchFamily="18" charset="0"/>
                </a:endParaRPr>
              </a:p>
            </p:txBody>
          </p:sp>
          <p:sp>
            <p:nvSpPr>
              <p:cNvPr id="50194" name="Text Box 45"/>
              <p:cNvSpPr txBox="1"/>
              <p:nvPr/>
            </p:nvSpPr>
            <p:spPr>
              <a:xfrm>
                <a:off x="1011" y="1566"/>
                <a:ext cx="551" cy="397"/>
              </a:xfrm>
              <a:prstGeom prst="rect">
                <a:avLst/>
              </a:prstGeom>
              <a:noFill/>
              <a:ln w="9525">
                <a:noFill/>
              </a:ln>
            </p:spPr>
            <p:txBody>
              <a:bodyPr/>
              <a:p>
                <a:pPr algn="just"/>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L</a:t>
                </a:r>
                <a:endParaRPr lang="en-US" altLang="zh-CN" sz="2400" baseline="-25000" dirty="0">
                  <a:latin typeface="Times New Roman" panose="02020603050405020304" pitchFamily="18" charset="0"/>
                </a:endParaRPr>
              </a:p>
            </p:txBody>
          </p:sp>
          <p:sp>
            <p:nvSpPr>
              <p:cNvPr id="50195" name="Freeform 46"/>
              <p:cNvSpPr/>
              <p:nvPr/>
            </p:nvSpPr>
            <p:spPr>
              <a:xfrm>
                <a:off x="1170" y="1300"/>
                <a:ext cx="195" cy="288"/>
              </a:xfrm>
              <a:custGeom>
                <a:avLst/>
                <a:gdLst/>
                <a:ahLst/>
                <a:cxnLst>
                  <a:cxn ang="0">
                    <a:pos x="195" y="0"/>
                  </a:cxn>
                  <a:cxn ang="0">
                    <a:pos x="0" y="288"/>
                  </a:cxn>
                </a:cxnLst>
                <a:pathLst>
                  <a:path w="255" h="339">
                    <a:moveTo>
                      <a:pt x="255" y="0"/>
                    </a:moveTo>
                    <a:lnTo>
                      <a:pt x="0" y="339"/>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0196" name="Text Box 66"/>
              <p:cNvSpPr txBox="1"/>
              <p:nvPr/>
            </p:nvSpPr>
            <p:spPr>
              <a:xfrm>
                <a:off x="1273" y="768"/>
                <a:ext cx="447" cy="397"/>
              </a:xfrm>
              <a:prstGeom prst="rect">
                <a:avLst/>
              </a:prstGeom>
              <a:noFill/>
              <a:ln w="9525">
                <a:noFill/>
              </a:ln>
            </p:spPr>
            <p:txBody>
              <a:bodyPr/>
              <a:p>
                <a:pPr algn="just"/>
                <a:r>
                  <a:rPr lang="en-US" altLang="zh-CN" sz="1600" dirty="0">
                    <a:latin typeface="Times New Roman" panose="02020603050405020304" pitchFamily="18" charset="0"/>
                  </a:rPr>
                  <a:t>-2</a:t>
                </a:r>
                <a:endParaRPr lang="en-US" altLang="zh-CN" sz="1600" dirty="0">
                  <a:latin typeface="Times New Roman" panose="02020603050405020304" pitchFamily="18" charset="0"/>
                </a:endParaRPr>
              </a:p>
            </p:txBody>
          </p:sp>
          <p:sp>
            <p:nvSpPr>
              <p:cNvPr id="50197" name="Text Box 67"/>
              <p:cNvSpPr txBox="1"/>
              <p:nvPr/>
            </p:nvSpPr>
            <p:spPr>
              <a:xfrm>
                <a:off x="1617" y="1550"/>
                <a:ext cx="192" cy="277"/>
              </a:xfrm>
              <a:prstGeom prst="rect">
                <a:avLst/>
              </a:prstGeom>
              <a:noFill/>
              <a:ln w="9525">
                <a:noFill/>
              </a:ln>
            </p:spPr>
            <p:txBody>
              <a:bodyPr lIns="0" tIns="0" rIns="0" bIns="36000"/>
              <a:p>
                <a:pPr algn="ctr"/>
                <a:r>
                  <a:rPr lang="en-US" altLang="zh-CN" sz="2400" dirty="0">
                    <a:latin typeface="Times New Roman" panose="02020603050405020304" pitchFamily="18" charset="0"/>
                  </a:rPr>
                  <a:t>B</a:t>
                </a:r>
                <a:endParaRPr lang="en-US" altLang="zh-CN" sz="2400" dirty="0">
                  <a:latin typeface="Times New Roman" panose="02020603050405020304" pitchFamily="18" charset="0"/>
                </a:endParaRPr>
              </a:p>
            </p:txBody>
          </p:sp>
          <p:sp>
            <p:nvSpPr>
              <p:cNvPr id="50198" name="Text Box 71"/>
              <p:cNvSpPr txBox="1"/>
              <p:nvPr/>
            </p:nvSpPr>
            <p:spPr>
              <a:xfrm>
                <a:off x="1836" y="2092"/>
                <a:ext cx="550" cy="397"/>
              </a:xfrm>
              <a:prstGeom prst="rect">
                <a:avLst/>
              </a:prstGeom>
              <a:noFill/>
              <a:ln w="9525">
                <a:noFill/>
              </a:ln>
            </p:spPr>
            <p:txBody>
              <a:bodyPr/>
              <a:p>
                <a:pPr algn="just"/>
                <a:r>
                  <a:rPr lang="en-US" altLang="zh-CN" sz="2400" dirty="0">
                    <a:latin typeface="Times New Roman" panose="02020603050405020304" pitchFamily="18" charset="0"/>
                  </a:rPr>
                  <a:t>B</a:t>
                </a:r>
                <a:r>
                  <a:rPr lang="en-US" altLang="zh-CN" sz="2400" baseline="-25000" dirty="0">
                    <a:latin typeface="Times New Roman" panose="02020603050405020304" pitchFamily="18" charset="0"/>
                  </a:rPr>
                  <a:t>R</a:t>
                </a:r>
                <a:endParaRPr lang="en-US" altLang="zh-CN" sz="2400" baseline="-25000" dirty="0">
                  <a:latin typeface="Times New Roman" panose="02020603050405020304" pitchFamily="18" charset="0"/>
                </a:endParaRPr>
              </a:p>
            </p:txBody>
          </p:sp>
          <p:sp>
            <p:nvSpPr>
              <p:cNvPr id="50199" name="Text Box 75"/>
              <p:cNvSpPr txBox="1"/>
              <p:nvPr/>
            </p:nvSpPr>
            <p:spPr>
              <a:xfrm>
                <a:off x="1218" y="2133"/>
                <a:ext cx="550" cy="398"/>
              </a:xfrm>
              <a:prstGeom prst="rect">
                <a:avLst/>
              </a:prstGeom>
              <a:noFill/>
              <a:ln w="9525">
                <a:noFill/>
              </a:ln>
            </p:spPr>
            <p:txBody>
              <a:bodyPr/>
              <a:p>
                <a:pPr algn="just"/>
                <a:r>
                  <a:rPr lang="en-US" altLang="zh-CN" sz="2400" dirty="0">
                    <a:latin typeface="Times New Roman" panose="02020603050405020304" pitchFamily="18" charset="0"/>
                  </a:rPr>
                  <a:t>B</a:t>
                </a:r>
                <a:r>
                  <a:rPr lang="en-US" altLang="zh-CN" sz="2400" baseline="-25000" dirty="0">
                    <a:latin typeface="Times New Roman" panose="02020603050405020304" pitchFamily="18" charset="0"/>
                  </a:rPr>
                  <a:t>L</a:t>
                </a:r>
                <a:endParaRPr lang="en-US" altLang="zh-CN" sz="2400" baseline="-25000" dirty="0">
                  <a:latin typeface="Times New Roman" panose="02020603050405020304" pitchFamily="18" charset="0"/>
                </a:endParaRPr>
              </a:p>
            </p:txBody>
          </p:sp>
          <p:sp>
            <p:nvSpPr>
              <p:cNvPr id="50200" name="Freeform 76"/>
              <p:cNvSpPr/>
              <p:nvPr/>
            </p:nvSpPr>
            <p:spPr>
              <a:xfrm>
                <a:off x="1365" y="1797"/>
                <a:ext cx="252" cy="369"/>
              </a:xfrm>
              <a:custGeom>
                <a:avLst/>
                <a:gdLst/>
                <a:ahLst/>
                <a:cxnLst>
                  <a:cxn ang="0">
                    <a:pos x="252" y="0"/>
                  </a:cxn>
                  <a:cxn ang="0">
                    <a:pos x="0" y="369"/>
                  </a:cxn>
                </a:cxnLst>
                <a:pathLst>
                  <a:path w="330" h="435">
                    <a:moveTo>
                      <a:pt x="330" y="0"/>
                    </a:moveTo>
                    <a:lnTo>
                      <a:pt x="0" y="435"/>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0201" name="Freeform 77"/>
              <p:cNvSpPr/>
              <p:nvPr/>
            </p:nvSpPr>
            <p:spPr>
              <a:xfrm>
                <a:off x="1766" y="1809"/>
                <a:ext cx="218" cy="344"/>
              </a:xfrm>
              <a:custGeom>
                <a:avLst/>
                <a:gdLst/>
                <a:ahLst/>
                <a:cxnLst>
                  <a:cxn ang="0">
                    <a:pos x="0" y="0"/>
                  </a:cxn>
                  <a:cxn ang="0">
                    <a:pos x="218" y="344"/>
                  </a:cxn>
                </a:cxnLst>
                <a:pathLst>
                  <a:path w="285" h="405">
                    <a:moveTo>
                      <a:pt x="0" y="0"/>
                    </a:moveTo>
                    <a:lnTo>
                      <a:pt x="285" y="405"/>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0202" name="Text Box 78"/>
              <p:cNvSpPr txBox="1"/>
              <p:nvPr/>
            </p:nvSpPr>
            <p:spPr>
              <a:xfrm>
                <a:off x="1548" y="1285"/>
                <a:ext cx="401" cy="397"/>
              </a:xfrm>
              <a:prstGeom prst="rect">
                <a:avLst/>
              </a:prstGeom>
              <a:noFill/>
              <a:ln w="9525">
                <a:noFill/>
              </a:ln>
            </p:spPr>
            <p:txBody>
              <a:bodyPr/>
              <a:p>
                <a:pPr algn="just"/>
                <a:r>
                  <a:rPr lang="en-US" altLang="zh-CN" sz="1600" dirty="0">
                    <a:latin typeface="Times New Roman" panose="02020603050405020304" pitchFamily="18" charset="0"/>
                  </a:rPr>
                  <a:t>-1</a:t>
                </a:r>
                <a:endParaRPr lang="en-US" altLang="zh-CN" sz="1600" dirty="0">
                  <a:latin typeface="Times New Roman" panose="02020603050405020304" pitchFamily="18" charset="0"/>
                </a:endParaRPr>
              </a:p>
            </p:txBody>
          </p:sp>
        </p:grpSp>
        <p:sp>
          <p:nvSpPr>
            <p:cNvPr id="50185" name="Text Box 73"/>
            <p:cNvSpPr txBox="1"/>
            <p:nvPr/>
          </p:nvSpPr>
          <p:spPr>
            <a:xfrm>
              <a:off x="1776" y="2144"/>
              <a:ext cx="412" cy="397"/>
            </a:xfrm>
            <a:prstGeom prst="rect">
              <a:avLst/>
            </a:prstGeom>
            <a:noFill/>
            <a:ln w="9525">
              <a:noFill/>
            </a:ln>
          </p:spPr>
          <p:txBody>
            <a:bodyPr/>
            <a:p>
              <a:pPr algn="just"/>
              <a:r>
                <a:rPr lang="en-US" altLang="zh-CN" sz="2400" dirty="0">
                  <a:latin typeface="Times New Roman" panose="02020603050405020304" pitchFamily="18" charset="0"/>
                </a:rPr>
                <a:t>S</a:t>
              </a:r>
              <a:endParaRPr lang="en-US" altLang="zh-CN" sz="2400"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8386"/>
                                        </p:tgtEl>
                                        <p:attrNameLst>
                                          <p:attrName>style.visibility</p:attrName>
                                        </p:attrNameLst>
                                      </p:cBhvr>
                                      <p:to>
                                        <p:strVal val="visible"/>
                                      </p:to>
                                    </p:set>
                                    <p:anim calcmode="lin" valueType="num">
                                      <p:cBhvr>
                                        <p:cTn id="7" dur="500" fill="hold"/>
                                        <p:tgtEl>
                                          <p:spTgt spid="98386"/>
                                        </p:tgtEl>
                                        <p:attrNameLst>
                                          <p:attrName>ppt_x</p:attrName>
                                        </p:attrNameLst>
                                      </p:cBhvr>
                                      <p:tavLst>
                                        <p:tav tm="0">
                                          <p:val>
                                            <p:strVal val="0-#ppt_w/2"/>
                                          </p:val>
                                        </p:tav>
                                        <p:tav tm="100000">
                                          <p:val>
                                            <p:strVal val="#ppt_x"/>
                                          </p:val>
                                        </p:tav>
                                      </p:tavLst>
                                    </p:anim>
                                    <p:anim calcmode="lin" valueType="num">
                                      <p:cBhvr>
                                        <p:cTn id="8" dur="500" fill="hold"/>
                                        <p:tgtEl>
                                          <p:spTgt spid="9838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8369"/>
                                        </p:tgtEl>
                                        <p:attrNameLst>
                                          <p:attrName>style.visibility</p:attrName>
                                        </p:attrNameLst>
                                      </p:cBhvr>
                                      <p:to>
                                        <p:strVal val="visible"/>
                                      </p:to>
                                    </p:set>
                                    <p:anim calcmode="lin" valueType="num">
                                      <p:cBhvr>
                                        <p:cTn id="13" dur="500" fill="hold"/>
                                        <p:tgtEl>
                                          <p:spTgt spid="98369"/>
                                        </p:tgtEl>
                                        <p:attrNameLst>
                                          <p:attrName>ppt_x</p:attrName>
                                        </p:attrNameLst>
                                      </p:cBhvr>
                                      <p:tavLst>
                                        <p:tav tm="0">
                                          <p:val>
                                            <p:strVal val="0-#ppt_w/2"/>
                                          </p:val>
                                        </p:tav>
                                        <p:tav tm="100000">
                                          <p:val>
                                            <p:strVal val="#ppt_x"/>
                                          </p:val>
                                        </p:tav>
                                      </p:tavLst>
                                    </p:anim>
                                    <p:anim calcmode="lin" valueType="num">
                                      <p:cBhvr>
                                        <p:cTn id="14" dur="500" fill="hold"/>
                                        <p:tgtEl>
                                          <p:spTgt spid="9836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98385"/>
                                        </p:tgtEl>
                                        <p:attrNameLst>
                                          <p:attrName>style.visibility</p:attrName>
                                        </p:attrNameLst>
                                      </p:cBhvr>
                                      <p:to>
                                        <p:strVal val="visible"/>
                                      </p:to>
                                    </p:set>
                                    <p:anim calcmode="lin" valueType="num">
                                      <p:cBhvr>
                                        <p:cTn id="19" dur="500" fill="hold"/>
                                        <p:tgtEl>
                                          <p:spTgt spid="98385"/>
                                        </p:tgtEl>
                                        <p:attrNameLst>
                                          <p:attrName>ppt_x</p:attrName>
                                        </p:attrNameLst>
                                      </p:cBhvr>
                                      <p:tavLst>
                                        <p:tav tm="0">
                                          <p:val>
                                            <p:strVal val="1+#ppt_w/2"/>
                                          </p:val>
                                        </p:tav>
                                        <p:tav tm="100000">
                                          <p:val>
                                            <p:strVal val="#ppt_x"/>
                                          </p:val>
                                        </p:tav>
                                      </p:tavLst>
                                    </p:anim>
                                    <p:anim calcmode="lin" valueType="num">
                                      <p:cBhvr>
                                        <p:cTn id="20" dur="500" fill="hold"/>
                                        <p:tgtEl>
                                          <p:spTgt spid="9838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8383"/>
                                        </p:tgtEl>
                                        <p:attrNameLst>
                                          <p:attrName>style.visibility</p:attrName>
                                        </p:attrNameLst>
                                      </p:cBhvr>
                                      <p:to>
                                        <p:strVal val="visible"/>
                                      </p:to>
                                    </p:set>
                                    <p:anim calcmode="lin" valueType="num">
                                      <p:cBhvr>
                                        <p:cTn id="25" dur="500" fill="hold"/>
                                        <p:tgtEl>
                                          <p:spTgt spid="98383"/>
                                        </p:tgtEl>
                                        <p:attrNameLst>
                                          <p:attrName>ppt_x</p:attrName>
                                        </p:attrNameLst>
                                      </p:cBhvr>
                                      <p:tavLst>
                                        <p:tav tm="0">
                                          <p:val>
                                            <p:strVal val="1+#ppt_w/2"/>
                                          </p:val>
                                        </p:tav>
                                        <p:tav tm="100000">
                                          <p:val>
                                            <p:strVal val="#ppt_x"/>
                                          </p:val>
                                        </p:tav>
                                      </p:tavLst>
                                    </p:anim>
                                    <p:anim calcmode="lin" valueType="num">
                                      <p:cBhvr>
                                        <p:cTn id="26" dur="500" fill="hold"/>
                                        <p:tgtEl>
                                          <p:spTgt spid="983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69" grpId="0"/>
      <p:bldP spid="9838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51203" name="Rectangle 2"/>
          <p:cNvSpPr>
            <a:spLocks noGrp="1"/>
          </p:cNvSpPr>
          <p:nvPr>
            <p:ph type="title"/>
          </p:nvPr>
        </p:nvSpPr>
        <p:spPr/>
        <p:txBody>
          <a:bodyPr vert="horz" wrap="square" lIns="91440" tIns="45720" rIns="91440" bIns="45720" anchor="ctr" anchorCtr="0"/>
          <a:p>
            <a:pPr eaLnBrk="1" hangingPunct="1"/>
            <a:r>
              <a:rPr lang="en-US" altLang="zh-CN" dirty="0">
                <a:solidFill>
                  <a:schemeClr val="tx1"/>
                </a:solidFill>
                <a:latin typeface="华文新魏" panose="02010800040101010101" pitchFamily="2" charset="-122"/>
              </a:rPr>
              <a:t>RR</a:t>
            </a:r>
            <a:r>
              <a:rPr lang="zh-CN" altLang="en-US" dirty="0">
                <a:solidFill>
                  <a:schemeClr val="tx1"/>
                </a:solidFill>
                <a:latin typeface="华文新魏" panose="02010800040101010101" pitchFamily="2" charset="-122"/>
              </a:rPr>
              <a:t>型调整的两个例子</a:t>
            </a:r>
            <a:endParaRPr lang="zh-CN" altLang="en-US" dirty="0">
              <a:solidFill>
                <a:schemeClr val="tx1"/>
              </a:solidFill>
              <a:latin typeface="华文新魏" panose="02010800040101010101" pitchFamily="2" charset="-122"/>
            </a:endParaRPr>
          </a:p>
        </p:txBody>
      </p:sp>
      <p:sp>
        <p:nvSpPr>
          <p:cNvPr id="99479" name="Text Box 151"/>
          <p:cNvSpPr txBox="1"/>
          <p:nvPr/>
        </p:nvSpPr>
        <p:spPr>
          <a:xfrm>
            <a:off x="533400" y="4953000"/>
            <a:ext cx="3886200" cy="647700"/>
          </a:xfrm>
          <a:prstGeom prst="rect">
            <a:avLst/>
          </a:prstGeom>
          <a:noFill/>
          <a:ln w="9525">
            <a:noFill/>
          </a:ln>
        </p:spPr>
        <p:txBody>
          <a:bodyPr/>
          <a:p>
            <a:pPr algn="just"/>
            <a:r>
              <a:rPr lang="en-US" altLang="zh-CN" sz="2400" b="1" dirty="0">
                <a:solidFill>
                  <a:srgbClr val="D60093"/>
                </a:solidFill>
                <a:latin typeface="幼圆" panose="02010509060101010101" pitchFamily="49" charset="-122"/>
                <a:ea typeface="幼圆" panose="02010509060101010101" pitchFamily="49" charset="-122"/>
              </a:rPr>
              <a:t>(a)  A</a:t>
            </a:r>
            <a:r>
              <a:rPr lang="en-US" altLang="zh-CN" sz="2400" b="1" baseline="-25000" dirty="0">
                <a:solidFill>
                  <a:srgbClr val="D60093"/>
                </a:solidFill>
                <a:latin typeface="幼圆" panose="02010509060101010101" pitchFamily="49" charset="-122"/>
                <a:ea typeface="幼圆" panose="02010509060101010101" pitchFamily="49" charset="-122"/>
              </a:rPr>
              <a:t>L</a:t>
            </a:r>
            <a:r>
              <a:rPr lang="zh-CN" altLang="en-US" sz="2400" b="1" dirty="0">
                <a:solidFill>
                  <a:srgbClr val="D60093"/>
                </a:solidFill>
                <a:latin typeface="幼圆" panose="02010509060101010101" pitchFamily="49" charset="-122"/>
                <a:ea typeface="幼圆" panose="02010509060101010101" pitchFamily="49" charset="-122"/>
              </a:rPr>
              <a:t>、</a:t>
            </a:r>
            <a:r>
              <a:rPr lang="en-US" altLang="zh-CN" sz="2400" b="1" dirty="0">
                <a:solidFill>
                  <a:srgbClr val="D60093"/>
                </a:solidFill>
                <a:latin typeface="幼圆" panose="02010509060101010101" pitchFamily="49" charset="-122"/>
                <a:ea typeface="幼圆" panose="02010509060101010101" pitchFamily="49" charset="-122"/>
              </a:rPr>
              <a:t>B</a:t>
            </a:r>
            <a:r>
              <a:rPr lang="en-US" altLang="zh-CN" sz="2400" b="1" baseline="-25000" dirty="0">
                <a:solidFill>
                  <a:srgbClr val="D60093"/>
                </a:solidFill>
                <a:latin typeface="幼圆" panose="02010509060101010101" pitchFamily="49" charset="-122"/>
                <a:ea typeface="幼圆" panose="02010509060101010101" pitchFamily="49" charset="-122"/>
              </a:rPr>
              <a:t>L</a:t>
            </a:r>
            <a:r>
              <a:rPr lang="zh-CN" altLang="en-US" sz="2400" b="1" dirty="0">
                <a:solidFill>
                  <a:srgbClr val="D60093"/>
                </a:solidFill>
                <a:latin typeface="幼圆" panose="02010509060101010101" pitchFamily="49" charset="-122"/>
                <a:ea typeface="幼圆" panose="02010509060101010101" pitchFamily="49" charset="-122"/>
              </a:rPr>
              <a:t>、</a:t>
            </a:r>
            <a:r>
              <a:rPr lang="en-US" altLang="zh-CN" sz="2400" b="1" dirty="0">
                <a:solidFill>
                  <a:srgbClr val="D60093"/>
                </a:solidFill>
                <a:latin typeface="幼圆" panose="02010509060101010101" pitchFamily="49" charset="-122"/>
                <a:ea typeface="幼圆" panose="02010509060101010101" pitchFamily="49" charset="-122"/>
              </a:rPr>
              <a:t>B</a:t>
            </a:r>
            <a:r>
              <a:rPr lang="en-US" altLang="zh-CN" sz="2400" b="1" baseline="-25000" dirty="0">
                <a:solidFill>
                  <a:srgbClr val="D60093"/>
                </a:solidFill>
                <a:latin typeface="幼圆" panose="02010509060101010101" pitchFamily="49" charset="-122"/>
                <a:ea typeface="幼圆" panose="02010509060101010101" pitchFamily="49" charset="-122"/>
              </a:rPr>
              <a:t>R</a:t>
            </a:r>
            <a:r>
              <a:rPr lang="en-US" altLang="zh-CN" sz="2400" b="1" dirty="0">
                <a:solidFill>
                  <a:srgbClr val="D60093"/>
                </a:solidFill>
                <a:latin typeface="幼圆" panose="02010509060101010101" pitchFamily="49" charset="-122"/>
                <a:ea typeface="幼圆" panose="02010509060101010101" pitchFamily="49" charset="-122"/>
              </a:rPr>
              <a:t> </a:t>
            </a:r>
            <a:r>
              <a:rPr lang="zh-CN" altLang="en-US" sz="2400" b="1" dirty="0">
                <a:solidFill>
                  <a:srgbClr val="D60093"/>
                </a:solidFill>
                <a:latin typeface="幼圆" panose="02010509060101010101" pitchFamily="49" charset="-122"/>
                <a:ea typeface="幼圆" panose="02010509060101010101" pitchFamily="49" charset="-122"/>
              </a:rPr>
              <a:t>都是空树</a:t>
            </a:r>
            <a:endParaRPr lang="zh-CN" altLang="en-US" sz="2800" b="1" dirty="0">
              <a:solidFill>
                <a:srgbClr val="D60093"/>
              </a:solidFill>
              <a:latin typeface="幼圆" panose="02010509060101010101" pitchFamily="49" charset="-122"/>
              <a:ea typeface="幼圆" panose="02010509060101010101" pitchFamily="49" charset="-122"/>
            </a:endParaRPr>
          </a:p>
        </p:txBody>
      </p:sp>
      <p:grpSp>
        <p:nvGrpSpPr>
          <p:cNvPr id="99542" name="Group 214"/>
          <p:cNvGrpSpPr/>
          <p:nvPr/>
        </p:nvGrpSpPr>
        <p:grpSpPr>
          <a:xfrm>
            <a:off x="762000" y="1871663"/>
            <a:ext cx="2767013" cy="2243137"/>
            <a:chOff x="480" y="960"/>
            <a:chExt cx="1743" cy="1413"/>
          </a:xfrm>
        </p:grpSpPr>
        <p:sp>
          <p:nvSpPr>
            <p:cNvPr id="51276" name="Oval 155"/>
            <p:cNvSpPr/>
            <p:nvPr/>
          </p:nvSpPr>
          <p:spPr>
            <a:xfrm>
              <a:off x="1342" y="2129"/>
              <a:ext cx="198" cy="210"/>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1277" name="Text Box 154"/>
            <p:cNvSpPr txBox="1"/>
            <p:nvPr/>
          </p:nvSpPr>
          <p:spPr>
            <a:xfrm>
              <a:off x="1362" y="2128"/>
              <a:ext cx="165" cy="245"/>
            </a:xfrm>
            <a:prstGeom prst="rect">
              <a:avLst/>
            </a:prstGeom>
            <a:noFill/>
            <a:ln w="9525">
              <a:noFill/>
            </a:ln>
          </p:spPr>
          <p:txBody>
            <a:bodyPr lIns="0" tIns="0" rIns="0" bIns="36000"/>
            <a:p>
              <a:pPr algn="ctr"/>
              <a:r>
                <a:rPr lang="en-US" altLang="zh-CN" sz="2000" dirty="0">
                  <a:latin typeface="Times New Roman" panose="02020603050405020304" pitchFamily="18" charset="0"/>
                </a:rPr>
                <a:t>69</a:t>
              </a:r>
              <a:endParaRPr lang="en-US" altLang="zh-CN" sz="2000" dirty="0">
                <a:latin typeface="Times New Roman" panose="02020603050405020304" pitchFamily="18" charset="0"/>
              </a:endParaRPr>
            </a:p>
          </p:txBody>
        </p:sp>
        <p:sp>
          <p:nvSpPr>
            <p:cNvPr id="51278" name="Oval 158"/>
            <p:cNvSpPr/>
            <p:nvPr/>
          </p:nvSpPr>
          <p:spPr>
            <a:xfrm>
              <a:off x="510" y="1206"/>
              <a:ext cx="198" cy="209"/>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1279" name="Oval 160"/>
            <p:cNvSpPr/>
            <p:nvPr/>
          </p:nvSpPr>
          <p:spPr>
            <a:xfrm>
              <a:off x="629" y="1661"/>
              <a:ext cx="198" cy="209"/>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1280" name="Oval 164"/>
            <p:cNvSpPr/>
            <p:nvPr/>
          </p:nvSpPr>
          <p:spPr>
            <a:xfrm>
              <a:off x="985" y="1206"/>
              <a:ext cx="198" cy="209"/>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1281" name="Oval 166"/>
            <p:cNvSpPr/>
            <p:nvPr/>
          </p:nvSpPr>
          <p:spPr>
            <a:xfrm>
              <a:off x="1144" y="1661"/>
              <a:ext cx="198" cy="209"/>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1282" name="Oval 171"/>
            <p:cNvSpPr/>
            <p:nvPr/>
          </p:nvSpPr>
          <p:spPr>
            <a:xfrm>
              <a:off x="1738" y="1195"/>
              <a:ext cx="198" cy="209"/>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1283" name="Oval 173"/>
            <p:cNvSpPr/>
            <p:nvPr/>
          </p:nvSpPr>
          <p:spPr>
            <a:xfrm>
              <a:off x="1500" y="1661"/>
              <a:ext cx="198" cy="209"/>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1284" name="Oval 175"/>
            <p:cNvSpPr/>
            <p:nvPr/>
          </p:nvSpPr>
          <p:spPr>
            <a:xfrm>
              <a:off x="1976" y="1661"/>
              <a:ext cx="198" cy="209"/>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1285" name="Freeform 152"/>
            <p:cNvSpPr/>
            <p:nvPr/>
          </p:nvSpPr>
          <p:spPr>
            <a:xfrm>
              <a:off x="1292" y="1879"/>
              <a:ext cx="119" cy="257"/>
            </a:xfrm>
            <a:custGeom>
              <a:avLst/>
              <a:gdLst/>
              <a:ahLst/>
              <a:cxnLst>
                <a:cxn ang="0">
                  <a:pos x="0" y="0"/>
                </a:cxn>
                <a:cxn ang="0">
                  <a:pos x="119" y="257"/>
                </a:cxn>
              </a:cxnLst>
              <a:pathLst>
                <a:path w="180" h="345">
                  <a:moveTo>
                    <a:pt x="0" y="0"/>
                  </a:moveTo>
                  <a:lnTo>
                    <a:pt x="180" y="345"/>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1286" name="Text Box 156"/>
            <p:cNvSpPr txBox="1"/>
            <p:nvPr/>
          </p:nvSpPr>
          <p:spPr>
            <a:xfrm>
              <a:off x="480" y="971"/>
              <a:ext cx="357" cy="350"/>
            </a:xfrm>
            <a:prstGeom prst="rect">
              <a:avLst/>
            </a:prstGeom>
            <a:noFill/>
            <a:ln w="9525">
              <a:noFill/>
            </a:ln>
          </p:spPr>
          <p:txBody>
            <a:bodyPr/>
            <a:p>
              <a:pPr algn="just"/>
              <a:r>
                <a:rPr lang="en-US" altLang="zh-CN" sz="1400" dirty="0">
                  <a:latin typeface="Times New Roman" panose="02020603050405020304" pitchFamily="18" charset="0"/>
                </a:rPr>
                <a:t>-1</a:t>
              </a:r>
              <a:endParaRPr lang="en-US" altLang="zh-CN" sz="1400" dirty="0">
                <a:latin typeface="Times New Roman" panose="02020603050405020304" pitchFamily="18" charset="0"/>
              </a:endParaRPr>
            </a:p>
          </p:txBody>
        </p:sp>
        <p:sp>
          <p:nvSpPr>
            <p:cNvPr id="51287" name="Text Box 157"/>
            <p:cNvSpPr txBox="1"/>
            <p:nvPr/>
          </p:nvSpPr>
          <p:spPr>
            <a:xfrm>
              <a:off x="530" y="1182"/>
              <a:ext cx="165" cy="244"/>
            </a:xfrm>
            <a:prstGeom prst="rect">
              <a:avLst/>
            </a:prstGeom>
            <a:noFill/>
            <a:ln w="9525">
              <a:noFill/>
            </a:ln>
          </p:spPr>
          <p:txBody>
            <a:bodyPr lIns="0" tIns="0" rIns="0" bIns="36000"/>
            <a:p>
              <a:pPr algn="ctr"/>
              <a:r>
                <a:rPr lang="en-US" altLang="zh-CN" sz="2000" dirty="0">
                  <a:latin typeface="Times New Roman" panose="02020603050405020304" pitchFamily="18" charset="0"/>
                </a:rPr>
                <a:t>31</a:t>
              </a:r>
              <a:endParaRPr lang="en-US" altLang="zh-CN" sz="2000" dirty="0">
                <a:latin typeface="Times New Roman" panose="02020603050405020304" pitchFamily="18" charset="0"/>
              </a:endParaRPr>
            </a:p>
          </p:txBody>
        </p:sp>
        <p:sp>
          <p:nvSpPr>
            <p:cNvPr id="51288" name="Text Box 159"/>
            <p:cNvSpPr txBox="1"/>
            <p:nvPr/>
          </p:nvSpPr>
          <p:spPr>
            <a:xfrm>
              <a:off x="648" y="1637"/>
              <a:ext cx="166" cy="244"/>
            </a:xfrm>
            <a:prstGeom prst="rect">
              <a:avLst/>
            </a:prstGeom>
            <a:noFill/>
            <a:ln w="9525">
              <a:noFill/>
            </a:ln>
          </p:spPr>
          <p:txBody>
            <a:bodyPr lIns="0" tIns="0" rIns="0" bIns="36000"/>
            <a:p>
              <a:pPr algn="ctr"/>
              <a:r>
                <a:rPr lang="en-US" altLang="zh-CN" sz="2000" dirty="0">
                  <a:latin typeface="Times New Roman" panose="02020603050405020304" pitchFamily="18" charset="0"/>
                </a:rPr>
                <a:t>47</a:t>
              </a:r>
              <a:endParaRPr lang="en-US" altLang="zh-CN" sz="2000" dirty="0">
                <a:latin typeface="Times New Roman" panose="02020603050405020304" pitchFamily="18" charset="0"/>
              </a:endParaRPr>
            </a:p>
          </p:txBody>
        </p:sp>
        <p:sp>
          <p:nvSpPr>
            <p:cNvPr id="51289" name="Freeform 161"/>
            <p:cNvSpPr/>
            <p:nvPr/>
          </p:nvSpPr>
          <p:spPr>
            <a:xfrm>
              <a:off x="644" y="1428"/>
              <a:ext cx="84" cy="249"/>
            </a:xfrm>
            <a:custGeom>
              <a:avLst/>
              <a:gdLst/>
              <a:ahLst/>
              <a:cxnLst>
                <a:cxn ang="0">
                  <a:pos x="0" y="0"/>
                </a:cxn>
                <a:cxn ang="0">
                  <a:pos x="84" y="249"/>
                </a:cxn>
              </a:cxnLst>
              <a:pathLst>
                <a:path w="126" h="333">
                  <a:moveTo>
                    <a:pt x="0" y="0"/>
                  </a:moveTo>
                  <a:lnTo>
                    <a:pt x="126" y="333"/>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1290" name="Text Box 162"/>
            <p:cNvSpPr txBox="1"/>
            <p:nvPr/>
          </p:nvSpPr>
          <p:spPr>
            <a:xfrm>
              <a:off x="648" y="1437"/>
              <a:ext cx="238" cy="350"/>
            </a:xfrm>
            <a:prstGeom prst="rect">
              <a:avLst/>
            </a:prstGeom>
            <a:noFill/>
            <a:ln w="9525">
              <a:noFill/>
            </a:ln>
          </p:spPr>
          <p:txBody>
            <a:bodyPr/>
            <a:p>
              <a:pPr algn="just"/>
              <a:r>
                <a:rPr lang="en-US" altLang="zh-CN" sz="1400" dirty="0">
                  <a:latin typeface="Times New Roman" panose="02020603050405020304" pitchFamily="18" charset="0"/>
                </a:rPr>
                <a:t>0</a:t>
              </a:r>
              <a:endParaRPr lang="en-US" altLang="zh-CN" sz="1400" dirty="0">
                <a:latin typeface="Times New Roman" panose="02020603050405020304" pitchFamily="18" charset="0"/>
              </a:endParaRPr>
            </a:p>
          </p:txBody>
        </p:sp>
        <p:sp>
          <p:nvSpPr>
            <p:cNvPr id="51291" name="Text Box 163"/>
            <p:cNvSpPr txBox="1"/>
            <p:nvPr/>
          </p:nvSpPr>
          <p:spPr>
            <a:xfrm>
              <a:off x="1005" y="1182"/>
              <a:ext cx="166" cy="244"/>
            </a:xfrm>
            <a:prstGeom prst="rect">
              <a:avLst/>
            </a:prstGeom>
            <a:noFill/>
            <a:ln w="9525">
              <a:noFill/>
            </a:ln>
          </p:spPr>
          <p:txBody>
            <a:bodyPr lIns="0" tIns="0" rIns="0" bIns="36000"/>
            <a:p>
              <a:pPr algn="ctr"/>
              <a:r>
                <a:rPr lang="en-US" altLang="zh-CN" sz="2000" dirty="0">
                  <a:latin typeface="Times New Roman" panose="02020603050405020304" pitchFamily="18" charset="0"/>
                </a:rPr>
                <a:t>31</a:t>
              </a:r>
              <a:endParaRPr lang="en-US" altLang="zh-CN" sz="2000" dirty="0">
                <a:latin typeface="Times New Roman" panose="02020603050405020304" pitchFamily="18" charset="0"/>
              </a:endParaRPr>
            </a:p>
          </p:txBody>
        </p:sp>
        <p:sp>
          <p:nvSpPr>
            <p:cNvPr id="51292" name="Text Box 165"/>
            <p:cNvSpPr txBox="1"/>
            <p:nvPr/>
          </p:nvSpPr>
          <p:spPr>
            <a:xfrm>
              <a:off x="1164" y="1637"/>
              <a:ext cx="165" cy="244"/>
            </a:xfrm>
            <a:prstGeom prst="rect">
              <a:avLst/>
            </a:prstGeom>
            <a:noFill/>
            <a:ln w="9525">
              <a:noFill/>
            </a:ln>
          </p:spPr>
          <p:txBody>
            <a:bodyPr lIns="0" tIns="0" rIns="0" bIns="36000"/>
            <a:p>
              <a:pPr algn="ctr"/>
              <a:r>
                <a:rPr lang="en-US" altLang="zh-CN" sz="2000" dirty="0">
                  <a:latin typeface="Times New Roman" panose="02020603050405020304" pitchFamily="18" charset="0"/>
                </a:rPr>
                <a:t>47</a:t>
              </a:r>
              <a:endParaRPr lang="en-US" altLang="zh-CN" sz="2000" dirty="0">
                <a:latin typeface="Times New Roman" panose="02020603050405020304" pitchFamily="18" charset="0"/>
              </a:endParaRPr>
            </a:p>
          </p:txBody>
        </p:sp>
        <p:sp>
          <p:nvSpPr>
            <p:cNvPr id="51293" name="Freeform 167"/>
            <p:cNvSpPr/>
            <p:nvPr/>
          </p:nvSpPr>
          <p:spPr>
            <a:xfrm>
              <a:off x="1114" y="1419"/>
              <a:ext cx="99" cy="247"/>
            </a:xfrm>
            <a:custGeom>
              <a:avLst/>
              <a:gdLst/>
              <a:ahLst/>
              <a:cxnLst>
                <a:cxn ang="0">
                  <a:pos x="0" y="0"/>
                </a:cxn>
                <a:cxn ang="0">
                  <a:pos x="99" y="247"/>
                </a:cxn>
              </a:cxnLst>
              <a:pathLst>
                <a:path w="150" h="330">
                  <a:moveTo>
                    <a:pt x="0" y="0"/>
                  </a:moveTo>
                  <a:lnTo>
                    <a:pt x="150" y="33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1294" name="Text Box 168"/>
            <p:cNvSpPr txBox="1"/>
            <p:nvPr/>
          </p:nvSpPr>
          <p:spPr>
            <a:xfrm>
              <a:off x="1183" y="1437"/>
              <a:ext cx="397" cy="350"/>
            </a:xfrm>
            <a:prstGeom prst="rect">
              <a:avLst/>
            </a:prstGeom>
            <a:noFill/>
            <a:ln w="9525">
              <a:noFill/>
            </a:ln>
          </p:spPr>
          <p:txBody>
            <a:bodyPr/>
            <a:p>
              <a:pPr algn="just"/>
              <a:r>
                <a:rPr lang="en-US" altLang="zh-CN" sz="1400" dirty="0">
                  <a:latin typeface="Times New Roman" panose="02020603050405020304" pitchFamily="18" charset="0"/>
                </a:rPr>
                <a:t>-1</a:t>
              </a:r>
              <a:endParaRPr lang="en-US" altLang="zh-CN" sz="1400" dirty="0">
                <a:latin typeface="Times New Roman" panose="02020603050405020304" pitchFamily="18" charset="0"/>
              </a:endParaRPr>
            </a:p>
          </p:txBody>
        </p:sp>
        <p:sp>
          <p:nvSpPr>
            <p:cNvPr id="51295" name="Freeform 169"/>
            <p:cNvSpPr/>
            <p:nvPr/>
          </p:nvSpPr>
          <p:spPr>
            <a:xfrm>
              <a:off x="1877" y="1390"/>
              <a:ext cx="178" cy="269"/>
            </a:xfrm>
            <a:custGeom>
              <a:avLst/>
              <a:gdLst/>
              <a:ahLst/>
              <a:cxnLst>
                <a:cxn ang="0">
                  <a:pos x="0" y="0"/>
                </a:cxn>
                <a:cxn ang="0">
                  <a:pos x="178" y="269"/>
                </a:cxn>
              </a:cxnLst>
              <a:pathLst>
                <a:path w="270" h="360">
                  <a:moveTo>
                    <a:pt x="0" y="0"/>
                  </a:moveTo>
                  <a:lnTo>
                    <a:pt x="27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1296" name="Text Box 170"/>
            <p:cNvSpPr txBox="1"/>
            <p:nvPr/>
          </p:nvSpPr>
          <p:spPr>
            <a:xfrm>
              <a:off x="1758" y="1182"/>
              <a:ext cx="166" cy="244"/>
            </a:xfrm>
            <a:prstGeom prst="rect">
              <a:avLst/>
            </a:prstGeom>
            <a:noFill/>
            <a:ln w="9525">
              <a:noFill/>
            </a:ln>
          </p:spPr>
          <p:txBody>
            <a:bodyPr lIns="0" tIns="0" rIns="0" bIns="36000"/>
            <a:p>
              <a:pPr algn="ctr"/>
              <a:r>
                <a:rPr lang="en-US" altLang="zh-CN" sz="2000" dirty="0">
                  <a:latin typeface="Times New Roman" panose="02020603050405020304" pitchFamily="18" charset="0"/>
                </a:rPr>
                <a:t>47</a:t>
              </a:r>
              <a:endParaRPr lang="en-US" altLang="zh-CN" sz="2000" dirty="0">
                <a:latin typeface="Times New Roman" panose="02020603050405020304" pitchFamily="18" charset="0"/>
              </a:endParaRPr>
            </a:p>
          </p:txBody>
        </p:sp>
        <p:sp>
          <p:nvSpPr>
            <p:cNvPr id="51297" name="Text Box 172"/>
            <p:cNvSpPr txBox="1"/>
            <p:nvPr/>
          </p:nvSpPr>
          <p:spPr>
            <a:xfrm>
              <a:off x="1530" y="1637"/>
              <a:ext cx="166" cy="244"/>
            </a:xfrm>
            <a:prstGeom prst="rect">
              <a:avLst/>
            </a:prstGeom>
            <a:noFill/>
            <a:ln w="9525">
              <a:noFill/>
            </a:ln>
          </p:spPr>
          <p:txBody>
            <a:bodyPr lIns="0" tIns="0" rIns="0" bIns="36000"/>
            <a:p>
              <a:pPr algn="ctr"/>
              <a:r>
                <a:rPr lang="en-US" altLang="zh-CN" sz="2000" dirty="0">
                  <a:latin typeface="Times New Roman" panose="02020603050405020304" pitchFamily="18" charset="0"/>
                </a:rPr>
                <a:t>31</a:t>
              </a:r>
              <a:endParaRPr lang="en-US" altLang="zh-CN" sz="2000" dirty="0">
                <a:latin typeface="Times New Roman" panose="02020603050405020304" pitchFamily="18" charset="0"/>
              </a:endParaRPr>
            </a:p>
          </p:txBody>
        </p:sp>
        <p:sp>
          <p:nvSpPr>
            <p:cNvPr id="51298" name="Text Box 174"/>
            <p:cNvSpPr txBox="1"/>
            <p:nvPr/>
          </p:nvSpPr>
          <p:spPr>
            <a:xfrm>
              <a:off x="2006" y="1637"/>
              <a:ext cx="165" cy="244"/>
            </a:xfrm>
            <a:prstGeom prst="rect">
              <a:avLst/>
            </a:prstGeom>
            <a:noFill/>
            <a:ln w="9525">
              <a:noFill/>
            </a:ln>
          </p:spPr>
          <p:txBody>
            <a:bodyPr lIns="0" tIns="0" rIns="0" bIns="36000"/>
            <a:p>
              <a:pPr algn="ctr"/>
              <a:r>
                <a:rPr lang="en-US" altLang="zh-CN" sz="2000" dirty="0">
                  <a:latin typeface="Times New Roman" panose="02020603050405020304" pitchFamily="18" charset="0"/>
                </a:rPr>
                <a:t>69</a:t>
              </a:r>
              <a:endParaRPr lang="en-US" altLang="zh-CN" sz="2000" dirty="0">
                <a:latin typeface="Times New Roman" panose="02020603050405020304" pitchFamily="18" charset="0"/>
              </a:endParaRPr>
            </a:p>
          </p:txBody>
        </p:sp>
        <p:sp>
          <p:nvSpPr>
            <p:cNvPr id="51299" name="Text Box 176"/>
            <p:cNvSpPr txBox="1"/>
            <p:nvPr/>
          </p:nvSpPr>
          <p:spPr>
            <a:xfrm>
              <a:off x="1461" y="1426"/>
              <a:ext cx="237" cy="350"/>
            </a:xfrm>
            <a:prstGeom prst="rect">
              <a:avLst/>
            </a:prstGeom>
            <a:noFill/>
            <a:ln w="9525">
              <a:noFill/>
            </a:ln>
          </p:spPr>
          <p:txBody>
            <a:bodyPr/>
            <a:p>
              <a:pPr algn="just"/>
              <a:r>
                <a:rPr lang="en-US" altLang="zh-CN" sz="1400" dirty="0">
                  <a:latin typeface="Times New Roman" panose="02020603050405020304" pitchFamily="18" charset="0"/>
                </a:rPr>
                <a:t>0</a:t>
              </a:r>
              <a:endParaRPr lang="en-US" altLang="zh-CN" sz="1400" dirty="0">
                <a:latin typeface="Times New Roman" panose="02020603050405020304" pitchFamily="18" charset="0"/>
              </a:endParaRPr>
            </a:p>
          </p:txBody>
        </p:sp>
        <p:sp>
          <p:nvSpPr>
            <p:cNvPr id="51300" name="Text Box 177"/>
            <p:cNvSpPr txBox="1"/>
            <p:nvPr/>
          </p:nvSpPr>
          <p:spPr>
            <a:xfrm>
              <a:off x="1986" y="1426"/>
              <a:ext cx="237" cy="350"/>
            </a:xfrm>
            <a:prstGeom prst="rect">
              <a:avLst/>
            </a:prstGeom>
            <a:noFill/>
            <a:ln w="9525">
              <a:noFill/>
            </a:ln>
          </p:spPr>
          <p:txBody>
            <a:bodyPr/>
            <a:p>
              <a:pPr algn="just"/>
              <a:r>
                <a:rPr lang="en-US" altLang="zh-CN" sz="1400" dirty="0">
                  <a:latin typeface="Times New Roman" panose="02020603050405020304" pitchFamily="18" charset="0"/>
                </a:rPr>
                <a:t>0</a:t>
              </a:r>
              <a:endParaRPr lang="en-US" altLang="zh-CN" sz="1400" dirty="0">
                <a:latin typeface="Times New Roman" panose="02020603050405020304" pitchFamily="18" charset="0"/>
              </a:endParaRPr>
            </a:p>
          </p:txBody>
        </p:sp>
        <p:sp>
          <p:nvSpPr>
            <p:cNvPr id="51301" name="Text Box 178"/>
            <p:cNvSpPr txBox="1"/>
            <p:nvPr/>
          </p:nvSpPr>
          <p:spPr>
            <a:xfrm>
              <a:off x="1718" y="960"/>
              <a:ext cx="238" cy="350"/>
            </a:xfrm>
            <a:prstGeom prst="rect">
              <a:avLst/>
            </a:prstGeom>
            <a:noFill/>
            <a:ln w="9525">
              <a:noFill/>
            </a:ln>
          </p:spPr>
          <p:txBody>
            <a:bodyPr/>
            <a:p>
              <a:pPr algn="just"/>
              <a:r>
                <a:rPr lang="en-US" altLang="zh-CN" sz="1400" dirty="0">
                  <a:latin typeface="Times New Roman" panose="02020603050405020304" pitchFamily="18" charset="0"/>
                </a:rPr>
                <a:t>0</a:t>
              </a:r>
              <a:endParaRPr lang="en-US" altLang="zh-CN" sz="1400" dirty="0">
                <a:latin typeface="Times New Roman" panose="02020603050405020304" pitchFamily="18" charset="0"/>
              </a:endParaRPr>
            </a:p>
          </p:txBody>
        </p:sp>
        <p:sp>
          <p:nvSpPr>
            <p:cNvPr id="51302" name="Freeform 179"/>
            <p:cNvSpPr/>
            <p:nvPr/>
          </p:nvSpPr>
          <p:spPr>
            <a:xfrm>
              <a:off x="1619" y="1395"/>
              <a:ext cx="169" cy="253"/>
            </a:xfrm>
            <a:custGeom>
              <a:avLst/>
              <a:gdLst/>
              <a:ahLst/>
              <a:cxnLst>
                <a:cxn ang="0">
                  <a:pos x="169" y="0"/>
                </a:cxn>
                <a:cxn ang="0">
                  <a:pos x="0" y="253"/>
                </a:cxn>
              </a:cxnLst>
              <a:pathLst>
                <a:path w="255" h="339">
                  <a:moveTo>
                    <a:pt x="255" y="0"/>
                  </a:moveTo>
                  <a:lnTo>
                    <a:pt x="0" y="339"/>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1303" name="Text Box 180"/>
            <p:cNvSpPr txBox="1"/>
            <p:nvPr/>
          </p:nvSpPr>
          <p:spPr>
            <a:xfrm>
              <a:off x="946" y="971"/>
              <a:ext cx="386" cy="350"/>
            </a:xfrm>
            <a:prstGeom prst="rect">
              <a:avLst/>
            </a:prstGeom>
            <a:noFill/>
            <a:ln w="9525">
              <a:noFill/>
            </a:ln>
          </p:spPr>
          <p:txBody>
            <a:bodyPr/>
            <a:p>
              <a:pPr algn="just"/>
              <a:r>
                <a:rPr lang="en-US" altLang="zh-CN" sz="1400" dirty="0">
                  <a:latin typeface="Times New Roman" panose="02020603050405020304" pitchFamily="18" charset="0"/>
                </a:rPr>
                <a:t>-2</a:t>
              </a:r>
              <a:endParaRPr lang="en-US" altLang="zh-CN" sz="1400" dirty="0">
                <a:latin typeface="Times New Roman" panose="02020603050405020304" pitchFamily="18" charset="0"/>
              </a:endParaRPr>
            </a:p>
          </p:txBody>
        </p:sp>
        <p:sp>
          <p:nvSpPr>
            <p:cNvPr id="51304" name="Text Box 181"/>
            <p:cNvSpPr txBox="1"/>
            <p:nvPr/>
          </p:nvSpPr>
          <p:spPr>
            <a:xfrm>
              <a:off x="1342" y="1903"/>
              <a:ext cx="238" cy="350"/>
            </a:xfrm>
            <a:prstGeom prst="rect">
              <a:avLst/>
            </a:prstGeom>
            <a:noFill/>
            <a:ln w="9525">
              <a:noFill/>
            </a:ln>
          </p:spPr>
          <p:txBody>
            <a:bodyPr/>
            <a:p>
              <a:pPr algn="just"/>
              <a:r>
                <a:rPr lang="en-US" altLang="zh-CN" sz="1400" dirty="0">
                  <a:latin typeface="Times New Roman" panose="02020603050405020304" pitchFamily="18" charset="0"/>
                </a:rPr>
                <a:t>0</a:t>
              </a:r>
              <a:endParaRPr lang="en-US" altLang="zh-CN" sz="1400" dirty="0">
                <a:latin typeface="Times New Roman" panose="02020603050405020304" pitchFamily="18" charset="0"/>
              </a:endParaRPr>
            </a:p>
          </p:txBody>
        </p:sp>
      </p:grpSp>
      <p:grpSp>
        <p:nvGrpSpPr>
          <p:cNvPr id="99545" name="Group 217"/>
          <p:cNvGrpSpPr/>
          <p:nvPr/>
        </p:nvGrpSpPr>
        <p:grpSpPr>
          <a:xfrm>
            <a:off x="3890963" y="1763713"/>
            <a:ext cx="5253037" cy="2960687"/>
            <a:chOff x="2451" y="971"/>
            <a:chExt cx="3309" cy="1865"/>
          </a:xfrm>
        </p:grpSpPr>
        <p:sp>
          <p:nvSpPr>
            <p:cNvPr id="51208" name="Text Box 209"/>
            <p:cNvSpPr txBox="1"/>
            <p:nvPr/>
          </p:nvSpPr>
          <p:spPr>
            <a:xfrm>
              <a:off x="5403" y="1903"/>
              <a:ext cx="357" cy="350"/>
            </a:xfrm>
            <a:prstGeom prst="rect">
              <a:avLst/>
            </a:prstGeom>
            <a:noFill/>
            <a:ln w="9525">
              <a:noFill/>
            </a:ln>
          </p:spPr>
          <p:txBody>
            <a:bodyPr/>
            <a:p>
              <a:pPr algn="just"/>
              <a:r>
                <a:rPr lang="en-US" altLang="zh-CN" sz="1400" dirty="0">
                  <a:latin typeface="Times New Roman" panose="02020603050405020304" pitchFamily="18" charset="0"/>
                </a:rPr>
                <a:t>0</a:t>
              </a:r>
              <a:endParaRPr lang="en-US" altLang="zh-CN" sz="1400" dirty="0">
                <a:latin typeface="Times New Roman" panose="02020603050405020304" pitchFamily="18" charset="0"/>
              </a:endParaRPr>
            </a:p>
          </p:txBody>
        </p:sp>
        <p:grpSp>
          <p:nvGrpSpPr>
            <p:cNvPr id="51209" name="Group 215"/>
            <p:cNvGrpSpPr/>
            <p:nvPr/>
          </p:nvGrpSpPr>
          <p:grpSpPr>
            <a:xfrm>
              <a:off x="2451" y="971"/>
              <a:ext cx="3141" cy="1865"/>
              <a:chOff x="2451" y="971"/>
              <a:chExt cx="3141" cy="1865"/>
            </a:xfrm>
          </p:grpSpPr>
          <p:sp>
            <p:nvSpPr>
              <p:cNvPr id="51210" name="Oval 105"/>
              <p:cNvSpPr/>
              <p:nvPr/>
            </p:nvSpPr>
            <p:spPr>
              <a:xfrm>
                <a:off x="3600" y="1205"/>
                <a:ext cx="199" cy="210"/>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1211" name="Oval 107"/>
              <p:cNvSpPr/>
              <p:nvPr/>
            </p:nvSpPr>
            <p:spPr>
              <a:xfrm>
                <a:off x="3363" y="1672"/>
                <a:ext cx="198" cy="209"/>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1212" name="Oval 109"/>
              <p:cNvSpPr/>
              <p:nvPr/>
            </p:nvSpPr>
            <p:spPr>
              <a:xfrm>
                <a:off x="3838" y="1672"/>
                <a:ext cx="198" cy="209"/>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1213" name="Oval 116"/>
              <p:cNvSpPr/>
              <p:nvPr/>
            </p:nvSpPr>
            <p:spPr>
              <a:xfrm>
                <a:off x="4284" y="2592"/>
                <a:ext cx="198" cy="210"/>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1214" name="Oval 119"/>
              <p:cNvSpPr/>
              <p:nvPr/>
            </p:nvSpPr>
            <p:spPr>
              <a:xfrm>
                <a:off x="4086" y="2126"/>
                <a:ext cx="198" cy="210"/>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1215" name="Oval 122"/>
              <p:cNvSpPr/>
              <p:nvPr/>
            </p:nvSpPr>
            <p:spPr>
              <a:xfrm>
                <a:off x="3610" y="2137"/>
                <a:ext cx="198" cy="210"/>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1216" name="Oval 131"/>
              <p:cNvSpPr/>
              <p:nvPr/>
            </p:nvSpPr>
            <p:spPr>
              <a:xfrm>
                <a:off x="4908" y="2126"/>
                <a:ext cx="198" cy="210"/>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1217" name="Oval 134"/>
              <p:cNvSpPr/>
              <p:nvPr/>
            </p:nvSpPr>
            <p:spPr>
              <a:xfrm>
                <a:off x="4433" y="2137"/>
                <a:ext cx="198" cy="210"/>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1218" name="Oval 137"/>
              <p:cNvSpPr/>
              <p:nvPr/>
            </p:nvSpPr>
            <p:spPr>
              <a:xfrm>
                <a:off x="4908" y="1206"/>
                <a:ext cx="198" cy="209"/>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1219" name="Oval 139"/>
              <p:cNvSpPr/>
              <p:nvPr/>
            </p:nvSpPr>
            <p:spPr>
              <a:xfrm>
                <a:off x="4670" y="1672"/>
                <a:ext cx="198" cy="209"/>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1220" name="Oval 141"/>
              <p:cNvSpPr/>
              <p:nvPr/>
            </p:nvSpPr>
            <p:spPr>
              <a:xfrm>
                <a:off x="5146" y="1672"/>
                <a:ext cx="198" cy="209"/>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1221" name="Oval 148"/>
              <p:cNvSpPr/>
              <p:nvPr/>
            </p:nvSpPr>
            <p:spPr>
              <a:xfrm>
                <a:off x="5393" y="2137"/>
                <a:ext cx="199" cy="210"/>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1222" name="Oval 184"/>
              <p:cNvSpPr/>
              <p:nvPr/>
            </p:nvSpPr>
            <p:spPr>
              <a:xfrm>
                <a:off x="2729" y="1205"/>
                <a:ext cx="198" cy="210"/>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1223" name="Oval 186"/>
              <p:cNvSpPr/>
              <p:nvPr/>
            </p:nvSpPr>
            <p:spPr>
              <a:xfrm>
                <a:off x="2491" y="1672"/>
                <a:ext cx="198" cy="209"/>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1224" name="Oval 188"/>
              <p:cNvSpPr/>
              <p:nvPr/>
            </p:nvSpPr>
            <p:spPr>
              <a:xfrm>
                <a:off x="2966" y="1672"/>
                <a:ext cx="199" cy="209"/>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1225" name="Oval 197"/>
              <p:cNvSpPr/>
              <p:nvPr/>
            </p:nvSpPr>
            <p:spPr>
              <a:xfrm>
                <a:off x="3214" y="2137"/>
                <a:ext cx="198" cy="210"/>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1226" name="Oval 200"/>
              <p:cNvSpPr/>
              <p:nvPr/>
            </p:nvSpPr>
            <p:spPr>
              <a:xfrm>
                <a:off x="2739" y="2137"/>
                <a:ext cx="198" cy="210"/>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1227" name="Freeform 102"/>
              <p:cNvSpPr/>
              <p:nvPr/>
            </p:nvSpPr>
            <p:spPr>
              <a:xfrm>
                <a:off x="3739" y="1401"/>
                <a:ext cx="159" cy="287"/>
              </a:xfrm>
              <a:custGeom>
                <a:avLst/>
                <a:gdLst/>
                <a:ahLst/>
                <a:cxnLst>
                  <a:cxn ang="0">
                    <a:pos x="0" y="0"/>
                  </a:cxn>
                  <a:cxn ang="0">
                    <a:pos x="159" y="287"/>
                  </a:cxn>
                </a:cxnLst>
                <a:pathLst>
                  <a:path w="240" h="384">
                    <a:moveTo>
                      <a:pt x="0" y="0"/>
                    </a:moveTo>
                    <a:lnTo>
                      <a:pt x="240" y="384"/>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1228" name="Text Box 106"/>
              <p:cNvSpPr txBox="1"/>
              <p:nvPr/>
            </p:nvSpPr>
            <p:spPr>
              <a:xfrm>
                <a:off x="3383" y="1648"/>
                <a:ext cx="165" cy="244"/>
              </a:xfrm>
              <a:prstGeom prst="rect">
                <a:avLst/>
              </a:prstGeom>
              <a:noFill/>
              <a:ln w="9525">
                <a:noFill/>
              </a:ln>
            </p:spPr>
            <p:txBody>
              <a:bodyPr lIns="0" tIns="0" rIns="0" bIns="36000"/>
              <a:p>
                <a:pPr algn="ctr"/>
                <a:r>
                  <a:rPr lang="en-US" altLang="zh-CN" sz="2000" dirty="0">
                    <a:latin typeface="Times New Roman" panose="02020603050405020304" pitchFamily="18" charset="0"/>
                  </a:rPr>
                  <a:t>25</a:t>
                </a:r>
                <a:endParaRPr lang="en-US" altLang="zh-CN" sz="2000" dirty="0">
                  <a:latin typeface="Times New Roman" panose="02020603050405020304" pitchFamily="18" charset="0"/>
                </a:endParaRPr>
              </a:p>
            </p:txBody>
          </p:sp>
          <p:sp>
            <p:nvSpPr>
              <p:cNvPr id="51229" name="Text Box 108"/>
              <p:cNvSpPr txBox="1"/>
              <p:nvPr/>
            </p:nvSpPr>
            <p:spPr>
              <a:xfrm>
                <a:off x="3868" y="1648"/>
                <a:ext cx="166" cy="244"/>
              </a:xfrm>
              <a:prstGeom prst="rect">
                <a:avLst/>
              </a:prstGeom>
              <a:noFill/>
              <a:ln w="9525">
                <a:noFill/>
              </a:ln>
            </p:spPr>
            <p:txBody>
              <a:bodyPr lIns="0" tIns="0" rIns="0" bIns="36000"/>
              <a:p>
                <a:pPr algn="ctr"/>
                <a:r>
                  <a:rPr lang="en-US" altLang="zh-CN" sz="2000" dirty="0">
                    <a:latin typeface="Times New Roman" panose="02020603050405020304" pitchFamily="18" charset="0"/>
                  </a:rPr>
                  <a:t>47</a:t>
                </a:r>
                <a:endParaRPr lang="en-US" altLang="zh-CN" sz="2000" dirty="0">
                  <a:latin typeface="Times New Roman" panose="02020603050405020304" pitchFamily="18" charset="0"/>
                </a:endParaRPr>
              </a:p>
            </p:txBody>
          </p:sp>
          <p:sp>
            <p:nvSpPr>
              <p:cNvPr id="51230" name="Text Box 110"/>
              <p:cNvSpPr txBox="1"/>
              <p:nvPr/>
            </p:nvSpPr>
            <p:spPr>
              <a:xfrm>
                <a:off x="3353" y="1437"/>
                <a:ext cx="238" cy="350"/>
              </a:xfrm>
              <a:prstGeom prst="rect">
                <a:avLst/>
              </a:prstGeom>
              <a:noFill/>
              <a:ln w="9525">
                <a:noFill/>
              </a:ln>
            </p:spPr>
            <p:txBody>
              <a:bodyPr/>
              <a:p>
                <a:pPr algn="just"/>
                <a:r>
                  <a:rPr lang="en-US" altLang="zh-CN" sz="1400" dirty="0">
                    <a:latin typeface="Times New Roman" panose="02020603050405020304" pitchFamily="18" charset="0"/>
                  </a:rPr>
                  <a:t>0</a:t>
                </a:r>
                <a:endParaRPr lang="en-US" altLang="zh-CN" sz="1400" dirty="0">
                  <a:latin typeface="Times New Roman" panose="02020603050405020304" pitchFamily="18" charset="0"/>
                </a:endParaRPr>
              </a:p>
            </p:txBody>
          </p:sp>
          <p:sp>
            <p:nvSpPr>
              <p:cNvPr id="51231" name="Text Box 111"/>
              <p:cNvSpPr txBox="1"/>
              <p:nvPr/>
            </p:nvSpPr>
            <p:spPr>
              <a:xfrm>
                <a:off x="3818" y="1437"/>
                <a:ext cx="347" cy="350"/>
              </a:xfrm>
              <a:prstGeom prst="rect">
                <a:avLst/>
              </a:prstGeom>
              <a:noFill/>
              <a:ln w="9525">
                <a:noFill/>
              </a:ln>
            </p:spPr>
            <p:txBody>
              <a:bodyPr/>
              <a:p>
                <a:pPr algn="just"/>
                <a:r>
                  <a:rPr lang="en-US" altLang="zh-CN" sz="1400" dirty="0">
                    <a:latin typeface="Times New Roman" panose="02020603050405020304" pitchFamily="18" charset="0"/>
                  </a:rPr>
                  <a:t>-1</a:t>
                </a:r>
                <a:endParaRPr lang="en-US" altLang="zh-CN" sz="1400" dirty="0">
                  <a:latin typeface="Times New Roman" panose="02020603050405020304" pitchFamily="18" charset="0"/>
                </a:endParaRPr>
              </a:p>
            </p:txBody>
          </p:sp>
          <p:sp>
            <p:nvSpPr>
              <p:cNvPr id="51232" name="Text Box 112"/>
              <p:cNvSpPr txBox="1"/>
              <p:nvPr/>
            </p:nvSpPr>
            <p:spPr>
              <a:xfrm>
                <a:off x="3581" y="971"/>
                <a:ext cx="346" cy="350"/>
              </a:xfrm>
              <a:prstGeom prst="rect">
                <a:avLst/>
              </a:prstGeom>
              <a:noFill/>
              <a:ln w="9525">
                <a:noFill/>
              </a:ln>
            </p:spPr>
            <p:txBody>
              <a:bodyPr/>
              <a:p>
                <a:pPr algn="just"/>
                <a:r>
                  <a:rPr lang="en-US" altLang="zh-CN" sz="1400" dirty="0">
                    <a:latin typeface="Times New Roman" panose="02020603050405020304" pitchFamily="18" charset="0"/>
                  </a:rPr>
                  <a:t>-2</a:t>
                </a:r>
                <a:endParaRPr lang="en-US" altLang="zh-CN" sz="1400" dirty="0">
                  <a:latin typeface="Times New Roman" panose="02020603050405020304" pitchFamily="18" charset="0"/>
                </a:endParaRPr>
              </a:p>
            </p:txBody>
          </p:sp>
          <p:sp>
            <p:nvSpPr>
              <p:cNvPr id="51233" name="Freeform 113"/>
              <p:cNvSpPr/>
              <p:nvPr/>
            </p:nvSpPr>
            <p:spPr>
              <a:xfrm>
                <a:off x="3501" y="1413"/>
                <a:ext cx="149" cy="269"/>
              </a:xfrm>
              <a:custGeom>
                <a:avLst/>
                <a:gdLst/>
                <a:ahLst/>
                <a:cxnLst>
                  <a:cxn ang="0">
                    <a:pos x="149" y="0"/>
                  </a:cxn>
                  <a:cxn ang="0">
                    <a:pos x="0" y="269"/>
                  </a:cxn>
                </a:cxnLst>
                <a:pathLst>
                  <a:path w="225" h="360">
                    <a:moveTo>
                      <a:pt x="225" y="0"/>
                    </a:moveTo>
                    <a:lnTo>
                      <a:pt x="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1234" name="Text Box 123"/>
              <p:cNvSpPr txBox="1"/>
              <p:nvPr/>
            </p:nvSpPr>
            <p:spPr>
              <a:xfrm>
                <a:off x="4046" y="1903"/>
                <a:ext cx="317" cy="350"/>
              </a:xfrm>
              <a:prstGeom prst="rect">
                <a:avLst/>
              </a:prstGeom>
              <a:noFill/>
              <a:ln w="9525">
                <a:noFill/>
              </a:ln>
            </p:spPr>
            <p:txBody>
              <a:bodyPr/>
              <a:p>
                <a:pPr algn="just"/>
                <a:r>
                  <a:rPr lang="en-US" altLang="zh-CN" sz="1400" dirty="0">
                    <a:latin typeface="Times New Roman" panose="02020603050405020304" pitchFamily="18" charset="0"/>
                  </a:rPr>
                  <a:t>-1</a:t>
                </a:r>
                <a:endParaRPr lang="en-US" altLang="zh-CN" sz="1400" dirty="0">
                  <a:latin typeface="Times New Roman" panose="02020603050405020304" pitchFamily="18" charset="0"/>
                </a:endParaRPr>
              </a:p>
            </p:txBody>
          </p:sp>
          <p:sp>
            <p:nvSpPr>
              <p:cNvPr id="51235" name="Freeform 124"/>
              <p:cNvSpPr/>
              <p:nvPr/>
            </p:nvSpPr>
            <p:spPr>
              <a:xfrm>
                <a:off x="3739" y="1872"/>
                <a:ext cx="149" cy="269"/>
              </a:xfrm>
              <a:custGeom>
                <a:avLst/>
                <a:gdLst/>
                <a:ahLst/>
                <a:cxnLst>
                  <a:cxn ang="0">
                    <a:pos x="149" y="0"/>
                  </a:cxn>
                  <a:cxn ang="0">
                    <a:pos x="0" y="269"/>
                  </a:cxn>
                </a:cxnLst>
                <a:pathLst>
                  <a:path w="225" h="360">
                    <a:moveTo>
                      <a:pt x="225" y="0"/>
                    </a:moveTo>
                    <a:lnTo>
                      <a:pt x="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1236" name="Freeform 125"/>
              <p:cNvSpPr/>
              <p:nvPr/>
            </p:nvSpPr>
            <p:spPr>
              <a:xfrm>
                <a:off x="3987" y="1868"/>
                <a:ext cx="148" cy="280"/>
              </a:xfrm>
              <a:custGeom>
                <a:avLst/>
                <a:gdLst/>
                <a:ahLst/>
                <a:cxnLst>
                  <a:cxn ang="0">
                    <a:pos x="0" y="0"/>
                  </a:cxn>
                  <a:cxn ang="0">
                    <a:pos x="148" y="280"/>
                  </a:cxn>
                </a:cxnLst>
                <a:pathLst>
                  <a:path w="225" h="375">
                    <a:moveTo>
                      <a:pt x="0" y="0"/>
                    </a:moveTo>
                    <a:lnTo>
                      <a:pt x="225" y="375"/>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1237" name="Freeform 126"/>
              <p:cNvSpPr/>
              <p:nvPr/>
            </p:nvSpPr>
            <p:spPr>
              <a:xfrm>
                <a:off x="4225" y="2338"/>
                <a:ext cx="138" cy="269"/>
              </a:xfrm>
              <a:custGeom>
                <a:avLst/>
                <a:gdLst/>
                <a:ahLst/>
                <a:cxnLst>
                  <a:cxn ang="0">
                    <a:pos x="0" y="0"/>
                  </a:cxn>
                  <a:cxn ang="0">
                    <a:pos x="138" y="269"/>
                  </a:cxn>
                </a:cxnLst>
                <a:pathLst>
                  <a:path w="210" h="360">
                    <a:moveTo>
                      <a:pt x="0" y="0"/>
                    </a:moveTo>
                    <a:lnTo>
                      <a:pt x="21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1238" name="Text Box 127"/>
              <p:cNvSpPr txBox="1"/>
              <p:nvPr/>
            </p:nvSpPr>
            <p:spPr>
              <a:xfrm>
                <a:off x="3591" y="1903"/>
                <a:ext cx="237" cy="350"/>
              </a:xfrm>
              <a:prstGeom prst="rect">
                <a:avLst/>
              </a:prstGeom>
              <a:noFill/>
              <a:ln w="9525">
                <a:noFill/>
              </a:ln>
            </p:spPr>
            <p:txBody>
              <a:bodyPr/>
              <a:p>
                <a:pPr algn="just"/>
                <a:r>
                  <a:rPr lang="en-US" altLang="zh-CN" sz="1400" dirty="0">
                    <a:latin typeface="Times New Roman" panose="02020603050405020304" pitchFamily="18" charset="0"/>
                  </a:rPr>
                  <a:t>0</a:t>
                </a:r>
                <a:endParaRPr lang="en-US" altLang="zh-CN" sz="1400" dirty="0">
                  <a:latin typeface="Times New Roman" panose="02020603050405020304" pitchFamily="18" charset="0"/>
                </a:endParaRPr>
              </a:p>
            </p:txBody>
          </p:sp>
          <p:sp>
            <p:nvSpPr>
              <p:cNvPr id="51239" name="Text Box 128"/>
              <p:cNvSpPr txBox="1"/>
              <p:nvPr/>
            </p:nvSpPr>
            <p:spPr>
              <a:xfrm>
                <a:off x="4284" y="2370"/>
                <a:ext cx="357" cy="349"/>
              </a:xfrm>
              <a:prstGeom prst="rect">
                <a:avLst/>
              </a:prstGeom>
              <a:noFill/>
              <a:ln w="9525">
                <a:noFill/>
              </a:ln>
            </p:spPr>
            <p:txBody>
              <a:bodyPr/>
              <a:p>
                <a:pPr algn="just"/>
                <a:r>
                  <a:rPr lang="en-US" altLang="zh-CN" sz="1400" dirty="0">
                    <a:latin typeface="Times New Roman" panose="02020603050405020304" pitchFamily="18" charset="0"/>
                  </a:rPr>
                  <a:t>0</a:t>
                </a:r>
                <a:endParaRPr lang="en-US" altLang="zh-CN" sz="1400" dirty="0">
                  <a:latin typeface="Times New Roman" panose="02020603050405020304" pitchFamily="18" charset="0"/>
                </a:endParaRPr>
              </a:p>
            </p:txBody>
          </p:sp>
          <p:sp>
            <p:nvSpPr>
              <p:cNvPr id="51240" name="Freeform 135"/>
              <p:cNvSpPr/>
              <p:nvPr/>
            </p:nvSpPr>
            <p:spPr>
              <a:xfrm>
                <a:off x="5047" y="1401"/>
                <a:ext cx="178" cy="269"/>
              </a:xfrm>
              <a:custGeom>
                <a:avLst/>
                <a:gdLst/>
                <a:ahLst/>
                <a:cxnLst>
                  <a:cxn ang="0">
                    <a:pos x="0" y="0"/>
                  </a:cxn>
                  <a:cxn ang="0">
                    <a:pos x="178" y="269"/>
                  </a:cxn>
                </a:cxnLst>
                <a:pathLst>
                  <a:path w="270" h="360">
                    <a:moveTo>
                      <a:pt x="0" y="0"/>
                    </a:moveTo>
                    <a:lnTo>
                      <a:pt x="27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1241" name="Text Box 136"/>
              <p:cNvSpPr txBox="1"/>
              <p:nvPr/>
            </p:nvSpPr>
            <p:spPr>
              <a:xfrm>
                <a:off x="4928" y="1193"/>
                <a:ext cx="166" cy="244"/>
              </a:xfrm>
              <a:prstGeom prst="rect">
                <a:avLst/>
              </a:prstGeom>
              <a:noFill/>
              <a:ln w="9525">
                <a:noFill/>
              </a:ln>
            </p:spPr>
            <p:txBody>
              <a:bodyPr lIns="0" tIns="0" rIns="0" bIns="36000"/>
              <a:p>
                <a:pPr algn="ctr"/>
                <a:r>
                  <a:rPr lang="en-US" altLang="zh-CN" sz="2000" dirty="0">
                    <a:latin typeface="Times New Roman" panose="02020603050405020304" pitchFamily="18" charset="0"/>
                  </a:rPr>
                  <a:t>47</a:t>
                </a:r>
                <a:endParaRPr lang="en-US" altLang="zh-CN" sz="2000" dirty="0">
                  <a:latin typeface="Times New Roman" panose="02020603050405020304" pitchFamily="18" charset="0"/>
                </a:endParaRPr>
              </a:p>
            </p:txBody>
          </p:sp>
          <p:sp>
            <p:nvSpPr>
              <p:cNvPr id="51242" name="Text Box 138"/>
              <p:cNvSpPr txBox="1"/>
              <p:nvPr/>
            </p:nvSpPr>
            <p:spPr>
              <a:xfrm>
                <a:off x="4700" y="1648"/>
                <a:ext cx="166" cy="244"/>
              </a:xfrm>
              <a:prstGeom prst="rect">
                <a:avLst/>
              </a:prstGeom>
              <a:noFill/>
              <a:ln w="9525">
                <a:noFill/>
              </a:ln>
            </p:spPr>
            <p:txBody>
              <a:bodyPr lIns="0" tIns="0" rIns="0" bIns="36000"/>
              <a:p>
                <a:pPr algn="ctr"/>
                <a:r>
                  <a:rPr lang="en-US" altLang="zh-CN" sz="2000" dirty="0">
                    <a:latin typeface="Times New Roman" panose="02020603050405020304" pitchFamily="18" charset="0"/>
                  </a:rPr>
                  <a:t>31</a:t>
                </a:r>
                <a:endParaRPr lang="en-US" altLang="zh-CN" sz="2000" dirty="0">
                  <a:latin typeface="Times New Roman" panose="02020603050405020304" pitchFamily="18" charset="0"/>
                </a:endParaRPr>
              </a:p>
            </p:txBody>
          </p:sp>
          <p:sp>
            <p:nvSpPr>
              <p:cNvPr id="51243" name="Text Box 140"/>
              <p:cNvSpPr txBox="1"/>
              <p:nvPr/>
            </p:nvSpPr>
            <p:spPr>
              <a:xfrm>
                <a:off x="5166" y="1648"/>
                <a:ext cx="165" cy="244"/>
              </a:xfrm>
              <a:prstGeom prst="rect">
                <a:avLst/>
              </a:prstGeom>
              <a:noFill/>
              <a:ln w="9525">
                <a:noFill/>
              </a:ln>
            </p:spPr>
            <p:txBody>
              <a:bodyPr lIns="0" tIns="0" rIns="0" bIns="36000"/>
              <a:p>
                <a:pPr algn="ctr"/>
                <a:r>
                  <a:rPr lang="en-US" altLang="zh-CN" sz="2000" dirty="0">
                    <a:latin typeface="Times New Roman" panose="02020603050405020304" pitchFamily="18" charset="0"/>
                  </a:rPr>
                  <a:t>69</a:t>
                </a:r>
                <a:endParaRPr lang="en-US" altLang="zh-CN" sz="2000" dirty="0">
                  <a:latin typeface="Times New Roman" panose="02020603050405020304" pitchFamily="18" charset="0"/>
                </a:endParaRPr>
              </a:p>
            </p:txBody>
          </p:sp>
          <p:sp>
            <p:nvSpPr>
              <p:cNvPr id="51244" name="Freeform 142"/>
              <p:cNvSpPr/>
              <p:nvPr/>
            </p:nvSpPr>
            <p:spPr>
              <a:xfrm>
                <a:off x="4809" y="1413"/>
                <a:ext cx="149" cy="269"/>
              </a:xfrm>
              <a:custGeom>
                <a:avLst/>
                <a:gdLst/>
                <a:ahLst/>
                <a:cxnLst>
                  <a:cxn ang="0">
                    <a:pos x="149" y="0"/>
                  </a:cxn>
                  <a:cxn ang="0">
                    <a:pos x="0" y="269"/>
                  </a:cxn>
                </a:cxnLst>
                <a:pathLst>
                  <a:path w="225" h="360">
                    <a:moveTo>
                      <a:pt x="225" y="0"/>
                    </a:moveTo>
                    <a:lnTo>
                      <a:pt x="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1245" name="Freeform 143"/>
              <p:cNvSpPr/>
              <p:nvPr/>
            </p:nvSpPr>
            <p:spPr>
              <a:xfrm rot="-4096509">
                <a:off x="4794" y="1887"/>
                <a:ext cx="168" cy="238"/>
              </a:xfrm>
              <a:custGeom>
                <a:avLst/>
                <a:gdLst/>
                <a:ahLst/>
                <a:cxnLst>
                  <a:cxn ang="0">
                    <a:pos x="168" y="0"/>
                  </a:cxn>
                  <a:cxn ang="0">
                    <a:pos x="0" y="238"/>
                  </a:cxn>
                </a:cxnLst>
                <a:pathLst>
                  <a:path w="225" h="360">
                    <a:moveTo>
                      <a:pt x="225" y="0"/>
                    </a:moveTo>
                    <a:lnTo>
                      <a:pt x="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1246" name="Freeform 144"/>
              <p:cNvSpPr/>
              <p:nvPr/>
            </p:nvSpPr>
            <p:spPr>
              <a:xfrm>
                <a:off x="5294" y="1868"/>
                <a:ext cx="179" cy="268"/>
              </a:xfrm>
              <a:custGeom>
                <a:avLst/>
                <a:gdLst/>
                <a:ahLst/>
                <a:cxnLst>
                  <a:cxn ang="0">
                    <a:pos x="0" y="0"/>
                  </a:cxn>
                  <a:cxn ang="0">
                    <a:pos x="179" y="268"/>
                  </a:cxn>
                </a:cxnLst>
                <a:pathLst>
                  <a:path w="270" h="360">
                    <a:moveTo>
                      <a:pt x="0" y="0"/>
                    </a:moveTo>
                    <a:lnTo>
                      <a:pt x="27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1247" name="Freeform 145"/>
              <p:cNvSpPr/>
              <p:nvPr/>
            </p:nvSpPr>
            <p:spPr>
              <a:xfrm>
                <a:off x="4561" y="1868"/>
                <a:ext cx="149" cy="268"/>
              </a:xfrm>
              <a:custGeom>
                <a:avLst/>
                <a:gdLst/>
                <a:ahLst/>
                <a:cxnLst>
                  <a:cxn ang="0">
                    <a:pos x="149" y="0"/>
                  </a:cxn>
                  <a:cxn ang="0">
                    <a:pos x="0" y="268"/>
                  </a:cxn>
                </a:cxnLst>
                <a:pathLst>
                  <a:path w="225" h="360">
                    <a:moveTo>
                      <a:pt x="225" y="0"/>
                    </a:moveTo>
                    <a:lnTo>
                      <a:pt x="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1248" name="Text Box 185"/>
              <p:cNvSpPr txBox="1"/>
              <p:nvPr/>
            </p:nvSpPr>
            <p:spPr>
              <a:xfrm>
                <a:off x="2511" y="1648"/>
                <a:ext cx="166" cy="244"/>
              </a:xfrm>
              <a:prstGeom prst="rect">
                <a:avLst/>
              </a:prstGeom>
              <a:noFill/>
              <a:ln w="9525">
                <a:noFill/>
              </a:ln>
            </p:spPr>
            <p:txBody>
              <a:bodyPr lIns="0" tIns="0" rIns="0" bIns="36000"/>
              <a:p>
                <a:pPr algn="ctr"/>
                <a:r>
                  <a:rPr lang="en-US" altLang="zh-CN" sz="2000" dirty="0">
                    <a:latin typeface="Times New Roman" panose="02020603050405020304" pitchFamily="18" charset="0"/>
                  </a:rPr>
                  <a:t>25</a:t>
                </a:r>
                <a:endParaRPr lang="en-US" altLang="zh-CN" sz="2000" dirty="0">
                  <a:latin typeface="Times New Roman" panose="02020603050405020304" pitchFamily="18" charset="0"/>
                </a:endParaRPr>
              </a:p>
            </p:txBody>
          </p:sp>
          <p:sp>
            <p:nvSpPr>
              <p:cNvPr id="51249" name="Text Box 187"/>
              <p:cNvSpPr txBox="1"/>
              <p:nvPr/>
            </p:nvSpPr>
            <p:spPr>
              <a:xfrm>
                <a:off x="2986" y="1648"/>
                <a:ext cx="166" cy="244"/>
              </a:xfrm>
              <a:prstGeom prst="rect">
                <a:avLst/>
              </a:prstGeom>
              <a:noFill/>
              <a:ln w="9525">
                <a:noFill/>
              </a:ln>
            </p:spPr>
            <p:txBody>
              <a:bodyPr lIns="0" tIns="0" rIns="0" bIns="36000"/>
              <a:p>
                <a:pPr algn="ctr"/>
                <a:r>
                  <a:rPr lang="en-US" altLang="zh-CN" sz="2000" dirty="0">
                    <a:latin typeface="Times New Roman" panose="02020603050405020304" pitchFamily="18" charset="0"/>
                  </a:rPr>
                  <a:t>47</a:t>
                </a:r>
                <a:endParaRPr lang="en-US" altLang="zh-CN" sz="2000" dirty="0">
                  <a:latin typeface="Times New Roman" panose="02020603050405020304" pitchFamily="18" charset="0"/>
                </a:endParaRPr>
              </a:p>
            </p:txBody>
          </p:sp>
          <p:sp>
            <p:nvSpPr>
              <p:cNvPr id="51250" name="Text Box 189"/>
              <p:cNvSpPr txBox="1"/>
              <p:nvPr/>
            </p:nvSpPr>
            <p:spPr>
              <a:xfrm>
                <a:off x="2451" y="1437"/>
                <a:ext cx="238" cy="350"/>
              </a:xfrm>
              <a:prstGeom prst="rect">
                <a:avLst/>
              </a:prstGeom>
              <a:noFill/>
              <a:ln w="9525">
                <a:noFill/>
              </a:ln>
            </p:spPr>
            <p:txBody>
              <a:bodyPr/>
              <a:p>
                <a:pPr algn="just"/>
                <a:r>
                  <a:rPr lang="en-US" altLang="zh-CN" sz="1400" dirty="0">
                    <a:latin typeface="Times New Roman" panose="02020603050405020304" pitchFamily="18" charset="0"/>
                  </a:rPr>
                  <a:t>0</a:t>
                </a:r>
                <a:endParaRPr lang="en-US" altLang="zh-CN" sz="1400" dirty="0">
                  <a:latin typeface="Times New Roman" panose="02020603050405020304" pitchFamily="18" charset="0"/>
                </a:endParaRPr>
              </a:p>
            </p:txBody>
          </p:sp>
          <p:sp>
            <p:nvSpPr>
              <p:cNvPr id="51251" name="Text Box 190"/>
              <p:cNvSpPr txBox="1"/>
              <p:nvPr/>
            </p:nvSpPr>
            <p:spPr>
              <a:xfrm>
                <a:off x="2976" y="1437"/>
                <a:ext cx="238" cy="350"/>
              </a:xfrm>
              <a:prstGeom prst="rect">
                <a:avLst/>
              </a:prstGeom>
              <a:noFill/>
              <a:ln w="9525">
                <a:noFill/>
              </a:ln>
            </p:spPr>
            <p:txBody>
              <a:bodyPr/>
              <a:p>
                <a:pPr algn="just"/>
                <a:r>
                  <a:rPr lang="en-US" altLang="zh-CN" sz="1400" dirty="0">
                    <a:latin typeface="Times New Roman" panose="02020603050405020304" pitchFamily="18" charset="0"/>
                  </a:rPr>
                  <a:t>0</a:t>
                </a:r>
                <a:endParaRPr lang="en-US" altLang="zh-CN" sz="1400" dirty="0">
                  <a:latin typeface="Times New Roman" panose="02020603050405020304" pitchFamily="18" charset="0"/>
                </a:endParaRPr>
              </a:p>
            </p:txBody>
          </p:sp>
          <p:sp>
            <p:nvSpPr>
              <p:cNvPr id="51252" name="Text Box 191"/>
              <p:cNvSpPr txBox="1"/>
              <p:nvPr/>
            </p:nvSpPr>
            <p:spPr>
              <a:xfrm>
                <a:off x="2709" y="971"/>
                <a:ext cx="386" cy="350"/>
              </a:xfrm>
              <a:prstGeom prst="rect">
                <a:avLst/>
              </a:prstGeom>
              <a:noFill/>
              <a:ln w="9525">
                <a:noFill/>
              </a:ln>
            </p:spPr>
            <p:txBody>
              <a:bodyPr/>
              <a:p>
                <a:pPr algn="just"/>
                <a:r>
                  <a:rPr lang="en-US" altLang="zh-CN" sz="1400" dirty="0">
                    <a:latin typeface="Times New Roman" panose="02020603050405020304" pitchFamily="18" charset="0"/>
                  </a:rPr>
                  <a:t>-1</a:t>
                </a:r>
                <a:endParaRPr lang="en-US" altLang="zh-CN" sz="1400" dirty="0">
                  <a:latin typeface="Times New Roman" panose="02020603050405020304" pitchFamily="18" charset="0"/>
                </a:endParaRPr>
              </a:p>
            </p:txBody>
          </p:sp>
          <p:grpSp>
            <p:nvGrpSpPr>
              <p:cNvPr id="51253" name="Group 192"/>
              <p:cNvGrpSpPr/>
              <p:nvPr/>
            </p:nvGrpSpPr>
            <p:grpSpPr>
              <a:xfrm>
                <a:off x="2610" y="1401"/>
                <a:ext cx="436" cy="269"/>
                <a:chOff x="5385" y="13233"/>
                <a:chExt cx="660" cy="360"/>
              </a:xfrm>
            </p:grpSpPr>
            <p:sp>
              <p:nvSpPr>
                <p:cNvPr id="51274" name="Freeform 193"/>
                <p:cNvSpPr/>
                <p:nvPr/>
              </p:nvSpPr>
              <p:spPr>
                <a:xfrm>
                  <a:off x="5775" y="13233"/>
                  <a:ext cx="270" cy="360"/>
                </a:xfrm>
                <a:custGeom>
                  <a:avLst/>
                  <a:gdLst/>
                  <a:ahLst/>
                  <a:cxnLst>
                    <a:cxn ang="0">
                      <a:pos x="0" y="0"/>
                    </a:cxn>
                    <a:cxn ang="0">
                      <a:pos x="270" y="360"/>
                    </a:cxn>
                  </a:cxnLst>
                  <a:pathLst>
                    <a:path w="270" h="360">
                      <a:moveTo>
                        <a:pt x="0" y="0"/>
                      </a:moveTo>
                      <a:lnTo>
                        <a:pt x="27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1275" name="Freeform 194"/>
                <p:cNvSpPr/>
                <p:nvPr/>
              </p:nvSpPr>
              <p:spPr>
                <a:xfrm>
                  <a:off x="5385" y="13239"/>
                  <a:ext cx="255" cy="339"/>
                </a:xfrm>
                <a:custGeom>
                  <a:avLst/>
                  <a:gdLst/>
                  <a:ahLst/>
                  <a:cxnLst>
                    <a:cxn ang="0">
                      <a:pos x="255" y="0"/>
                    </a:cxn>
                    <a:cxn ang="0">
                      <a:pos x="0" y="339"/>
                    </a:cxn>
                  </a:cxnLst>
                  <a:pathLst>
                    <a:path w="255" h="339">
                      <a:moveTo>
                        <a:pt x="255" y="0"/>
                      </a:moveTo>
                      <a:lnTo>
                        <a:pt x="0" y="339"/>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51254" name="Group 201"/>
              <p:cNvGrpSpPr/>
              <p:nvPr/>
            </p:nvGrpSpPr>
            <p:grpSpPr>
              <a:xfrm>
                <a:off x="2857" y="1879"/>
                <a:ext cx="436" cy="269"/>
                <a:chOff x="5385" y="13233"/>
                <a:chExt cx="660" cy="360"/>
              </a:xfrm>
            </p:grpSpPr>
            <p:sp>
              <p:nvSpPr>
                <p:cNvPr id="51272" name="Freeform 202"/>
                <p:cNvSpPr/>
                <p:nvPr/>
              </p:nvSpPr>
              <p:spPr>
                <a:xfrm>
                  <a:off x="5775" y="13233"/>
                  <a:ext cx="270" cy="360"/>
                </a:xfrm>
                <a:custGeom>
                  <a:avLst/>
                  <a:gdLst/>
                  <a:ahLst/>
                  <a:cxnLst>
                    <a:cxn ang="0">
                      <a:pos x="0" y="0"/>
                    </a:cxn>
                    <a:cxn ang="0">
                      <a:pos x="270" y="360"/>
                    </a:cxn>
                  </a:cxnLst>
                  <a:pathLst>
                    <a:path w="270" h="360">
                      <a:moveTo>
                        <a:pt x="0" y="0"/>
                      </a:moveTo>
                      <a:lnTo>
                        <a:pt x="27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1273" name="Freeform 203"/>
                <p:cNvSpPr/>
                <p:nvPr/>
              </p:nvSpPr>
              <p:spPr>
                <a:xfrm>
                  <a:off x="5385" y="13239"/>
                  <a:ext cx="255" cy="339"/>
                </a:xfrm>
                <a:custGeom>
                  <a:avLst/>
                  <a:gdLst/>
                  <a:ahLst/>
                  <a:cxnLst>
                    <a:cxn ang="0">
                      <a:pos x="255" y="0"/>
                    </a:cxn>
                    <a:cxn ang="0">
                      <a:pos x="0" y="339"/>
                    </a:cxn>
                  </a:cxnLst>
                  <a:pathLst>
                    <a:path w="255" h="339">
                      <a:moveTo>
                        <a:pt x="255" y="0"/>
                      </a:moveTo>
                      <a:lnTo>
                        <a:pt x="0" y="339"/>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grpSp>
          <p:sp>
            <p:nvSpPr>
              <p:cNvPr id="51255" name="Text Box 204"/>
              <p:cNvSpPr txBox="1"/>
              <p:nvPr/>
            </p:nvSpPr>
            <p:spPr>
              <a:xfrm>
                <a:off x="3214" y="1915"/>
                <a:ext cx="238" cy="349"/>
              </a:xfrm>
              <a:prstGeom prst="rect">
                <a:avLst/>
              </a:prstGeom>
              <a:noFill/>
              <a:ln w="9525">
                <a:noFill/>
              </a:ln>
            </p:spPr>
            <p:txBody>
              <a:bodyPr/>
              <a:p>
                <a:pPr algn="just"/>
                <a:r>
                  <a:rPr lang="en-US" altLang="zh-CN" sz="1400" dirty="0">
                    <a:latin typeface="Times New Roman" panose="02020603050405020304" pitchFamily="18" charset="0"/>
                  </a:rPr>
                  <a:t>0</a:t>
                </a:r>
                <a:endParaRPr lang="en-US" altLang="zh-CN" sz="1400" dirty="0">
                  <a:latin typeface="Times New Roman" panose="02020603050405020304" pitchFamily="18" charset="0"/>
                </a:endParaRPr>
              </a:p>
            </p:txBody>
          </p:sp>
          <p:sp>
            <p:nvSpPr>
              <p:cNvPr id="51256" name="Text Box 205"/>
              <p:cNvSpPr txBox="1"/>
              <p:nvPr/>
            </p:nvSpPr>
            <p:spPr>
              <a:xfrm>
                <a:off x="2689" y="1915"/>
                <a:ext cx="238" cy="349"/>
              </a:xfrm>
              <a:prstGeom prst="rect">
                <a:avLst/>
              </a:prstGeom>
              <a:noFill/>
              <a:ln w="9525">
                <a:noFill/>
              </a:ln>
            </p:spPr>
            <p:txBody>
              <a:bodyPr/>
              <a:p>
                <a:pPr algn="just"/>
                <a:r>
                  <a:rPr lang="en-US" altLang="zh-CN" sz="1400" dirty="0">
                    <a:latin typeface="Times New Roman" panose="02020603050405020304" pitchFamily="18" charset="0"/>
                  </a:rPr>
                  <a:t>0</a:t>
                </a:r>
                <a:endParaRPr lang="en-US" altLang="zh-CN" sz="1400" dirty="0">
                  <a:latin typeface="Times New Roman" panose="02020603050405020304" pitchFamily="18" charset="0"/>
                </a:endParaRPr>
              </a:p>
            </p:txBody>
          </p:sp>
          <p:sp>
            <p:nvSpPr>
              <p:cNvPr id="51257" name="Text Box 206"/>
              <p:cNvSpPr txBox="1"/>
              <p:nvPr/>
            </p:nvSpPr>
            <p:spPr>
              <a:xfrm>
                <a:off x="4403" y="1903"/>
                <a:ext cx="356" cy="350"/>
              </a:xfrm>
              <a:prstGeom prst="rect">
                <a:avLst/>
              </a:prstGeom>
              <a:noFill/>
              <a:ln w="9525">
                <a:noFill/>
              </a:ln>
            </p:spPr>
            <p:txBody>
              <a:bodyPr/>
              <a:p>
                <a:pPr algn="just"/>
                <a:r>
                  <a:rPr lang="en-US" altLang="zh-CN" sz="1400" dirty="0">
                    <a:latin typeface="Times New Roman" panose="02020603050405020304" pitchFamily="18" charset="0"/>
                  </a:rPr>
                  <a:t>0</a:t>
                </a:r>
                <a:endParaRPr lang="en-US" altLang="zh-CN" sz="1400" dirty="0">
                  <a:latin typeface="Times New Roman" panose="02020603050405020304" pitchFamily="18" charset="0"/>
                </a:endParaRPr>
              </a:p>
            </p:txBody>
          </p:sp>
          <p:sp>
            <p:nvSpPr>
              <p:cNvPr id="51258" name="Text Box 207"/>
              <p:cNvSpPr txBox="1"/>
              <p:nvPr/>
            </p:nvSpPr>
            <p:spPr>
              <a:xfrm>
                <a:off x="4878" y="1903"/>
                <a:ext cx="357" cy="350"/>
              </a:xfrm>
              <a:prstGeom prst="rect">
                <a:avLst/>
              </a:prstGeom>
              <a:noFill/>
              <a:ln w="9525">
                <a:noFill/>
              </a:ln>
            </p:spPr>
            <p:txBody>
              <a:bodyPr/>
              <a:p>
                <a:pPr algn="just"/>
                <a:r>
                  <a:rPr lang="en-US" altLang="zh-CN" sz="1400" dirty="0">
                    <a:latin typeface="Times New Roman" panose="02020603050405020304" pitchFamily="18" charset="0"/>
                  </a:rPr>
                  <a:t>0</a:t>
                </a:r>
                <a:endParaRPr lang="en-US" altLang="zh-CN" sz="1400" dirty="0">
                  <a:latin typeface="Times New Roman" panose="02020603050405020304" pitchFamily="18" charset="0"/>
                </a:endParaRPr>
              </a:p>
            </p:txBody>
          </p:sp>
          <p:sp>
            <p:nvSpPr>
              <p:cNvPr id="51259" name="Text Box 208"/>
              <p:cNvSpPr txBox="1"/>
              <p:nvPr/>
            </p:nvSpPr>
            <p:spPr>
              <a:xfrm>
                <a:off x="4641" y="1437"/>
                <a:ext cx="356" cy="350"/>
              </a:xfrm>
              <a:prstGeom prst="rect">
                <a:avLst/>
              </a:prstGeom>
              <a:noFill/>
              <a:ln w="9525">
                <a:noFill/>
              </a:ln>
            </p:spPr>
            <p:txBody>
              <a:bodyPr/>
              <a:p>
                <a:pPr algn="just"/>
                <a:r>
                  <a:rPr lang="en-US" altLang="zh-CN" sz="1400" dirty="0">
                    <a:latin typeface="Times New Roman" panose="02020603050405020304" pitchFamily="18" charset="0"/>
                  </a:rPr>
                  <a:t>0</a:t>
                </a:r>
                <a:endParaRPr lang="en-US" altLang="zh-CN" sz="1400" dirty="0">
                  <a:latin typeface="Times New Roman" panose="02020603050405020304" pitchFamily="18" charset="0"/>
                </a:endParaRPr>
              </a:p>
            </p:txBody>
          </p:sp>
          <p:sp>
            <p:nvSpPr>
              <p:cNvPr id="51260" name="Text Box 210"/>
              <p:cNvSpPr txBox="1"/>
              <p:nvPr/>
            </p:nvSpPr>
            <p:spPr>
              <a:xfrm>
                <a:off x="5166" y="1437"/>
                <a:ext cx="356" cy="350"/>
              </a:xfrm>
              <a:prstGeom prst="rect">
                <a:avLst/>
              </a:prstGeom>
              <a:noFill/>
              <a:ln w="9525">
                <a:noFill/>
              </a:ln>
            </p:spPr>
            <p:txBody>
              <a:bodyPr/>
              <a:p>
                <a:pPr algn="just"/>
                <a:r>
                  <a:rPr lang="en-US" altLang="zh-CN" sz="1400" dirty="0">
                    <a:latin typeface="Times New Roman" panose="02020603050405020304" pitchFamily="18" charset="0"/>
                  </a:rPr>
                  <a:t>-1</a:t>
                </a:r>
                <a:endParaRPr lang="en-US" altLang="zh-CN" sz="1400" dirty="0">
                  <a:latin typeface="Times New Roman" panose="02020603050405020304" pitchFamily="18" charset="0"/>
                </a:endParaRPr>
              </a:p>
            </p:txBody>
          </p:sp>
          <p:sp>
            <p:nvSpPr>
              <p:cNvPr id="51261" name="Text Box 211"/>
              <p:cNvSpPr txBox="1"/>
              <p:nvPr/>
            </p:nvSpPr>
            <p:spPr>
              <a:xfrm>
                <a:off x="4878" y="971"/>
                <a:ext cx="357" cy="350"/>
              </a:xfrm>
              <a:prstGeom prst="rect">
                <a:avLst/>
              </a:prstGeom>
              <a:noFill/>
              <a:ln w="9525">
                <a:noFill/>
              </a:ln>
            </p:spPr>
            <p:txBody>
              <a:bodyPr/>
              <a:p>
                <a:pPr algn="just"/>
                <a:r>
                  <a:rPr lang="en-US" altLang="zh-CN" sz="1400" dirty="0">
                    <a:latin typeface="Times New Roman" panose="02020603050405020304" pitchFamily="18" charset="0"/>
                  </a:rPr>
                  <a:t>0</a:t>
                </a:r>
                <a:endParaRPr lang="en-US" altLang="zh-CN" sz="1400" dirty="0">
                  <a:latin typeface="Times New Roman" panose="02020603050405020304" pitchFamily="18" charset="0"/>
                </a:endParaRPr>
              </a:p>
            </p:txBody>
          </p:sp>
          <p:sp>
            <p:nvSpPr>
              <p:cNvPr id="51262" name="Text Box 104"/>
              <p:cNvSpPr txBox="1"/>
              <p:nvPr/>
            </p:nvSpPr>
            <p:spPr>
              <a:xfrm>
                <a:off x="3620" y="1204"/>
                <a:ext cx="166" cy="245"/>
              </a:xfrm>
              <a:prstGeom prst="rect">
                <a:avLst/>
              </a:prstGeom>
              <a:noFill/>
              <a:ln w="9525">
                <a:noFill/>
              </a:ln>
            </p:spPr>
            <p:txBody>
              <a:bodyPr lIns="0" tIns="0" rIns="0" bIns="36000"/>
              <a:p>
                <a:pPr algn="ctr"/>
                <a:r>
                  <a:rPr lang="en-US" altLang="zh-CN" sz="2000" dirty="0">
                    <a:latin typeface="Times New Roman" panose="02020603050405020304" pitchFamily="18" charset="0"/>
                  </a:rPr>
                  <a:t>31</a:t>
                </a:r>
                <a:endParaRPr lang="en-US" altLang="zh-CN" sz="2000" dirty="0">
                  <a:latin typeface="Times New Roman" panose="02020603050405020304" pitchFamily="18" charset="0"/>
                </a:endParaRPr>
              </a:p>
            </p:txBody>
          </p:sp>
          <p:sp>
            <p:nvSpPr>
              <p:cNvPr id="51263" name="Text Box 115"/>
              <p:cNvSpPr txBox="1"/>
              <p:nvPr/>
            </p:nvSpPr>
            <p:spPr>
              <a:xfrm>
                <a:off x="4304" y="2591"/>
                <a:ext cx="165" cy="245"/>
              </a:xfrm>
              <a:prstGeom prst="rect">
                <a:avLst/>
              </a:prstGeom>
              <a:noFill/>
              <a:ln w="9525">
                <a:noFill/>
              </a:ln>
            </p:spPr>
            <p:txBody>
              <a:bodyPr lIns="0" tIns="0" rIns="0" bIns="36000"/>
              <a:p>
                <a:pPr algn="ctr"/>
                <a:r>
                  <a:rPr lang="en-US" altLang="zh-CN" sz="2000" dirty="0">
                    <a:latin typeface="Times New Roman" panose="02020603050405020304" pitchFamily="18" charset="0"/>
                  </a:rPr>
                  <a:t>76</a:t>
                </a:r>
                <a:endParaRPr lang="en-US" altLang="zh-CN" sz="2000" dirty="0">
                  <a:latin typeface="Times New Roman" panose="02020603050405020304" pitchFamily="18" charset="0"/>
                </a:endParaRPr>
              </a:p>
            </p:txBody>
          </p:sp>
          <p:sp>
            <p:nvSpPr>
              <p:cNvPr id="51264" name="Text Box 118"/>
              <p:cNvSpPr txBox="1"/>
              <p:nvPr/>
            </p:nvSpPr>
            <p:spPr>
              <a:xfrm>
                <a:off x="4106" y="2125"/>
                <a:ext cx="165" cy="245"/>
              </a:xfrm>
              <a:prstGeom prst="rect">
                <a:avLst/>
              </a:prstGeom>
              <a:noFill/>
              <a:ln w="9525">
                <a:noFill/>
              </a:ln>
            </p:spPr>
            <p:txBody>
              <a:bodyPr lIns="0" tIns="0" rIns="0" bIns="36000"/>
              <a:p>
                <a:pPr algn="ctr"/>
                <a:r>
                  <a:rPr lang="en-US" altLang="zh-CN" sz="2000" dirty="0">
                    <a:latin typeface="Times New Roman" panose="02020603050405020304" pitchFamily="18" charset="0"/>
                  </a:rPr>
                  <a:t>69</a:t>
                </a:r>
                <a:endParaRPr lang="en-US" altLang="zh-CN" sz="2000" dirty="0">
                  <a:latin typeface="Times New Roman" panose="02020603050405020304" pitchFamily="18" charset="0"/>
                </a:endParaRPr>
              </a:p>
            </p:txBody>
          </p:sp>
          <p:sp>
            <p:nvSpPr>
              <p:cNvPr id="51265" name="Text Box 121"/>
              <p:cNvSpPr txBox="1"/>
              <p:nvPr/>
            </p:nvSpPr>
            <p:spPr>
              <a:xfrm>
                <a:off x="3630" y="2136"/>
                <a:ext cx="165" cy="245"/>
              </a:xfrm>
              <a:prstGeom prst="rect">
                <a:avLst/>
              </a:prstGeom>
              <a:noFill/>
              <a:ln w="9525">
                <a:noFill/>
              </a:ln>
            </p:spPr>
            <p:txBody>
              <a:bodyPr lIns="0" tIns="0" rIns="0" bIns="36000"/>
              <a:p>
                <a:pPr algn="ctr"/>
                <a:r>
                  <a:rPr lang="en-US" altLang="zh-CN" sz="2000" dirty="0">
                    <a:latin typeface="Times New Roman" panose="02020603050405020304" pitchFamily="18" charset="0"/>
                  </a:rPr>
                  <a:t>40</a:t>
                </a:r>
                <a:endParaRPr lang="en-US" altLang="zh-CN" sz="2000" dirty="0">
                  <a:latin typeface="Times New Roman" panose="02020603050405020304" pitchFamily="18" charset="0"/>
                </a:endParaRPr>
              </a:p>
            </p:txBody>
          </p:sp>
          <p:sp>
            <p:nvSpPr>
              <p:cNvPr id="51266" name="Text Box 130"/>
              <p:cNvSpPr txBox="1"/>
              <p:nvPr/>
            </p:nvSpPr>
            <p:spPr>
              <a:xfrm>
                <a:off x="4928" y="2125"/>
                <a:ext cx="165" cy="245"/>
              </a:xfrm>
              <a:prstGeom prst="rect">
                <a:avLst/>
              </a:prstGeom>
              <a:noFill/>
              <a:ln w="9525">
                <a:noFill/>
              </a:ln>
            </p:spPr>
            <p:txBody>
              <a:bodyPr lIns="0" tIns="0" rIns="0" bIns="36000"/>
              <a:p>
                <a:pPr algn="ctr"/>
                <a:r>
                  <a:rPr lang="en-US" altLang="zh-CN" sz="2000" dirty="0">
                    <a:latin typeface="Times New Roman" panose="02020603050405020304" pitchFamily="18" charset="0"/>
                  </a:rPr>
                  <a:t>40</a:t>
                </a:r>
                <a:endParaRPr lang="en-US" altLang="zh-CN" sz="2000" dirty="0">
                  <a:latin typeface="Times New Roman" panose="02020603050405020304" pitchFamily="18" charset="0"/>
                </a:endParaRPr>
              </a:p>
            </p:txBody>
          </p:sp>
          <p:sp>
            <p:nvSpPr>
              <p:cNvPr id="51267" name="Text Box 133"/>
              <p:cNvSpPr txBox="1"/>
              <p:nvPr/>
            </p:nvSpPr>
            <p:spPr>
              <a:xfrm>
                <a:off x="4453" y="2136"/>
                <a:ext cx="165" cy="245"/>
              </a:xfrm>
              <a:prstGeom prst="rect">
                <a:avLst/>
              </a:prstGeom>
              <a:noFill/>
              <a:ln w="9525">
                <a:noFill/>
              </a:ln>
            </p:spPr>
            <p:txBody>
              <a:bodyPr lIns="0" tIns="0" rIns="0" bIns="36000"/>
              <a:p>
                <a:pPr algn="ctr"/>
                <a:r>
                  <a:rPr lang="en-US" altLang="zh-CN" sz="2000" dirty="0">
                    <a:latin typeface="Times New Roman" panose="02020603050405020304" pitchFamily="18" charset="0"/>
                  </a:rPr>
                  <a:t>25</a:t>
                </a:r>
                <a:endParaRPr lang="en-US" altLang="zh-CN" sz="2000" dirty="0">
                  <a:latin typeface="Times New Roman" panose="02020603050405020304" pitchFamily="18" charset="0"/>
                </a:endParaRPr>
              </a:p>
            </p:txBody>
          </p:sp>
          <p:sp>
            <p:nvSpPr>
              <p:cNvPr id="51268" name="Text Box 147"/>
              <p:cNvSpPr txBox="1"/>
              <p:nvPr/>
            </p:nvSpPr>
            <p:spPr>
              <a:xfrm>
                <a:off x="5413" y="2136"/>
                <a:ext cx="166" cy="245"/>
              </a:xfrm>
              <a:prstGeom prst="rect">
                <a:avLst/>
              </a:prstGeom>
              <a:noFill/>
              <a:ln w="9525">
                <a:noFill/>
              </a:ln>
            </p:spPr>
            <p:txBody>
              <a:bodyPr lIns="0" tIns="0" rIns="0" bIns="36000"/>
              <a:p>
                <a:pPr algn="ctr"/>
                <a:r>
                  <a:rPr lang="en-US" altLang="zh-CN" sz="2000" dirty="0">
                    <a:latin typeface="Times New Roman" panose="02020603050405020304" pitchFamily="18" charset="0"/>
                  </a:rPr>
                  <a:t>76</a:t>
                </a:r>
                <a:endParaRPr lang="en-US" altLang="zh-CN" sz="2000" dirty="0">
                  <a:latin typeface="Times New Roman" panose="02020603050405020304" pitchFamily="18" charset="0"/>
                </a:endParaRPr>
              </a:p>
            </p:txBody>
          </p:sp>
          <p:sp>
            <p:nvSpPr>
              <p:cNvPr id="51269" name="Text Box 183"/>
              <p:cNvSpPr txBox="1"/>
              <p:nvPr/>
            </p:nvSpPr>
            <p:spPr>
              <a:xfrm>
                <a:off x="2749" y="1204"/>
                <a:ext cx="165" cy="245"/>
              </a:xfrm>
              <a:prstGeom prst="rect">
                <a:avLst/>
              </a:prstGeom>
              <a:noFill/>
              <a:ln w="9525">
                <a:noFill/>
              </a:ln>
            </p:spPr>
            <p:txBody>
              <a:bodyPr lIns="0" tIns="0" rIns="0" bIns="36000"/>
              <a:p>
                <a:pPr algn="ctr"/>
                <a:r>
                  <a:rPr lang="en-US" altLang="zh-CN" sz="2000" dirty="0">
                    <a:latin typeface="Times New Roman" panose="02020603050405020304" pitchFamily="18" charset="0"/>
                  </a:rPr>
                  <a:t>31</a:t>
                </a:r>
                <a:endParaRPr lang="en-US" altLang="zh-CN" sz="2000" dirty="0">
                  <a:latin typeface="Times New Roman" panose="02020603050405020304" pitchFamily="18" charset="0"/>
                </a:endParaRPr>
              </a:p>
            </p:txBody>
          </p:sp>
          <p:sp>
            <p:nvSpPr>
              <p:cNvPr id="51270" name="Text Box 196"/>
              <p:cNvSpPr txBox="1"/>
              <p:nvPr/>
            </p:nvSpPr>
            <p:spPr>
              <a:xfrm>
                <a:off x="3234" y="2136"/>
                <a:ext cx="165" cy="245"/>
              </a:xfrm>
              <a:prstGeom prst="rect">
                <a:avLst/>
              </a:prstGeom>
              <a:noFill/>
              <a:ln w="9525">
                <a:noFill/>
              </a:ln>
            </p:spPr>
            <p:txBody>
              <a:bodyPr lIns="0" tIns="0" rIns="0" bIns="36000"/>
              <a:p>
                <a:pPr algn="ctr"/>
                <a:r>
                  <a:rPr lang="en-US" altLang="zh-CN" sz="2000" dirty="0">
                    <a:latin typeface="Times New Roman" panose="02020603050405020304" pitchFamily="18" charset="0"/>
                  </a:rPr>
                  <a:t>69</a:t>
                </a:r>
                <a:endParaRPr lang="en-US" altLang="zh-CN" sz="2000" dirty="0">
                  <a:latin typeface="Times New Roman" panose="02020603050405020304" pitchFamily="18" charset="0"/>
                </a:endParaRPr>
              </a:p>
            </p:txBody>
          </p:sp>
          <p:sp>
            <p:nvSpPr>
              <p:cNvPr id="51271" name="Text Box 199"/>
              <p:cNvSpPr txBox="1"/>
              <p:nvPr/>
            </p:nvSpPr>
            <p:spPr>
              <a:xfrm>
                <a:off x="2759" y="2136"/>
                <a:ext cx="165" cy="245"/>
              </a:xfrm>
              <a:prstGeom prst="rect">
                <a:avLst/>
              </a:prstGeom>
              <a:noFill/>
              <a:ln w="9525">
                <a:noFill/>
              </a:ln>
            </p:spPr>
            <p:txBody>
              <a:bodyPr lIns="0" tIns="0" rIns="0" bIns="36000"/>
              <a:p>
                <a:pPr algn="ctr"/>
                <a:r>
                  <a:rPr lang="en-US" altLang="zh-CN" sz="2000" dirty="0">
                    <a:latin typeface="Times New Roman" panose="02020603050405020304" pitchFamily="18" charset="0"/>
                  </a:rPr>
                  <a:t>40</a:t>
                </a:r>
                <a:endParaRPr lang="en-US" altLang="zh-CN" sz="2000" dirty="0">
                  <a:latin typeface="Times New Roman" panose="02020603050405020304" pitchFamily="18" charset="0"/>
                </a:endParaRPr>
              </a:p>
            </p:txBody>
          </p:sp>
        </p:grpSp>
      </p:grpSp>
      <p:sp>
        <p:nvSpPr>
          <p:cNvPr id="99544" name="Rectangle 216"/>
          <p:cNvSpPr/>
          <p:nvPr/>
        </p:nvSpPr>
        <p:spPr>
          <a:xfrm>
            <a:off x="4851400" y="4937125"/>
            <a:ext cx="3987800" cy="457200"/>
          </a:xfrm>
          <a:prstGeom prst="rect">
            <a:avLst/>
          </a:prstGeom>
          <a:noFill/>
          <a:ln w="9525">
            <a:noFill/>
          </a:ln>
        </p:spPr>
        <p:txBody>
          <a:bodyPr>
            <a:spAutoFit/>
          </a:bodyPr>
          <a:p>
            <a:pPr eaLnBrk="1" hangingPunct="1"/>
            <a:r>
              <a:rPr lang="en-US" altLang="zh-CN" sz="2400" b="1" dirty="0">
                <a:solidFill>
                  <a:srgbClr val="D60093"/>
                </a:solidFill>
                <a:latin typeface="幼圆" panose="02010509060101010101" pitchFamily="49" charset="-122"/>
                <a:ea typeface="幼圆" panose="02010509060101010101" pitchFamily="49" charset="-122"/>
              </a:rPr>
              <a:t>(b) A</a:t>
            </a:r>
            <a:r>
              <a:rPr lang="en-US" altLang="zh-CN" sz="2400" b="1" baseline="-25000" dirty="0">
                <a:solidFill>
                  <a:srgbClr val="D60093"/>
                </a:solidFill>
                <a:latin typeface="幼圆" panose="02010509060101010101" pitchFamily="49" charset="-122"/>
                <a:ea typeface="幼圆" panose="02010509060101010101" pitchFamily="49" charset="-122"/>
              </a:rPr>
              <a:t>L</a:t>
            </a:r>
            <a:r>
              <a:rPr lang="zh-CN" altLang="en-US" sz="2400" b="1" dirty="0">
                <a:solidFill>
                  <a:srgbClr val="D60093"/>
                </a:solidFill>
                <a:latin typeface="幼圆" panose="02010509060101010101" pitchFamily="49" charset="-122"/>
                <a:ea typeface="幼圆" panose="02010509060101010101" pitchFamily="49" charset="-122"/>
              </a:rPr>
              <a:t>、</a:t>
            </a:r>
            <a:r>
              <a:rPr lang="en-US" altLang="zh-CN" sz="2400" b="1" dirty="0">
                <a:solidFill>
                  <a:srgbClr val="D60093"/>
                </a:solidFill>
                <a:latin typeface="幼圆" panose="02010509060101010101" pitchFamily="49" charset="-122"/>
                <a:ea typeface="幼圆" panose="02010509060101010101" pitchFamily="49" charset="-122"/>
              </a:rPr>
              <a:t>B</a:t>
            </a:r>
            <a:r>
              <a:rPr lang="en-US" altLang="zh-CN" sz="2400" b="1" baseline="-25000" dirty="0">
                <a:solidFill>
                  <a:srgbClr val="D60093"/>
                </a:solidFill>
                <a:latin typeface="幼圆" panose="02010509060101010101" pitchFamily="49" charset="-122"/>
                <a:ea typeface="幼圆" panose="02010509060101010101" pitchFamily="49" charset="-122"/>
              </a:rPr>
              <a:t>L</a:t>
            </a:r>
            <a:r>
              <a:rPr lang="zh-CN" altLang="en-US" sz="2400" b="1" dirty="0">
                <a:solidFill>
                  <a:srgbClr val="D60093"/>
                </a:solidFill>
                <a:latin typeface="幼圆" panose="02010509060101010101" pitchFamily="49" charset="-122"/>
                <a:ea typeface="幼圆" panose="02010509060101010101" pitchFamily="49" charset="-122"/>
              </a:rPr>
              <a:t>、</a:t>
            </a:r>
            <a:r>
              <a:rPr lang="en-US" altLang="zh-CN" sz="2400" b="1" dirty="0">
                <a:solidFill>
                  <a:srgbClr val="D60093"/>
                </a:solidFill>
                <a:latin typeface="幼圆" panose="02010509060101010101" pitchFamily="49" charset="-122"/>
                <a:ea typeface="幼圆" panose="02010509060101010101" pitchFamily="49" charset="-122"/>
              </a:rPr>
              <a:t>B</a:t>
            </a:r>
            <a:r>
              <a:rPr lang="en-US" altLang="zh-CN" sz="2400" b="1" baseline="-25000" dirty="0">
                <a:solidFill>
                  <a:srgbClr val="D60093"/>
                </a:solidFill>
                <a:latin typeface="幼圆" panose="02010509060101010101" pitchFamily="49" charset="-122"/>
                <a:ea typeface="幼圆" panose="02010509060101010101" pitchFamily="49" charset="-122"/>
              </a:rPr>
              <a:t>R</a:t>
            </a:r>
            <a:r>
              <a:rPr lang="en-US" altLang="zh-CN" sz="2400" b="1" dirty="0">
                <a:solidFill>
                  <a:srgbClr val="D60093"/>
                </a:solidFill>
                <a:latin typeface="幼圆" panose="02010509060101010101" pitchFamily="49" charset="-122"/>
                <a:ea typeface="幼圆" panose="02010509060101010101" pitchFamily="49" charset="-122"/>
              </a:rPr>
              <a:t> </a:t>
            </a:r>
            <a:r>
              <a:rPr lang="zh-CN" altLang="en-US" sz="2400" b="1" dirty="0">
                <a:solidFill>
                  <a:srgbClr val="D60093"/>
                </a:solidFill>
                <a:latin typeface="幼圆" panose="02010509060101010101" pitchFamily="49" charset="-122"/>
                <a:ea typeface="幼圆" panose="02010509060101010101" pitchFamily="49" charset="-122"/>
              </a:rPr>
              <a:t>都是非空树</a:t>
            </a:r>
            <a:endParaRPr lang="zh-CN" altLang="en-US" sz="2400" b="1" dirty="0">
              <a:solidFill>
                <a:srgbClr val="D60093"/>
              </a:solidFill>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9542"/>
                                        </p:tgtEl>
                                        <p:attrNameLst>
                                          <p:attrName>style.visibility</p:attrName>
                                        </p:attrNameLst>
                                      </p:cBhvr>
                                      <p:to>
                                        <p:strVal val="visible"/>
                                      </p:to>
                                    </p:set>
                                    <p:anim calcmode="lin" valueType="num">
                                      <p:cBhvr>
                                        <p:cTn id="7" dur="500" fill="hold"/>
                                        <p:tgtEl>
                                          <p:spTgt spid="99542"/>
                                        </p:tgtEl>
                                        <p:attrNameLst>
                                          <p:attrName>ppt_x</p:attrName>
                                        </p:attrNameLst>
                                      </p:cBhvr>
                                      <p:tavLst>
                                        <p:tav tm="0">
                                          <p:val>
                                            <p:strVal val="0-#ppt_w/2"/>
                                          </p:val>
                                        </p:tav>
                                        <p:tav tm="100000">
                                          <p:val>
                                            <p:strVal val="#ppt_x"/>
                                          </p:val>
                                        </p:tav>
                                      </p:tavLst>
                                    </p:anim>
                                    <p:anim calcmode="lin" valueType="num">
                                      <p:cBhvr>
                                        <p:cTn id="8" dur="500" fill="hold"/>
                                        <p:tgtEl>
                                          <p:spTgt spid="995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9479"/>
                                        </p:tgtEl>
                                        <p:attrNameLst>
                                          <p:attrName>style.visibility</p:attrName>
                                        </p:attrNameLst>
                                      </p:cBhvr>
                                      <p:to>
                                        <p:strVal val="visible"/>
                                      </p:to>
                                    </p:set>
                                    <p:anim calcmode="lin" valueType="num">
                                      <p:cBhvr>
                                        <p:cTn id="13" dur="500" fill="hold"/>
                                        <p:tgtEl>
                                          <p:spTgt spid="99479"/>
                                        </p:tgtEl>
                                        <p:attrNameLst>
                                          <p:attrName>ppt_x</p:attrName>
                                        </p:attrNameLst>
                                      </p:cBhvr>
                                      <p:tavLst>
                                        <p:tav tm="0">
                                          <p:val>
                                            <p:strVal val="0-#ppt_w/2"/>
                                          </p:val>
                                        </p:tav>
                                        <p:tav tm="100000">
                                          <p:val>
                                            <p:strVal val="#ppt_x"/>
                                          </p:val>
                                        </p:tav>
                                      </p:tavLst>
                                    </p:anim>
                                    <p:anim calcmode="lin" valueType="num">
                                      <p:cBhvr>
                                        <p:cTn id="14" dur="500" fill="hold"/>
                                        <p:tgtEl>
                                          <p:spTgt spid="9947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99545"/>
                                        </p:tgtEl>
                                        <p:attrNameLst>
                                          <p:attrName>style.visibility</p:attrName>
                                        </p:attrNameLst>
                                      </p:cBhvr>
                                      <p:to>
                                        <p:strVal val="visible"/>
                                      </p:to>
                                    </p:set>
                                    <p:anim calcmode="lin" valueType="num">
                                      <p:cBhvr>
                                        <p:cTn id="19" dur="500" fill="hold"/>
                                        <p:tgtEl>
                                          <p:spTgt spid="99545"/>
                                        </p:tgtEl>
                                        <p:attrNameLst>
                                          <p:attrName>ppt_x</p:attrName>
                                        </p:attrNameLst>
                                      </p:cBhvr>
                                      <p:tavLst>
                                        <p:tav tm="0">
                                          <p:val>
                                            <p:strVal val="1+#ppt_w/2"/>
                                          </p:val>
                                        </p:tav>
                                        <p:tav tm="100000">
                                          <p:val>
                                            <p:strVal val="#ppt_x"/>
                                          </p:val>
                                        </p:tav>
                                      </p:tavLst>
                                    </p:anim>
                                    <p:anim calcmode="lin" valueType="num">
                                      <p:cBhvr>
                                        <p:cTn id="20" dur="500" fill="hold"/>
                                        <p:tgtEl>
                                          <p:spTgt spid="9954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9544"/>
                                        </p:tgtEl>
                                        <p:attrNameLst>
                                          <p:attrName>style.visibility</p:attrName>
                                        </p:attrNameLst>
                                      </p:cBhvr>
                                      <p:to>
                                        <p:strVal val="visible"/>
                                      </p:to>
                                    </p:set>
                                    <p:anim calcmode="lin" valueType="num">
                                      <p:cBhvr>
                                        <p:cTn id="25" dur="500" fill="hold"/>
                                        <p:tgtEl>
                                          <p:spTgt spid="99544"/>
                                        </p:tgtEl>
                                        <p:attrNameLst>
                                          <p:attrName>ppt_x</p:attrName>
                                        </p:attrNameLst>
                                      </p:cBhvr>
                                      <p:tavLst>
                                        <p:tav tm="0">
                                          <p:val>
                                            <p:strVal val="1+#ppt_w/2"/>
                                          </p:val>
                                        </p:tav>
                                        <p:tav tm="100000">
                                          <p:val>
                                            <p:strVal val="#ppt_x"/>
                                          </p:val>
                                        </p:tav>
                                      </p:tavLst>
                                    </p:anim>
                                    <p:anim calcmode="lin" valueType="num">
                                      <p:cBhvr>
                                        <p:cTn id="26" dur="500" fill="hold"/>
                                        <p:tgtEl>
                                          <p:spTgt spid="995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479" grpId="0"/>
      <p:bldP spid="9954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灯片编号占位符 6"/>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74756" name="Rectangle 4"/>
          <p:cNvSpPr>
            <a:spLocks noGrp="1"/>
          </p:cNvSpPr>
          <p:nvPr>
            <p:ph sz="half" idx="2"/>
          </p:nvPr>
        </p:nvSpPr>
        <p:spPr>
          <a:xfrm>
            <a:off x="123825" y="1223963"/>
            <a:ext cx="7196138" cy="3881437"/>
          </a:xfrm>
        </p:spPr>
        <p:txBody>
          <a:bodyPr vert="horz" wrap="square" lIns="91440" tIns="45720" rIns="91440" bIns="45720" anchor="t" anchorCtr="0"/>
          <a:p>
            <a:pPr algn="just" eaLnBrk="1" hangingPunct="1">
              <a:spcBef>
                <a:spcPct val="0"/>
              </a:spcBef>
              <a:buClrTx/>
              <a:buSzTx/>
              <a:buFontTx/>
            </a:pPr>
            <a:r>
              <a:rPr lang="en-US" altLang="zh-CN" sz="3200" b="1" dirty="0">
                <a:latin typeface="+mn-lt"/>
                <a:ea typeface="+mn-ea"/>
                <a:cs typeface="+mn-cs"/>
              </a:rPr>
              <a:t>LR</a:t>
            </a:r>
            <a:r>
              <a:rPr lang="zh-CN" altLang="en-US" sz="3200" b="1" dirty="0">
                <a:latin typeface="+mn-lt"/>
                <a:ea typeface="+mn-ea"/>
                <a:cs typeface="+mn-cs"/>
              </a:rPr>
              <a:t>型：插入结点前</a:t>
            </a:r>
            <a:r>
              <a:rPr lang="en-US" altLang="zh-CN" sz="3200" b="1" dirty="0">
                <a:latin typeface="+mn-lt"/>
                <a:ea typeface="+mn-ea"/>
                <a:cs typeface="+mn-cs"/>
              </a:rPr>
              <a:t>A</a:t>
            </a:r>
            <a:r>
              <a:rPr lang="zh-CN" altLang="en-US" sz="3200" b="1" dirty="0">
                <a:latin typeface="+mn-lt"/>
                <a:ea typeface="+mn-ea"/>
                <a:cs typeface="+mn-cs"/>
              </a:rPr>
              <a:t>的平衡因子为</a:t>
            </a:r>
            <a:r>
              <a:rPr lang="en-US" altLang="zh-CN" sz="3200" b="1" dirty="0">
                <a:latin typeface="+mn-lt"/>
                <a:ea typeface="+mn-ea"/>
                <a:cs typeface="+mn-cs"/>
              </a:rPr>
              <a:t>1</a:t>
            </a:r>
            <a:r>
              <a:rPr lang="zh-CN" altLang="en-US" sz="3200" b="1" dirty="0">
                <a:latin typeface="+mn-lt"/>
                <a:ea typeface="+mn-ea"/>
                <a:cs typeface="+mn-cs"/>
              </a:rPr>
              <a:t>，</a:t>
            </a:r>
            <a:r>
              <a:rPr lang="en-US" altLang="zh-CN" sz="3200" b="1" dirty="0">
                <a:latin typeface="+mn-lt"/>
                <a:ea typeface="+mn-ea"/>
                <a:cs typeface="+mn-cs"/>
              </a:rPr>
              <a:t>A</a:t>
            </a:r>
            <a:r>
              <a:rPr lang="zh-CN" altLang="en-US" sz="3200" b="1" dirty="0">
                <a:latin typeface="+mn-lt"/>
                <a:ea typeface="+mn-ea"/>
                <a:cs typeface="+mn-cs"/>
              </a:rPr>
              <a:t>的左孩子</a:t>
            </a:r>
            <a:r>
              <a:rPr lang="en-US" altLang="zh-CN" sz="3200" b="1" dirty="0">
                <a:latin typeface="+mn-lt"/>
                <a:ea typeface="+mn-ea"/>
                <a:cs typeface="+mn-cs"/>
              </a:rPr>
              <a:t>B</a:t>
            </a:r>
            <a:r>
              <a:rPr lang="zh-CN" altLang="en-US" sz="3200" b="1" dirty="0">
                <a:latin typeface="+mn-lt"/>
                <a:ea typeface="+mn-ea"/>
                <a:cs typeface="+mn-cs"/>
              </a:rPr>
              <a:t>的平衡因子为</a:t>
            </a:r>
            <a:r>
              <a:rPr lang="en-US" altLang="zh-CN" sz="3200" b="1" dirty="0">
                <a:latin typeface="+mn-lt"/>
                <a:ea typeface="+mn-ea"/>
                <a:cs typeface="+mn-cs"/>
              </a:rPr>
              <a:t>0</a:t>
            </a:r>
            <a:r>
              <a:rPr lang="zh-CN" altLang="en-US" sz="3200" b="1" dirty="0">
                <a:latin typeface="+mn-lt"/>
                <a:ea typeface="+mn-ea"/>
                <a:cs typeface="+mn-cs"/>
              </a:rPr>
              <a:t>。由于在</a:t>
            </a:r>
            <a:r>
              <a:rPr lang="en-US" altLang="zh-CN" sz="3200" b="1" dirty="0">
                <a:latin typeface="+mn-lt"/>
                <a:ea typeface="+mn-ea"/>
                <a:cs typeface="+mn-cs"/>
              </a:rPr>
              <a:t>B</a:t>
            </a:r>
            <a:r>
              <a:rPr lang="zh-CN" altLang="en-US" sz="3200" b="1" dirty="0">
                <a:latin typeface="+mn-lt"/>
                <a:ea typeface="+mn-ea"/>
                <a:cs typeface="+mn-cs"/>
              </a:rPr>
              <a:t>的右子树上插入结点，使</a:t>
            </a:r>
            <a:r>
              <a:rPr lang="en-US" altLang="zh-CN" sz="3200" b="1" dirty="0">
                <a:latin typeface="+mn-lt"/>
                <a:ea typeface="+mn-ea"/>
                <a:cs typeface="+mn-cs"/>
              </a:rPr>
              <a:t>A</a:t>
            </a:r>
            <a:r>
              <a:rPr lang="zh-CN" altLang="en-US" sz="3200" b="1" dirty="0">
                <a:latin typeface="+mn-lt"/>
                <a:ea typeface="+mn-ea"/>
                <a:cs typeface="+mn-cs"/>
              </a:rPr>
              <a:t>的平衡因子由</a:t>
            </a:r>
            <a:r>
              <a:rPr lang="en-US" altLang="zh-CN" sz="3200" b="1" dirty="0">
                <a:latin typeface="+mn-lt"/>
                <a:ea typeface="+mn-ea"/>
                <a:cs typeface="+mn-cs"/>
              </a:rPr>
              <a:t>1</a:t>
            </a:r>
            <a:r>
              <a:rPr lang="zh-CN" altLang="en-US" sz="3200" b="1" dirty="0">
                <a:latin typeface="+mn-lt"/>
                <a:ea typeface="+mn-ea"/>
                <a:cs typeface="+mn-cs"/>
              </a:rPr>
              <a:t>增至</a:t>
            </a:r>
            <a:r>
              <a:rPr lang="en-US" altLang="zh-CN" sz="3200" b="1" dirty="0">
                <a:latin typeface="+mn-lt"/>
                <a:ea typeface="+mn-ea"/>
                <a:cs typeface="+mn-cs"/>
              </a:rPr>
              <a:t>2</a:t>
            </a:r>
            <a:r>
              <a:rPr lang="zh-CN" altLang="en-US" sz="3200" b="1" dirty="0">
                <a:latin typeface="+mn-lt"/>
                <a:ea typeface="+mn-ea"/>
                <a:cs typeface="+mn-cs"/>
              </a:rPr>
              <a:t>而失去平衡。调整需要做两次旋转。第一次对</a:t>
            </a:r>
            <a:r>
              <a:rPr lang="en-US" altLang="zh-CN" sz="3200" b="1" dirty="0">
                <a:latin typeface="+mn-lt"/>
                <a:ea typeface="+mn-ea"/>
                <a:cs typeface="+mn-cs"/>
              </a:rPr>
              <a:t>B</a:t>
            </a:r>
            <a:r>
              <a:rPr lang="zh-CN" altLang="en-US" sz="3200" b="1" dirty="0">
                <a:latin typeface="+mn-lt"/>
                <a:ea typeface="+mn-ea"/>
                <a:cs typeface="+mn-cs"/>
              </a:rPr>
              <a:t>及</a:t>
            </a:r>
            <a:r>
              <a:rPr lang="en-US" altLang="zh-CN" sz="3200" b="1" dirty="0">
                <a:latin typeface="+mn-lt"/>
                <a:ea typeface="+mn-ea"/>
                <a:cs typeface="+mn-cs"/>
              </a:rPr>
              <a:t>B</a:t>
            </a:r>
            <a:r>
              <a:rPr lang="zh-CN" altLang="en-US" sz="3200" b="1" dirty="0">
                <a:latin typeface="+mn-lt"/>
                <a:ea typeface="+mn-ea"/>
                <a:cs typeface="+mn-cs"/>
              </a:rPr>
              <a:t>的右子树做逆时针旋转，</a:t>
            </a:r>
            <a:r>
              <a:rPr lang="en-US" altLang="zh-CN" sz="3200" b="1" dirty="0">
                <a:latin typeface="+mn-lt"/>
                <a:ea typeface="+mn-ea"/>
                <a:cs typeface="+mn-cs"/>
              </a:rPr>
              <a:t>B</a:t>
            </a:r>
            <a:r>
              <a:rPr lang="zh-CN" altLang="en-US" sz="3200" b="1" dirty="0">
                <a:latin typeface="+mn-lt"/>
                <a:ea typeface="+mn-ea"/>
                <a:cs typeface="+mn-cs"/>
              </a:rPr>
              <a:t>的右孩子</a:t>
            </a:r>
            <a:r>
              <a:rPr lang="en-US" altLang="zh-CN" sz="3200" b="1" dirty="0">
                <a:latin typeface="+mn-lt"/>
                <a:ea typeface="+mn-ea"/>
                <a:cs typeface="+mn-cs"/>
              </a:rPr>
              <a:t>C</a:t>
            </a:r>
            <a:r>
              <a:rPr lang="zh-CN" altLang="en-US" sz="3200" b="1" dirty="0">
                <a:latin typeface="+mn-lt"/>
                <a:ea typeface="+mn-ea"/>
                <a:cs typeface="+mn-cs"/>
              </a:rPr>
              <a:t>转上去作子树的根，</a:t>
            </a:r>
            <a:r>
              <a:rPr lang="en-US" altLang="zh-CN" sz="3200" b="1" dirty="0">
                <a:latin typeface="+mn-lt"/>
                <a:ea typeface="+mn-ea"/>
                <a:cs typeface="+mn-cs"/>
              </a:rPr>
              <a:t>B</a:t>
            </a:r>
            <a:r>
              <a:rPr lang="zh-CN" altLang="en-US" sz="3200" b="1" dirty="0">
                <a:latin typeface="+mn-lt"/>
                <a:ea typeface="+mn-ea"/>
                <a:cs typeface="+mn-cs"/>
              </a:rPr>
              <a:t>转到左下做</a:t>
            </a:r>
            <a:r>
              <a:rPr lang="en-US" altLang="zh-CN" sz="3200" b="1" dirty="0">
                <a:latin typeface="+mn-lt"/>
                <a:ea typeface="+mn-ea"/>
                <a:cs typeface="+mn-cs"/>
              </a:rPr>
              <a:t>C</a:t>
            </a:r>
            <a:r>
              <a:rPr lang="zh-CN" altLang="en-US" sz="3200" b="1" dirty="0">
                <a:latin typeface="+mn-lt"/>
                <a:ea typeface="+mn-ea"/>
                <a:cs typeface="+mn-cs"/>
              </a:rPr>
              <a:t>的左孩子。如果</a:t>
            </a:r>
            <a:r>
              <a:rPr lang="en-US" altLang="zh-CN" sz="3200" b="1" dirty="0">
                <a:latin typeface="+mn-lt"/>
                <a:ea typeface="+mn-ea"/>
                <a:cs typeface="+mn-cs"/>
              </a:rPr>
              <a:t>C</a:t>
            </a:r>
            <a:r>
              <a:rPr lang="zh-CN" altLang="en-US" sz="3200" b="1" dirty="0">
                <a:latin typeface="+mn-lt"/>
                <a:ea typeface="+mn-ea"/>
                <a:cs typeface="+mn-cs"/>
              </a:rPr>
              <a:t>原来有左子树，则调整左子树改做</a:t>
            </a:r>
            <a:r>
              <a:rPr lang="en-US" altLang="zh-CN" sz="3200" b="1" dirty="0">
                <a:latin typeface="+mn-lt"/>
                <a:ea typeface="+mn-ea"/>
                <a:cs typeface="+mn-cs"/>
              </a:rPr>
              <a:t>B</a:t>
            </a:r>
            <a:r>
              <a:rPr lang="zh-CN" altLang="en-US" sz="3200" b="1" dirty="0">
                <a:latin typeface="+mn-lt"/>
                <a:ea typeface="+mn-ea"/>
                <a:cs typeface="+mn-cs"/>
              </a:rPr>
              <a:t>的右子树。第一次旋转后情况变成了</a:t>
            </a:r>
            <a:r>
              <a:rPr lang="en-US" altLang="zh-CN" sz="3200" b="1" dirty="0">
                <a:latin typeface="+mn-lt"/>
                <a:ea typeface="+mn-ea"/>
                <a:cs typeface="+mn-cs"/>
              </a:rPr>
              <a:t>LL</a:t>
            </a:r>
            <a:r>
              <a:rPr lang="zh-CN" altLang="en-US" sz="3200" b="1" dirty="0">
                <a:latin typeface="+mn-lt"/>
                <a:ea typeface="+mn-ea"/>
                <a:cs typeface="+mn-cs"/>
              </a:rPr>
              <a:t>型，所以再做一次</a:t>
            </a:r>
            <a:r>
              <a:rPr lang="en-US" altLang="zh-CN" sz="3200" b="1" dirty="0">
                <a:latin typeface="+mn-lt"/>
                <a:ea typeface="+mn-ea"/>
                <a:cs typeface="+mn-cs"/>
              </a:rPr>
              <a:t>LL</a:t>
            </a:r>
            <a:r>
              <a:rPr lang="zh-CN" altLang="en-US" sz="3200" b="1" dirty="0">
                <a:latin typeface="+mn-lt"/>
                <a:ea typeface="+mn-ea"/>
                <a:cs typeface="+mn-cs"/>
              </a:rPr>
              <a:t>型旋转就可以恢复平衡。</a:t>
            </a:r>
            <a:endParaRPr lang="zh-CN" altLang="en-US" sz="3200" b="1" dirty="0">
              <a:latin typeface="+mn-lt"/>
              <a:ea typeface="+mn-ea"/>
              <a:cs typeface="+mn-cs"/>
            </a:endParaRPr>
          </a:p>
        </p:txBody>
      </p:sp>
      <p:grpSp>
        <p:nvGrpSpPr>
          <p:cNvPr id="52228" name="Group 13"/>
          <p:cNvGrpSpPr/>
          <p:nvPr/>
        </p:nvGrpSpPr>
        <p:grpSpPr>
          <a:xfrm>
            <a:off x="7589838" y="2347913"/>
            <a:ext cx="1031875" cy="2305050"/>
            <a:chOff x="4281" y="1434"/>
            <a:chExt cx="650" cy="1452"/>
          </a:xfrm>
        </p:grpSpPr>
        <p:sp>
          <p:nvSpPr>
            <p:cNvPr id="52230" name="Oval 8"/>
            <p:cNvSpPr/>
            <p:nvPr/>
          </p:nvSpPr>
          <p:spPr>
            <a:xfrm>
              <a:off x="4539" y="1482"/>
              <a:ext cx="226" cy="229"/>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2231" name="Line 9"/>
            <p:cNvSpPr/>
            <p:nvPr/>
          </p:nvSpPr>
          <p:spPr>
            <a:xfrm rot="-180000" flipH="1">
              <a:off x="4367" y="1721"/>
              <a:ext cx="226" cy="343"/>
            </a:xfrm>
            <a:prstGeom prst="line">
              <a:avLst/>
            </a:prstGeom>
            <a:ln w="9525" cap="flat" cmpd="sng">
              <a:solidFill>
                <a:srgbClr val="000000"/>
              </a:solidFill>
              <a:prstDash val="solid"/>
              <a:headEnd type="none" w="med" len="med"/>
              <a:tailEnd type="none" w="med" len="med"/>
            </a:ln>
          </p:spPr>
        </p:sp>
        <p:sp>
          <p:nvSpPr>
            <p:cNvPr id="52232" name="Oval 10"/>
            <p:cNvSpPr/>
            <p:nvPr/>
          </p:nvSpPr>
          <p:spPr>
            <a:xfrm>
              <a:off x="4281" y="2064"/>
              <a:ext cx="226" cy="229"/>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2233" name="Line 11"/>
            <p:cNvSpPr/>
            <p:nvPr/>
          </p:nvSpPr>
          <p:spPr>
            <a:xfrm>
              <a:off x="4424" y="2303"/>
              <a:ext cx="226" cy="343"/>
            </a:xfrm>
            <a:prstGeom prst="line">
              <a:avLst/>
            </a:prstGeom>
            <a:ln w="9525" cap="flat" cmpd="sng">
              <a:solidFill>
                <a:srgbClr val="000000"/>
              </a:solidFill>
              <a:prstDash val="solid"/>
              <a:headEnd type="none" w="med" len="med"/>
              <a:tailEnd type="none" w="med" len="med"/>
            </a:ln>
          </p:spPr>
        </p:sp>
        <p:sp>
          <p:nvSpPr>
            <p:cNvPr id="52234" name="Oval 12"/>
            <p:cNvSpPr/>
            <p:nvPr/>
          </p:nvSpPr>
          <p:spPr>
            <a:xfrm>
              <a:off x="4555" y="2657"/>
              <a:ext cx="226" cy="229"/>
            </a:xfrm>
            <a:prstGeom prst="ellipse">
              <a:avLst/>
            </a:prstGeom>
            <a:solidFill>
              <a:srgbClr val="0000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2235" name="Text Box 13"/>
            <p:cNvSpPr txBox="1"/>
            <p:nvPr/>
          </p:nvSpPr>
          <p:spPr>
            <a:xfrm>
              <a:off x="4484" y="1434"/>
              <a:ext cx="447" cy="399"/>
            </a:xfrm>
            <a:prstGeom prst="rect">
              <a:avLst/>
            </a:prstGeom>
            <a:noFill/>
            <a:ln w="9525">
              <a:noFill/>
            </a:ln>
          </p:spPr>
          <p:txBody>
            <a:bodyPr/>
            <a:p>
              <a:pPr algn="just"/>
              <a:r>
                <a:rPr lang="en-US" altLang="zh-CN" sz="2400" dirty="0">
                  <a:latin typeface="Times New Roman" panose="02020603050405020304" pitchFamily="18" charset="0"/>
                </a:rPr>
                <a:t>15</a:t>
              </a:r>
              <a:endParaRPr lang="en-US" altLang="zh-CN" sz="2400" dirty="0">
                <a:latin typeface="Times New Roman" panose="02020603050405020304" pitchFamily="18" charset="0"/>
              </a:endParaRPr>
            </a:p>
          </p:txBody>
        </p:sp>
        <p:sp>
          <p:nvSpPr>
            <p:cNvPr id="52236" name="Text Box 15"/>
            <p:cNvSpPr txBox="1"/>
            <p:nvPr/>
          </p:nvSpPr>
          <p:spPr>
            <a:xfrm>
              <a:off x="4292" y="2015"/>
              <a:ext cx="447" cy="399"/>
            </a:xfrm>
            <a:prstGeom prst="rect">
              <a:avLst/>
            </a:prstGeom>
            <a:noFill/>
            <a:ln w="9525">
              <a:noFill/>
            </a:ln>
          </p:spPr>
          <p:txBody>
            <a:bodyPr/>
            <a:p>
              <a:pPr algn="just"/>
              <a:r>
                <a:rPr lang="en-US" altLang="zh-CN" sz="2400" dirty="0">
                  <a:latin typeface="Times New Roman" panose="02020603050405020304" pitchFamily="18" charset="0"/>
                </a:rPr>
                <a:t>8</a:t>
              </a:r>
              <a:endParaRPr lang="en-US" altLang="zh-CN" sz="2400" dirty="0">
                <a:latin typeface="Times New Roman" panose="02020603050405020304" pitchFamily="18" charset="0"/>
              </a:endParaRPr>
            </a:p>
          </p:txBody>
        </p:sp>
      </p:grpSp>
      <p:sp>
        <p:nvSpPr>
          <p:cNvPr id="52229" name="Rectangle 2"/>
          <p:cNvSpPr>
            <a:spLocks noGrp="1"/>
          </p:cNvSpPr>
          <p:nvPr>
            <p:ph type="title"/>
          </p:nvPr>
        </p:nvSpPr>
        <p:spPr/>
        <p:txBody>
          <a:bodyPr vert="horz" wrap="square" lIns="91440" tIns="45720" rIns="91440" bIns="45720" anchor="ctr" anchorCtr="0"/>
          <a:p>
            <a:pPr eaLnBrk="1" hangingPunct="1"/>
            <a:r>
              <a:rPr lang="zh-CN" altLang="en-US" dirty="0"/>
              <a:t>调整的方法</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756">
                                            <p:txEl>
                                              <p:charRg st="0" end="178"/>
                                            </p:txEl>
                                          </p:spTgt>
                                        </p:tgtEl>
                                        <p:attrNameLst>
                                          <p:attrName>style.visibility</p:attrName>
                                        </p:attrNameLst>
                                      </p:cBhvr>
                                      <p:to>
                                        <p:strVal val="visible"/>
                                      </p:to>
                                    </p:set>
                                    <p:anim calcmode="lin" valueType="num">
                                      <p:cBhvr additive="base">
                                        <p:cTn id="7" dur="500" fill="hold"/>
                                        <p:tgtEl>
                                          <p:spTgt spid="74756">
                                            <p:txEl>
                                              <p:charRg st="0" end="17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4756">
                                            <p:txEl>
                                              <p:charRg st="0" end="17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53251" name="Rectangle 14"/>
          <p:cNvSpPr>
            <a:spLocks noGrp="1"/>
          </p:cNvSpPr>
          <p:nvPr>
            <p:ph type="title"/>
          </p:nvPr>
        </p:nvSpPr>
        <p:spPr/>
        <p:txBody>
          <a:bodyPr vert="horz" wrap="square" lIns="91440" tIns="45720" rIns="91440" bIns="45720" anchor="ctr" anchorCtr="0"/>
          <a:p>
            <a:pPr eaLnBrk="1" hangingPunct="1"/>
            <a:r>
              <a:rPr lang="en-US" altLang="zh-CN" dirty="0">
                <a:solidFill>
                  <a:schemeClr val="tx1"/>
                </a:solidFill>
                <a:latin typeface="华文新魏" panose="02010800040101010101" pitchFamily="2" charset="-122"/>
              </a:rPr>
              <a:t>LR</a:t>
            </a:r>
            <a:r>
              <a:rPr lang="zh-CN" altLang="en-US" dirty="0">
                <a:solidFill>
                  <a:schemeClr val="tx1"/>
                </a:solidFill>
                <a:latin typeface="华文新魏" panose="02010800040101010101" pitchFamily="2" charset="-122"/>
              </a:rPr>
              <a:t>型调整操作示意图</a:t>
            </a:r>
            <a:endParaRPr lang="zh-CN" altLang="en-US" dirty="0">
              <a:solidFill>
                <a:schemeClr val="tx1"/>
              </a:solidFill>
              <a:latin typeface="华文新魏" panose="02010800040101010101" pitchFamily="2" charset="-122"/>
            </a:endParaRPr>
          </a:p>
        </p:txBody>
      </p:sp>
      <p:sp>
        <p:nvSpPr>
          <p:cNvPr id="100424" name="Text Box 72"/>
          <p:cNvSpPr txBox="1"/>
          <p:nvPr/>
        </p:nvSpPr>
        <p:spPr>
          <a:xfrm>
            <a:off x="5334000" y="5156200"/>
            <a:ext cx="3581400" cy="533400"/>
          </a:xfrm>
          <a:prstGeom prst="rect">
            <a:avLst/>
          </a:prstGeom>
          <a:noFill/>
          <a:ln w="9525">
            <a:noFill/>
          </a:ln>
        </p:spPr>
        <p:txBody>
          <a:bodyPr/>
          <a:p>
            <a:pPr algn="just"/>
            <a:r>
              <a:rPr lang="en-US" altLang="zh-CN" sz="2400" b="1" dirty="0">
                <a:solidFill>
                  <a:srgbClr val="D60093"/>
                </a:solidFill>
                <a:latin typeface="幼圆" panose="02010509060101010101" pitchFamily="49" charset="-122"/>
                <a:ea typeface="幼圆" panose="02010509060101010101" pitchFamily="49" charset="-122"/>
              </a:rPr>
              <a:t>(b) </a:t>
            </a:r>
            <a:r>
              <a:rPr lang="zh-CN" altLang="en-US" sz="2400" b="1" dirty="0">
                <a:solidFill>
                  <a:srgbClr val="D60093"/>
                </a:solidFill>
                <a:latin typeface="幼圆" panose="02010509060101010101" pitchFamily="49" charset="-122"/>
                <a:ea typeface="幼圆" panose="02010509060101010101" pitchFamily="49" charset="-122"/>
              </a:rPr>
              <a:t>调整后恢复平衡</a:t>
            </a:r>
            <a:r>
              <a:rPr lang="zh-CN" altLang="en-US" sz="2800" b="1" dirty="0">
                <a:solidFill>
                  <a:schemeClr val="folHlink"/>
                </a:solidFill>
                <a:latin typeface="幼圆" panose="02010509060101010101" pitchFamily="49" charset="-122"/>
                <a:ea typeface="幼圆" panose="02010509060101010101" pitchFamily="49" charset="-122"/>
              </a:rPr>
              <a:t>   </a:t>
            </a:r>
            <a:endParaRPr lang="zh-CN" altLang="en-US" sz="2800" b="1" dirty="0">
              <a:solidFill>
                <a:schemeClr val="folHlink"/>
              </a:solidFill>
              <a:latin typeface="幼圆" panose="02010509060101010101" pitchFamily="49" charset="-122"/>
              <a:ea typeface="幼圆" panose="02010509060101010101" pitchFamily="49" charset="-122"/>
            </a:endParaRPr>
          </a:p>
        </p:txBody>
      </p:sp>
      <p:grpSp>
        <p:nvGrpSpPr>
          <p:cNvPr id="100450" name="Group 98"/>
          <p:cNvGrpSpPr/>
          <p:nvPr/>
        </p:nvGrpSpPr>
        <p:grpSpPr>
          <a:xfrm>
            <a:off x="5535613" y="1790700"/>
            <a:ext cx="2541587" cy="2489200"/>
            <a:chOff x="2522" y="1128"/>
            <a:chExt cx="1601" cy="1568"/>
          </a:xfrm>
        </p:grpSpPr>
        <p:sp>
          <p:nvSpPr>
            <p:cNvPr id="53282" name="Oval 58"/>
            <p:cNvSpPr/>
            <p:nvPr/>
          </p:nvSpPr>
          <p:spPr>
            <a:xfrm>
              <a:off x="3053" y="1374"/>
              <a:ext cx="225" cy="220"/>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3283" name="Oval 61"/>
            <p:cNvSpPr/>
            <p:nvPr/>
          </p:nvSpPr>
          <p:spPr>
            <a:xfrm>
              <a:off x="3368" y="1852"/>
              <a:ext cx="225" cy="220"/>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3284" name="Rectangle 65"/>
            <p:cNvSpPr/>
            <p:nvPr/>
          </p:nvSpPr>
          <p:spPr>
            <a:xfrm>
              <a:off x="3255" y="2364"/>
              <a:ext cx="203" cy="271"/>
            </a:xfrm>
            <a:prstGeom prst="rect">
              <a:avLst/>
            </a:prstGeom>
            <a:solidFill>
              <a:srgbClr val="FFCC00"/>
            </a:solidFill>
            <a:ln w="9525" cap="flat" cmpd="sng">
              <a:solidFill>
                <a:srgbClr val="0000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53285" name="Rectangle 68"/>
            <p:cNvSpPr/>
            <p:nvPr/>
          </p:nvSpPr>
          <p:spPr>
            <a:xfrm>
              <a:off x="3649" y="2357"/>
              <a:ext cx="203" cy="271"/>
            </a:xfrm>
            <a:prstGeom prst="rect">
              <a:avLst/>
            </a:prstGeom>
            <a:solidFill>
              <a:srgbClr val="FFCC00"/>
            </a:solidFill>
            <a:ln w="9525" cap="flat" cmpd="sng">
              <a:solidFill>
                <a:srgbClr val="0000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53286" name="Oval 87"/>
            <p:cNvSpPr/>
            <p:nvPr/>
          </p:nvSpPr>
          <p:spPr>
            <a:xfrm>
              <a:off x="2828" y="1852"/>
              <a:ext cx="225" cy="220"/>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3287" name="Rectangle 89"/>
            <p:cNvSpPr/>
            <p:nvPr/>
          </p:nvSpPr>
          <p:spPr>
            <a:xfrm>
              <a:off x="2580" y="2375"/>
              <a:ext cx="203" cy="271"/>
            </a:xfrm>
            <a:prstGeom prst="rect">
              <a:avLst/>
            </a:prstGeom>
            <a:solidFill>
              <a:srgbClr val="FFCC00"/>
            </a:solidFill>
            <a:ln w="9525" cap="flat" cmpd="sng">
              <a:solidFill>
                <a:srgbClr val="0000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53288" name="Rectangle 92"/>
            <p:cNvSpPr/>
            <p:nvPr/>
          </p:nvSpPr>
          <p:spPr>
            <a:xfrm>
              <a:off x="2974" y="2368"/>
              <a:ext cx="203" cy="271"/>
            </a:xfrm>
            <a:prstGeom prst="rect">
              <a:avLst/>
            </a:prstGeom>
            <a:solidFill>
              <a:srgbClr val="FFCC00"/>
            </a:solidFill>
            <a:ln w="9525" cap="flat" cmpd="sng">
              <a:solidFill>
                <a:srgbClr val="0000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53289" name="Text Box 57"/>
            <p:cNvSpPr txBox="1"/>
            <p:nvPr/>
          </p:nvSpPr>
          <p:spPr>
            <a:xfrm>
              <a:off x="3076" y="1372"/>
              <a:ext cx="188" cy="257"/>
            </a:xfrm>
            <a:prstGeom prst="rect">
              <a:avLst/>
            </a:prstGeom>
            <a:noFill/>
            <a:ln w="9525">
              <a:noFill/>
            </a:ln>
          </p:spPr>
          <p:txBody>
            <a:bodyPr lIns="0" tIns="0" rIns="0" bIns="36000"/>
            <a:p>
              <a:pPr algn="ctr"/>
              <a:r>
                <a:rPr lang="en-US" altLang="zh-CN" sz="2400" dirty="0">
                  <a:latin typeface="Times New Roman" panose="02020603050405020304" pitchFamily="18" charset="0"/>
                </a:rPr>
                <a:t>C</a:t>
              </a:r>
              <a:endParaRPr lang="en-US" altLang="zh-CN" sz="2400" dirty="0">
                <a:latin typeface="Times New Roman" panose="02020603050405020304" pitchFamily="18" charset="0"/>
              </a:endParaRPr>
            </a:p>
          </p:txBody>
        </p:sp>
        <p:sp>
          <p:nvSpPr>
            <p:cNvPr id="53290" name="Text Box 60"/>
            <p:cNvSpPr txBox="1"/>
            <p:nvPr/>
          </p:nvSpPr>
          <p:spPr>
            <a:xfrm>
              <a:off x="3391" y="1850"/>
              <a:ext cx="188" cy="257"/>
            </a:xfrm>
            <a:prstGeom prst="rect">
              <a:avLst/>
            </a:prstGeom>
            <a:noFill/>
            <a:ln w="9525">
              <a:noFill/>
            </a:ln>
          </p:spPr>
          <p:txBody>
            <a:bodyPr lIns="0" tIns="0" rIns="0" bIns="36000"/>
            <a:p>
              <a:pPr algn="ctr"/>
              <a:r>
                <a:rPr lang="en-US" altLang="zh-CN" sz="2400" dirty="0">
                  <a:latin typeface="Times New Roman" panose="02020603050405020304" pitchFamily="18" charset="0"/>
                </a:rPr>
                <a:t>A</a:t>
              </a:r>
              <a:endParaRPr lang="en-US" altLang="zh-CN" sz="2400" dirty="0">
                <a:latin typeface="Times New Roman" panose="02020603050405020304" pitchFamily="18" charset="0"/>
              </a:endParaRPr>
            </a:p>
          </p:txBody>
        </p:sp>
        <p:sp>
          <p:nvSpPr>
            <p:cNvPr id="53291" name="Freeform 62"/>
            <p:cNvSpPr/>
            <p:nvPr/>
          </p:nvSpPr>
          <p:spPr>
            <a:xfrm>
              <a:off x="2974" y="1565"/>
              <a:ext cx="146" cy="283"/>
            </a:xfrm>
            <a:custGeom>
              <a:avLst/>
              <a:gdLst/>
              <a:ahLst/>
              <a:cxnLst>
                <a:cxn ang="0">
                  <a:pos x="146" y="0"/>
                </a:cxn>
                <a:cxn ang="0">
                  <a:pos x="0" y="283"/>
                </a:cxn>
              </a:cxnLst>
              <a:pathLst>
                <a:path w="195" h="360">
                  <a:moveTo>
                    <a:pt x="195" y="0"/>
                  </a:moveTo>
                  <a:lnTo>
                    <a:pt x="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3292" name="Freeform 63"/>
            <p:cNvSpPr/>
            <p:nvPr/>
          </p:nvSpPr>
          <p:spPr>
            <a:xfrm>
              <a:off x="3221" y="1568"/>
              <a:ext cx="192" cy="306"/>
            </a:xfrm>
            <a:custGeom>
              <a:avLst/>
              <a:gdLst/>
              <a:ahLst/>
              <a:cxnLst>
                <a:cxn ang="0">
                  <a:pos x="0" y="0"/>
                </a:cxn>
                <a:cxn ang="0">
                  <a:pos x="192" y="306"/>
                </a:cxn>
              </a:cxnLst>
              <a:pathLst>
                <a:path w="255" h="390">
                  <a:moveTo>
                    <a:pt x="0" y="0"/>
                  </a:moveTo>
                  <a:lnTo>
                    <a:pt x="255" y="39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3293" name="Text Box 66"/>
            <p:cNvSpPr txBox="1"/>
            <p:nvPr/>
          </p:nvSpPr>
          <p:spPr>
            <a:xfrm>
              <a:off x="3189" y="2317"/>
              <a:ext cx="540" cy="367"/>
            </a:xfrm>
            <a:prstGeom prst="rect">
              <a:avLst/>
            </a:prstGeom>
            <a:noFill/>
            <a:ln w="9525">
              <a:noFill/>
            </a:ln>
          </p:spPr>
          <p:txBody>
            <a:bodyPr/>
            <a:p>
              <a:pPr algn="just"/>
              <a:r>
                <a:rPr lang="en-US" altLang="zh-CN" sz="2400" dirty="0">
                  <a:latin typeface="Times New Roman" panose="02020603050405020304" pitchFamily="18" charset="0"/>
                </a:rPr>
                <a:t>C</a:t>
              </a:r>
              <a:r>
                <a:rPr lang="en-US" altLang="zh-CN" sz="2400" baseline="-25000" dirty="0">
                  <a:latin typeface="Times New Roman" panose="02020603050405020304" pitchFamily="18" charset="0"/>
                </a:rPr>
                <a:t>R</a:t>
              </a:r>
              <a:endParaRPr lang="en-US" altLang="zh-CN" sz="2400" baseline="-25000" dirty="0">
                <a:latin typeface="Times New Roman" panose="02020603050405020304" pitchFamily="18" charset="0"/>
              </a:endParaRPr>
            </a:p>
          </p:txBody>
        </p:sp>
        <p:sp>
          <p:nvSpPr>
            <p:cNvPr id="53294" name="Text Box 69"/>
            <p:cNvSpPr txBox="1"/>
            <p:nvPr/>
          </p:nvSpPr>
          <p:spPr>
            <a:xfrm>
              <a:off x="3583" y="2317"/>
              <a:ext cx="540" cy="367"/>
            </a:xfrm>
            <a:prstGeom prst="rect">
              <a:avLst/>
            </a:prstGeom>
            <a:noFill/>
            <a:ln w="9525">
              <a:noFill/>
            </a:ln>
          </p:spPr>
          <p:txBody>
            <a:bodyPr/>
            <a:p>
              <a:pPr algn="just"/>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R</a:t>
              </a:r>
              <a:endParaRPr lang="en-US" altLang="zh-CN" sz="2400" baseline="-25000" dirty="0">
                <a:latin typeface="Times New Roman" panose="02020603050405020304" pitchFamily="18" charset="0"/>
              </a:endParaRPr>
            </a:p>
          </p:txBody>
        </p:sp>
        <p:sp>
          <p:nvSpPr>
            <p:cNvPr id="53295" name="Freeform 70"/>
            <p:cNvSpPr/>
            <p:nvPr/>
          </p:nvSpPr>
          <p:spPr>
            <a:xfrm>
              <a:off x="3536" y="2081"/>
              <a:ext cx="180" cy="285"/>
            </a:xfrm>
            <a:custGeom>
              <a:avLst/>
              <a:gdLst/>
              <a:ahLst/>
              <a:cxnLst>
                <a:cxn ang="0">
                  <a:pos x="0" y="0"/>
                </a:cxn>
                <a:cxn ang="0">
                  <a:pos x="180" y="285"/>
                </a:cxn>
              </a:cxnLst>
              <a:pathLst>
                <a:path w="240" h="363">
                  <a:moveTo>
                    <a:pt x="0" y="0"/>
                  </a:moveTo>
                  <a:lnTo>
                    <a:pt x="240" y="363"/>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3296" name="Freeform 71"/>
            <p:cNvSpPr/>
            <p:nvPr/>
          </p:nvSpPr>
          <p:spPr>
            <a:xfrm>
              <a:off x="3334" y="2083"/>
              <a:ext cx="112" cy="271"/>
            </a:xfrm>
            <a:custGeom>
              <a:avLst/>
              <a:gdLst/>
              <a:ahLst/>
              <a:cxnLst>
                <a:cxn ang="0">
                  <a:pos x="112" y="0"/>
                </a:cxn>
                <a:cxn ang="0">
                  <a:pos x="0" y="271"/>
                </a:cxn>
              </a:cxnLst>
              <a:pathLst>
                <a:path w="150" h="345">
                  <a:moveTo>
                    <a:pt x="150" y="0"/>
                  </a:moveTo>
                  <a:lnTo>
                    <a:pt x="0" y="345"/>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3297" name="Text Box 74"/>
            <p:cNvSpPr txBox="1"/>
            <p:nvPr/>
          </p:nvSpPr>
          <p:spPr>
            <a:xfrm>
              <a:off x="3030" y="1128"/>
              <a:ext cx="405" cy="367"/>
            </a:xfrm>
            <a:prstGeom prst="rect">
              <a:avLst/>
            </a:prstGeom>
            <a:noFill/>
            <a:ln w="9525">
              <a:noFill/>
            </a:ln>
          </p:spPr>
          <p:txBody>
            <a:bodyPr/>
            <a:p>
              <a:pPr algn="just"/>
              <a:r>
                <a:rPr lang="en-US" altLang="zh-CN" sz="1600" dirty="0">
                  <a:latin typeface="Times New Roman" panose="02020603050405020304" pitchFamily="18" charset="0"/>
                </a:rPr>
                <a:t>0</a:t>
              </a:r>
              <a:endParaRPr lang="en-US" altLang="zh-CN" sz="1600" dirty="0">
                <a:latin typeface="Times New Roman" panose="02020603050405020304" pitchFamily="18" charset="0"/>
              </a:endParaRPr>
            </a:p>
          </p:txBody>
        </p:sp>
        <p:sp>
          <p:nvSpPr>
            <p:cNvPr id="53298" name="Text Box 86"/>
            <p:cNvSpPr txBox="1"/>
            <p:nvPr/>
          </p:nvSpPr>
          <p:spPr>
            <a:xfrm>
              <a:off x="2851" y="1850"/>
              <a:ext cx="188" cy="257"/>
            </a:xfrm>
            <a:prstGeom prst="rect">
              <a:avLst/>
            </a:prstGeom>
            <a:noFill/>
            <a:ln w="9525">
              <a:noFill/>
            </a:ln>
          </p:spPr>
          <p:txBody>
            <a:bodyPr lIns="0" tIns="0" rIns="0" bIns="36000"/>
            <a:p>
              <a:pPr algn="ctr"/>
              <a:r>
                <a:rPr lang="en-US" altLang="zh-CN" sz="2400" dirty="0">
                  <a:latin typeface="Times New Roman" panose="02020603050405020304" pitchFamily="18" charset="0"/>
                </a:rPr>
                <a:t>B</a:t>
              </a:r>
              <a:endParaRPr lang="en-US" altLang="zh-CN" sz="2400" dirty="0">
                <a:latin typeface="Times New Roman" panose="02020603050405020304" pitchFamily="18" charset="0"/>
              </a:endParaRPr>
            </a:p>
          </p:txBody>
        </p:sp>
        <p:sp>
          <p:nvSpPr>
            <p:cNvPr id="53299" name="Text Box 90"/>
            <p:cNvSpPr txBox="1"/>
            <p:nvPr/>
          </p:nvSpPr>
          <p:spPr>
            <a:xfrm>
              <a:off x="2522" y="2328"/>
              <a:ext cx="540" cy="368"/>
            </a:xfrm>
            <a:prstGeom prst="rect">
              <a:avLst/>
            </a:prstGeom>
            <a:noFill/>
            <a:ln w="9525">
              <a:noFill/>
            </a:ln>
          </p:spPr>
          <p:txBody>
            <a:bodyPr/>
            <a:p>
              <a:pPr algn="just"/>
              <a:r>
                <a:rPr lang="en-US" altLang="zh-CN" sz="2400" dirty="0">
                  <a:latin typeface="Times New Roman" panose="02020603050405020304" pitchFamily="18" charset="0"/>
                </a:rPr>
                <a:t>B</a:t>
              </a:r>
              <a:r>
                <a:rPr lang="en-US" altLang="zh-CN" sz="2400" baseline="-25000" dirty="0">
                  <a:latin typeface="Times New Roman" panose="02020603050405020304" pitchFamily="18" charset="0"/>
                </a:rPr>
                <a:t>L</a:t>
              </a:r>
              <a:endParaRPr lang="en-US" altLang="zh-CN" sz="2400" baseline="-25000" dirty="0">
                <a:latin typeface="Times New Roman" panose="02020603050405020304" pitchFamily="18" charset="0"/>
              </a:endParaRPr>
            </a:p>
          </p:txBody>
        </p:sp>
        <p:sp>
          <p:nvSpPr>
            <p:cNvPr id="53300" name="Text Box 93"/>
            <p:cNvSpPr txBox="1"/>
            <p:nvPr/>
          </p:nvSpPr>
          <p:spPr>
            <a:xfrm>
              <a:off x="2916" y="2328"/>
              <a:ext cx="540" cy="368"/>
            </a:xfrm>
            <a:prstGeom prst="rect">
              <a:avLst/>
            </a:prstGeom>
            <a:noFill/>
            <a:ln w="9525">
              <a:noFill/>
            </a:ln>
          </p:spPr>
          <p:txBody>
            <a:bodyPr/>
            <a:p>
              <a:pPr algn="just"/>
              <a:r>
                <a:rPr lang="en-US" altLang="zh-CN" sz="2400" dirty="0">
                  <a:latin typeface="Times New Roman" panose="02020603050405020304" pitchFamily="18" charset="0"/>
                </a:rPr>
                <a:t>C</a:t>
              </a:r>
              <a:r>
                <a:rPr lang="en-US" altLang="zh-CN" sz="2400" baseline="-25000" dirty="0">
                  <a:latin typeface="Times New Roman" panose="02020603050405020304" pitchFamily="18" charset="0"/>
                </a:rPr>
                <a:t>L</a:t>
              </a:r>
              <a:endParaRPr lang="en-US" altLang="zh-CN" sz="2400" baseline="-25000" dirty="0">
                <a:latin typeface="Times New Roman" panose="02020603050405020304" pitchFamily="18" charset="0"/>
              </a:endParaRPr>
            </a:p>
          </p:txBody>
        </p:sp>
        <p:sp>
          <p:nvSpPr>
            <p:cNvPr id="53301" name="Freeform 94"/>
            <p:cNvSpPr/>
            <p:nvPr/>
          </p:nvSpPr>
          <p:spPr>
            <a:xfrm>
              <a:off x="2974" y="2060"/>
              <a:ext cx="90" cy="306"/>
            </a:xfrm>
            <a:custGeom>
              <a:avLst/>
              <a:gdLst/>
              <a:ahLst/>
              <a:cxnLst>
                <a:cxn ang="0">
                  <a:pos x="0" y="0"/>
                </a:cxn>
                <a:cxn ang="0">
                  <a:pos x="90" y="306"/>
                </a:cxn>
              </a:cxnLst>
              <a:pathLst>
                <a:path w="120" h="390">
                  <a:moveTo>
                    <a:pt x="0" y="0"/>
                  </a:moveTo>
                  <a:lnTo>
                    <a:pt x="120" y="39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3302" name="Freeform 95"/>
            <p:cNvSpPr/>
            <p:nvPr/>
          </p:nvSpPr>
          <p:spPr>
            <a:xfrm>
              <a:off x="2715" y="2048"/>
              <a:ext cx="169" cy="330"/>
            </a:xfrm>
            <a:custGeom>
              <a:avLst/>
              <a:gdLst/>
              <a:ahLst/>
              <a:cxnLst>
                <a:cxn ang="0">
                  <a:pos x="169" y="0"/>
                </a:cxn>
                <a:cxn ang="0">
                  <a:pos x="0" y="330"/>
                </a:cxn>
              </a:cxnLst>
              <a:pathLst>
                <a:path w="225" h="420">
                  <a:moveTo>
                    <a:pt x="225" y="0"/>
                  </a:moveTo>
                  <a:lnTo>
                    <a:pt x="0" y="42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3303" name="Text Box 96"/>
            <p:cNvSpPr txBox="1"/>
            <p:nvPr/>
          </p:nvSpPr>
          <p:spPr>
            <a:xfrm>
              <a:off x="2805" y="1594"/>
              <a:ext cx="405" cy="367"/>
            </a:xfrm>
            <a:prstGeom prst="rect">
              <a:avLst/>
            </a:prstGeom>
            <a:noFill/>
            <a:ln w="9525">
              <a:noFill/>
            </a:ln>
          </p:spPr>
          <p:txBody>
            <a:bodyPr/>
            <a:p>
              <a:pPr algn="just"/>
              <a:r>
                <a:rPr lang="en-US" altLang="zh-CN" sz="1600" dirty="0">
                  <a:latin typeface="Times New Roman" panose="02020603050405020304" pitchFamily="18" charset="0"/>
                </a:rPr>
                <a:t>0</a:t>
              </a:r>
              <a:endParaRPr lang="en-US" altLang="zh-CN" sz="1600" dirty="0">
                <a:latin typeface="Times New Roman" panose="02020603050405020304" pitchFamily="18" charset="0"/>
              </a:endParaRPr>
            </a:p>
          </p:txBody>
        </p:sp>
        <p:sp>
          <p:nvSpPr>
            <p:cNvPr id="53304" name="Text Box 97"/>
            <p:cNvSpPr txBox="1"/>
            <p:nvPr/>
          </p:nvSpPr>
          <p:spPr>
            <a:xfrm>
              <a:off x="3323" y="1594"/>
              <a:ext cx="405" cy="367"/>
            </a:xfrm>
            <a:prstGeom prst="rect">
              <a:avLst/>
            </a:prstGeom>
            <a:noFill/>
            <a:ln w="9525">
              <a:noFill/>
            </a:ln>
          </p:spPr>
          <p:txBody>
            <a:bodyPr/>
            <a:p>
              <a:pPr algn="just"/>
              <a:r>
                <a:rPr lang="en-US" altLang="zh-CN" sz="1600" dirty="0">
                  <a:latin typeface="Times New Roman" panose="02020603050405020304" pitchFamily="18" charset="0"/>
                </a:rPr>
                <a:t>0</a:t>
              </a:r>
              <a:endParaRPr lang="en-US" altLang="zh-CN" sz="1600" dirty="0">
                <a:latin typeface="Times New Roman" panose="02020603050405020304" pitchFamily="18" charset="0"/>
              </a:endParaRPr>
            </a:p>
          </p:txBody>
        </p:sp>
      </p:grpSp>
      <p:grpSp>
        <p:nvGrpSpPr>
          <p:cNvPr id="100452" name="Group 100"/>
          <p:cNvGrpSpPr/>
          <p:nvPr/>
        </p:nvGrpSpPr>
        <p:grpSpPr>
          <a:xfrm>
            <a:off x="1476375" y="1295400"/>
            <a:ext cx="2181225" cy="3630613"/>
            <a:chOff x="930" y="816"/>
            <a:chExt cx="1374" cy="2287"/>
          </a:xfrm>
        </p:grpSpPr>
        <p:grpSp>
          <p:nvGrpSpPr>
            <p:cNvPr id="53256" name="Group 99"/>
            <p:cNvGrpSpPr/>
            <p:nvPr/>
          </p:nvGrpSpPr>
          <p:grpSpPr>
            <a:xfrm>
              <a:off x="930" y="816"/>
              <a:ext cx="1374" cy="2192"/>
              <a:chOff x="550" y="1104"/>
              <a:chExt cx="1374" cy="2192"/>
            </a:xfrm>
          </p:grpSpPr>
          <p:sp>
            <p:nvSpPr>
              <p:cNvPr id="53258" name="Oval 39"/>
              <p:cNvSpPr/>
              <p:nvPr/>
            </p:nvSpPr>
            <p:spPr>
              <a:xfrm>
                <a:off x="848" y="1852"/>
                <a:ext cx="225" cy="220"/>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3259" name="Oval 42"/>
              <p:cNvSpPr/>
              <p:nvPr/>
            </p:nvSpPr>
            <p:spPr>
              <a:xfrm>
                <a:off x="1118" y="1374"/>
                <a:ext cx="225" cy="220"/>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3260" name="Rectangle 44"/>
              <p:cNvSpPr/>
              <p:nvPr/>
            </p:nvSpPr>
            <p:spPr>
              <a:xfrm>
                <a:off x="1365" y="1886"/>
                <a:ext cx="203" cy="271"/>
              </a:xfrm>
              <a:prstGeom prst="rect">
                <a:avLst/>
              </a:prstGeom>
              <a:solidFill>
                <a:srgbClr val="FFCC00"/>
              </a:solidFill>
              <a:ln w="9525" cap="flat" cmpd="sng">
                <a:solidFill>
                  <a:srgbClr val="0000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53261" name="Rectangle 48"/>
              <p:cNvSpPr/>
              <p:nvPr/>
            </p:nvSpPr>
            <p:spPr>
              <a:xfrm>
                <a:off x="825" y="2877"/>
                <a:ext cx="203" cy="400"/>
              </a:xfrm>
              <a:prstGeom prst="rect">
                <a:avLst/>
              </a:prstGeom>
              <a:solidFill>
                <a:srgbClr val="FFCC00"/>
              </a:solidFill>
              <a:ln w="9525" cap="flat" cmpd="sng">
                <a:solidFill>
                  <a:srgbClr val="0000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53262" name="Freeform 50"/>
              <p:cNvSpPr/>
              <p:nvPr/>
            </p:nvSpPr>
            <p:spPr>
              <a:xfrm>
                <a:off x="825" y="3098"/>
                <a:ext cx="169" cy="1"/>
              </a:xfrm>
              <a:custGeom>
                <a:avLst/>
                <a:gdLst/>
                <a:ahLst/>
                <a:cxnLst>
                  <a:cxn ang="0">
                    <a:pos x="0" y="0"/>
                  </a:cxn>
                  <a:cxn ang="0">
                    <a:pos x="169" y="0"/>
                  </a:cxn>
                </a:cxnLst>
                <a:pathLst>
                  <a:path w="225" h="1">
                    <a:moveTo>
                      <a:pt x="0" y="0"/>
                    </a:moveTo>
                    <a:lnTo>
                      <a:pt x="225" y="0"/>
                    </a:lnTo>
                  </a:path>
                </a:pathLst>
              </a:custGeom>
              <a:solidFill>
                <a:srgbClr val="FFCC0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3263" name="Rectangle 52"/>
              <p:cNvSpPr/>
              <p:nvPr/>
            </p:nvSpPr>
            <p:spPr>
              <a:xfrm>
                <a:off x="1444" y="2877"/>
                <a:ext cx="191" cy="214"/>
              </a:xfrm>
              <a:prstGeom prst="rect">
                <a:avLst/>
              </a:prstGeom>
              <a:solidFill>
                <a:srgbClr val="FFCC00"/>
              </a:solidFill>
              <a:ln w="9525" cap="flat" cmpd="sng">
                <a:solidFill>
                  <a:srgbClr val="0000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53264" name="Rectangle 77"/>
              <p:cNvSpPr/>
              <p:nvPr/>
            </p:nvSpPr>
            <p:spPr>
              <a:xfrm>
                <a:off x="600" y="2352"/>
                <a:ext cx="203" cy="271"/>
              </a:xfrm>
              <a:prstGeom prst="rect">
                <a:avLst/>
              </a:prstGeom>
              <a:solidFill>
                <a:srgbClr val="FFCC00"/>
              </a:solidFill>
              <a:ln w="9525" cap="flat" cmpd="sng">
                <a:solidFill>
                  <a:srgbClr val="0000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53265" name="Oval 82"/>
              <p:cNvSpPr/>
              <p:nvPr/>
            </p:nvSpPr>
            <p:spPr>
              <a:xfrm>
                <a:off x="1118" y="2319"/>
                <a:ext cx="225" cy="219"/>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3266" name="Rectangle 84"/>
              <p:cNvSpPr/>
              <p:nvPr/>
            </p:nvSpPr>
            <p:spPr>
              <a:xfrm>
                <a:off x="1444" y="3098"/>
                <a:ext cx="202" cy="198"/>
              </a:xfrm>
              <a:prstGeom prst="rect">
                <a:avLst/>
              </a:prstGeom>
              <a:solidFill>
                <a:srgbClr val="FFCC00"/>
              </a:solidFill>
              <a:ln w="9525" cap="flat" cmpd="sng">
                <a:solidFill>
                  <a:srgbClr val="000000"/>
                </a:solidFill>
                <a:prstDash val="sysDot"/>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53267" name="Text Box 38"/>
              <p:cNvSpPr txBox="1"/>
              <p:nvPr/>
            </p:nvSpPr>
            <p:spPr>
              <a:xfrm>
                <a:off x="871" y="1850"/>
                <a:ext cx="188" cy="257"/>
              </a:xfrm>
              <a:prstGeom prst="rect">
                <a:avLst/>
              </a:prstGeom>
              <a:noFill/>
              <a:ln w="9525">
                <a:noFill/>
              </a:ln>
            </p:spPr>
            <p:txBody>
              <a:bodyPr lIns="0" tIns="0" rIns="0" bIns="36000"/>
              <a:p>
                <a:pPr algn="ctr"/>
                <a:r>
                  <a:rPr lang="en-US" altLang="zh-CN" sz="2400" dirty="0">
                    <a:latin typeface="Times New Roman" panose="02020603050405020304" pitchFamily="18" charset="0"/>
                  </a:rPr>
                  <a:t>B</a:t>
                </a:r>
                <a:endParaRPr lang="en-US" altLang="zh-CN" sz="2400" dirty="0">
                  <a:latin typeface="Times New Roman" panose="02020603050405020304" pitchFamily="18" charset="0"/>
                </a:endParaRPr>
              </a:p>
            </p:txBody>
          </p:sp>
          <p:sp>
            <p:nvSpPr>
              <p:cNvPr id="53268" name="Text Box 41"/>
              <p:cNvSpPr txBox="1"/>
              <p:nvPr/>
            </p:nvSpPr>
            <p:spPr>
              <a:xfrm>
                <a:off x="1141" y="1372"/>
                <a:ext cx="188" cy="257"/>
              </a:xfrm>
              <a:prstGeom prst="rect">
                <a:avLst/>
              </a:prstGeom>
              <a:noFill/>
              <a:ln w="9525">
                <a:noFill/>
              </a:ln>
            </p:spPr>
            <p:txBody>
              <a:bodyPr lIns="0" tIns="0" rIns="0" bIns="36000"/>
              <a:p>
                <a:pPr algn="ctr"/>
                <a:r>
                  <a:rPr lang="en-US" altLang="zh-CN" sz="2400" dirty="0">
                    <a:latin typeface="Times New Roman" panose="02020603050405020304" pitchFamily="18" charset="0"/>
                  </a:rPr>
                  <a:t>A</a:t>
                </a:r>
                <a:endParaRPr lang="en-US" altLang="zh-CN" sz="2400" dirty="0">
                  <a:latin typeface="Times New Roman" panose="02020603050405020304" pitchFamily="18" charset="0"/>
                </a:endParaRPr>
              </a:p>
            </p:txBody>
          </p:sp>
          <p:sp>
            <p:nvSpPr>
              <p:cNvPr id="53269" name="Text Box 45"/>
              <p:cNvSpPr txBox="1"/>
              <p:nvPr/>
            </p:nvSpPr>
            <p:spPr>
              <a:xfrm>
                <a:off x="1299" y="1839"/>
                <a:ext cx="540" cy="367"/>
              </a:xfrm>
              <a:prstGeom prst="rect">
                <a:avLst/>
              </a:prstGeom>
              <a:noFill/>
              <a:ln w="9525">
                <a:noFill/>
              </a:ln>
            </p:spPr>
            <p:txBody>
              <a:bodyPr/>
              <a:p>
                <a:pPr algn="just"/>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R</a:t>
                </a:r>
                <a:endParaRPr lang="en-US" altLang="zh-CN" sz="2400" baseline="-25000" dirty="0">
                  <a:latin typeface="Times New Roman" panose="02020603050405020304" pitchFamily="18" charset="0"/>
                </a:endParaRPr>
              </a:p>
            </p:txBody>
          </p:sp>
          <p:sp>
            <p:nvSpPr>
              <p:cNvPr id="53270" name="Freeform 46"/>
              <p:cNvSpPr/>
              <p:nvPr/>
            </p:nvSpPr>
            <p:spPr>
              <a:xfrm>
                <a:off x="983" y="1596"/>
                <a:ext cx="191" cy="266"/>
              </a:xfrm>
              <a:custGeom>
                <a:avLst/>
                <a:gdLst/>
                <a:ahLst/>
                <a:cxnLst>
                  <a:cxn ang="0">
                    <a:pos x="191" y="0"/>
                  </a:cxn>
                  <a:cxn ang="0">
                    <a:pos x="0" y="266"/>
                  </a:cxn>
                </a:cxnLst>
                <a:pathLst>
                  <a:path w="255" h="339">
                    <a:moveTo>
                      <a:pt x="255" y="0"/>
                    </a:moveTo>
                    <a:lnTo>
                      <a:pt x="0" y="339"/>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3271" name="Freeform 47"/>
              <p:cNvSpPr/>
              <p:nvPr/>
            </p:nvSpPr>
            <p:spPr>
              <a:xfrm>
                <a:off x="1298" y="1596"/>
                <a:ext cx="168" cy="287"/>
              </a:xfrm>
              <a:custGeom>
                <a:avLst/>
                <a:gdLst/>
                <a:ahLst/>
                <a:cxnLst>
                  <a:cxn ang="0">
                    <a:pos x="0" y="0"/>
                  </a:cxn>
                  <a:cxn ang="0">
                    <a:pos x="168" y="287"/>
                  </a:cxn>
                </a:cxnLst>
                <a:pathLst>
                  <a:path w="225" h="366">
                    <a:moveTo>
                      <a:pt x="0" y="0"/>
                    </a:moveTo>
                    <a:lnTo>
                      <a:pt x="225" y="366"/>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3272" name="Text Box 49"/>
              <p:cNvSpPr txBox="1"/>
              <p:nvPr/>
            </p:nvSpPr>
            <p:spPr>
              <a:xfrm>
                <a:off x="759" y="2830"/>
                <a:ext cx="540" cy="367"/>
              </a:xfrm>
              <a:prstGeom prst="rect">
                <a:avLst/>
              </a:prstGeom>
              <a:noFill/>
              <a:ln w="9525">
                <a:noFill/>
              </a:ln>
            </p:spPr>
            <p:txBody>
              <a:bodyPr/>
              <a:p>
                <a:pPr algn="just"/>
                <a:r>
                  <a:rPr lang="en-US" altLang="zh-CN" sz="2400" dirty="0">
                    <a:latin typeface="Times New Roman" panose="02020603050405020304" pitchFamily="18" charset="0"/>
                  </a:rPr>
                  <a:t>C</a:t>
                </a:r>
                <a:r>
                  <a:rPr lang="en-US" altLang="zh-CN" sz="2400" baseline="-25000" dirty="0">
                    <a:latin typeface="Times New Roman" panose="02020603050405020304" pitchFamily="18" charset="0"/>
                  </a:rPr>
                  <a:t>L</a:t>
                </a:r>
                <a:endParaRPr lang="en-US" altLang="zh-CN" sz="2400" baseline="-25000" dirty="0">
                  <a:latin typeface="Times New Roman" panose="02020603050405020304" pitchFamily="18" charset="0"/>
                </a:endParaRPr>
              </a:p>
            </p:txBody>
          </p:sp>
          <p:sp>
            <p:nvSpPr>
              <p:cNvPr id="53273" name="Text Box 53"/>
              <p:cNvSpPr txBox="1"/>
              <p:nvPr/>
            </p:nvSpPr>
            <p:spPr>
              <a:xfrm>
                <a:off x="1384" y="2830"/>
                <a:ext cx="540" cy="367"/>
              </a:xfrm>
              <a:prstGeom prst="rect">
                <a:avLst/>
              </a:prstGeom>
              <a:noFill/>
              <a:ln w="9525">
                <a:noFill/>
              </a:ln>
            </p:spPr>
            <p:txBody>
              <a:bodyPr/>
              <a:p>
                <a:pPr algn="just"/>
                <a:r>
                  <a:rPr lang="en-US" altLang="zh-CN" sz="2400" dirty="0">
                    <a:latin typeface="Times New Roman" panose="02020603050405020304" pitchFamily="18" charset="0"/>
                  </a:rPr>
                  <a:t>C</a:t>
                </a:r>
                <a:r>
                  <a:rPr lang="en-US" altLang="zh-CN" sz="2400" baseline="-25000" dirty="0">
                    <a:latin typeface="Times New Roman" panose="02020603050405020304" pitchFamily="18" charset="0"/>
                  </a:rPr>
                  <a:t>R</a:t>
                </a:r>
                <a:endParaRPr lang="en-US" altLang="zh-CN" sz="2400" baseline="-25000" dirty="0">
                  <a:latin typeface="Times New Roman" panose="02020603050405020304" pitchFamily="18" charset="0"/>
                </a:endParaRPr>
              </a:p>
            </p:txBody>
          </p:sp>
          <p:sp>
            <p:nvSpPr>
              <p:cNvPr id="53274" name="Freeform 54"/>
              <p:cNvSpPr/>
              <p:nvPr/>
            </p:nvSpPr>
            <p:spPr>
              <a:xfrm>
                <a:off x="926" y="2533"/>
                <a:ext cx="248" cy="342"/>
              </a:xfrm>
              <a:custGeom>
                <a:avLst/>
                <a:gdLst/>
                <a:ahLst/>
                <a:cxnLst>
                  <a:cxn ang="0">
                    <a:pos x="248" y="0"/>
                  </a:cxn>
                  <a:cxn ang="0">
                    <a:pos x="0" y="342"/>
                  </a:cxn>
                </a:cxnLst>
                <a:pathLst>
                  <a:path w="330" h="435">
                    <a:moveTo>
                      <a:pt x="330" y="0"/>
                    </a:moveTo>
                    <a:lnTo>
                      <a:pt x="0" y="435"/>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3275" name="Freeform 55"/>
              <p:cNvSpPr/>
              <p:nvPr/>
            </p:nvSpPr>
            <p:spPr>
              <a:xfrm>
                <a:off x="1309" y="2519"/>
                <a:ext cx="225" cy="344"/>
              </a:xfrm>
              <a:custGeom>
                <a:avLst/>
                <a:gdLst/>
                <a:ahLst/>
                <a:cxnLst>
                  <a:cxn ang="0">
                    <a:pos x="0" y="0"/>
                  </a:cxn>
                  <a:cxn ang="0">
                    <a:pos x="225" y="344"/>
                  </a:cxn>
                </a:cxnLst>
                <a:pathLst>
                  <a:path w="300" h="438">
                    <a:moveTo>
                      <a:pt x="0" y="0"/>
                    </a:moveTo>
                    <a:lnTo>
                      <a:pt x="300" y="438"/>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3276" name="Text Box 73"/>
              <p:cNvSpPr txBox="1"/>
              <p:nvPr/>
            </p:nvSpPr>
            <p:spPr>
              <a:xfrm>
                <a:off x="1084" y="1104"/>
                <a:ext cx="439" cy="367"/>
              </a:xfrm>
              <a:prstGeom prst="rect">
                <a:avLst/>
              </a:prstGeom>
              <a:noFill/>
              <a:ln w="9525">
                <a:noFill/>
              </a:ln>
            </p:spPr>
            <p:txBody>
              <a:bodyPr/>
              <a:p>
                <a:pPr algn="just"/>
                <a:r>
                  <a:rPr lang="en-US" altLang="zh-CN" sz="1600" dirty="0">
                    <a:latin typeface="Times New Roman" panose="02020603050405020304" pitchFamily="18" charset="0"/>
                  </a:rPr>
                  <a:t>2</a:t>
                </a:r>
                <a:endParaRPr lang="en-US" altLang="zh-CN" sz="1600" dirty="0">
                  <a:latin typeface="Times New Roman" panose="02020603050405020304" pitchFamily="18" charset="0"/>
                </a:endParaRPr>
              </a:p>
            </p:txBody>
          </p:sp>
          <p:sp>
            <p:nvSpPr>
              <p:cNvPr id="53277" name="Text Box 75"/>
              <p:cNvSpPr txBox="1"/>
              <p:nvPr/>
            </p:nvSpPr>
            <p:spPr>
              <a:xfrm>
                <a:off x="814" y="1582"/>
                <a:ext cx="394" cy="367"/>
              </a:xfrm>
              <a:prstGeom prst="rect">
                <a:avLst/>
              </a:prstGeom>
              <a:noFill/>
              <a:ln w="9525">
                <a:noFill/>
              </a:ln>
            </p:spPr>
            <p:txBody>
              <a:bodyPr/>
              <a:p>
                <a:pPr algn="just"/>
                <a:r>
                  <a:rPr lang="en-US" altLang="zh-CN" sz="1600" dirty="0">
                    <a:latin typeface="Times New Roman" panose="02020603050405020304" pitchFamily="18" charset="0"/>
                  </a:rPr>
                  <a:t>-1</a:t>
                </a:r>
                <a:endParaRPr lang="en-US" altLang="zh-CN" sz="1600" dirty="0">
                  <a:latin typeface="Times New Roman" panose="02020603050405020304" pitchFamily="18" charset="0"/>
                </a:endParaRPr>
              </a:p>
            </p:txBody>
          </p:sp>
          <p:sp>
            <p:nvSpPr>
              <p:cNvPr id="53278" name="Text Box 78"/>
              <p:cNvSpPr txBox="1"/>
              <p:nvPr/>
            </p:nvSpPr>
            <p:spPr>
              <a:xfrm>
                <a:off x="550" y="2305"/>
                <a:ext cx="540" cy="367"/>
              </a:xfrm>
              <a:prstGeom prst="rect">
                <a:avLst/>
              </a:prstGeom>
              <a:noFill/>
              <a:ln w="9525">
                <a:noFill/>
              </a:ln>
            </p:spPr>
            <p:txBody>
              <a:bodyPr/>
              <a:p>
                <a:pPr algn="just"/>
                <a:r>
                  <a:rPr lang="en-US" altLang="zh-CN" sz="2400" dirty="0">
                    <a:latin typeface="Times New Roman" panose="02020603050405020304" pitchFamily="18" charset="0"/>
                  </a:rPr>
                  <a:t>B</a:t>
                </a:r>
                <a:r>
                  <a:rPr lang="en-US" altLang="zh-CN" sz="2400" baseline="-25000" dirty="0">
                    <a:latin typeface="Times New Roman" panose="02020603050405020304" pitchFamily="18" charset="0"/>
                  </a:rPr>
                  <a:t>L</a:t>
                </a:r>
                <a:endParaRPr lang="en-US" altLang="zh-CN" sz="2400" baseline="-25000" dirty="0">
                  <a:latin typeface="Times New Roman" panose="02020603050405020304" pitchFamily="18" charset="0"/>
                </a:endParaRPr>
              </a:p>
            </p:txBody>
          </p:sp>
          <p:sp>
            <p:nvSpPr>
              <p:cNvPr id="53279" name="Freeform 79"/>
              <p:cNvSpPr/>
              <p:nvPr/>
            </p:nvSpPr>
            <p:spPr>
              <a:xfrm>
                <a:off x="713" y="2072"/>
                <a:ext cx="191" cy="266"/>
              </a:xfrm>
              <a:custGeom>
                <a:avLst/>
                <a:gdLst/>
                <a:ahLst/>
                <a:cxnLst>
                  <a:cxn ang="0">
                    <a:pos x="191" y="0"/>
                  </a:cxn>
                  <a:cxn ang="0">
                    <a:pos x="0" y="266"/>
                  </a:cxn>
                </a:cxnLst>
                <a:pathLst>
                  <a:path w="255" h="339">
                    <a:moveTo>
                      <a:pt x="255" y="0"/>
                    </a:moveTo>
                    <a:lnTo>
                      <a:pt x="0" y="339"/>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3280" name="Text Box 81"/>
              <p:cNvSpPr txBox="1"/>
              <p:nvPr/>
            </p:nvSpPr>
            <p:spPr>
              <a:xfrm>
                <a:off x="1141" y="2317"/>
                <a:ext cx="188" cy="256"/>
              </a:xfrm>
              <a:prstGeom prst="rect">
                <a:avLst/>
              </a:prstGeom>
              <a:noFill/>
              <a:ln w="9525">
                <a:noFill/>
              </a:ln>
            </p:spPr>
            <p:txBody>
              <a:bodyPr lIns="0" tIns="0" rIns="0" bIns="36000"/>
              <a:p>
                <a:pPr algn="ctr"/>
                <a:r>
                  <a:rPr lang="en-US" altLang="zh-CN" sz="2400" dirty="0">
                    <a:latin typeface="Times New Roman" panose="02020603050405020304" pitchFamily="18" charset="0"/>
                  </a:rPr>
                  <a:t>C</a:t>
                </a:r>
                <a:endParaRPr lang="en-US" altLang="zh-CN" sz="2400" dirty="0">
                  <a:latin typeface="Times New Roman" panose="02020603050405020304" pitchFamily="18" charset="0"/>
                </a:endParaRPr>
              </a:p>
            </p:txBody>
          </p:sp>
          <p:sp>
            <p:nvSpPr>
              <p:cNvPr id="53281" name="Freeform 83"/>
              <p:cNvSpPr/>
              <p:nvPr/>
            </p:nvSpPr>
            <p:spPr>
              <a:xfrm>
                <a:off x="1005" y="2060"/>
                <a:ext cx="158" cy="257"/>
              </a:xfrm>
              <a:custGeom>
                <a:avLst/>
                <a:gdLst/>
                <a:ahLst/>
                <a:cxnLst>
                  <a:cxn ang="0">
                    <a:pos x="0" y="0"/>
                  </a:cxn>
                  <a:cxn ang="0">
                    <a:pos x="158" y="257"/>
                  </a:cxn>
                </a:cxnLst>
                <a:pathLst>
                  <a:path w="210" h="327">
                    <a:moveTo>
                      <a:pt x="0" y="0"/>
                    </a:moveTo>
                    <a:lnTo>
                      <a:pt x="210" y="327"/>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grpSp>
        <p:sp>
          <p:nvSpPr>
            <p:cNvPr id="53257" name="Text Box 51"/>
            <p:cNvSpPr txBox="1"/>
            <p:nvPr/>
          </p:nvSpPr>
          <p:spPr>
            <a:xfrm>
              <a:off x="1179" y="2736"/>
              <a:ext cx="405" cy="367"/>
            </a:xfrm>
            <a:prstGeom prst="rect">
              <a:avLst/>
            </a:prstGeom>
            <a:noFill/>
            <a:ln w="9525">
              <a:noFill/>
            </a:ln>
          </p:spPr>
          <p:txBody>
            <a:bodyPr/>
            <a:p>
              <a:pPr algn="just"/>
              <a:r>
                <a:rPr lang="en-US" altLang="zh-CN" sz="2400" dirty="0">
                  <a:latin typeface="Times New Roman" panose="02020603050405020304" pitchFamily="18" charset="0"/>
                </a:rPr>
                <a:t>S</a:t>
              </a:r>
              <a:endParaRPr lang="en-US" altLang="zh-CN" sz="2400" dirty="0">
                <a:latin typeface="Times New Roman" panose="02020603050405020304" pitchFamily="18" charset="0"/>
              </a:endParaRPr>
            </a:p>
          </p:txBody>
        </p:sp>
      </p:grpSp>
      <p:sp>
        <p:nvSpPr>
          <p:cNvPr id="100453" name="Rectangle 101"/>
          <p:cNvSpPr/>
          <p:nvPr/>
        </p:nvSpPr>
        <p:spPr>
          <a:xfrm>
            <a:off x="838200" y="5241925"/>
            <a:ext cx="4343400" cy="457200"/>
          </a:xfrm>
          <a:prstGeom prst="rect">
            <a:avLst/>
          </a:prstGeom>
          <a:noFill/>
          <a:ln w="9525">
            <a:noFill/>
          </a:ln>
        </p:spPr>
        <p:txBody>
          <a:bodyPr>
            <a:spAutoFit/>
          </a:bodyPr>
          <a:p>
            <a:pPr eaLnBrk="1" hangingPunct="1"/>
            <a:r>
              <a:rPr lang="zh-CN" altLang="en-US" sz="2400" b="1" dirty="0">
                <a:solidFill>
                  <a:srgbClr val="D60093"/>
                </a:solidFill>
                <a:latin typeface="幼圆" panose="02010509060101010101" pitchFamily="49" charset="-122"/>
                <a:ea typeface="幼圆" panose="02010509060101010101" pitchFamily="49" charset="-122"/>
              </a:rPr>
              <a:t> </a:t>
            </a:r>
            <a:r>
              <a:rPr lang="en-US" altLang="zh-CN" sz="2400" b="1" dirty="0">
                <a:solidFill>
                  <a:srgbClr val="D60093"/>
                </a:solidFill>
                <a:latin typeface="幼圆" panose="02010509060101010101" pitchFamily="49" charset="-122"/>
                <a:ea typeface="幼圆" panose="02010509060101010101" pitchFamily="49" charset="-122"/>
              </a:rPr>
              <a:t>(a) </a:t>
            </a:r>
            <a:r>
              <a:rPr lang="zh-CN" altLang="en-US" sz="2400" b="1" dirty="0">
                <a:solidFill>
                  <a:srgbClr val="D60093"/>
                </a:solidFill>
                <a:latin typeface="幼圆" panose="02010509060101010101" pitchFamily="49" charset="-122"/>
                <a:ea typeface="幼圆" panose="02010509060101010101" pitchFamily="49" charset="-122"/>
              </a:rPr>
              <a:t>插入结点*</a:t>
            </a:r>
            <a:r>
              <a:rPr lang="en-US" altLang="zh-CN" sz="2400" b="1" dirty="0">
                <a:solidFill>
                  <a:srgbClr val="D60093"/>
                </a:solidFill>
                <a:latin typeface="幼圆" panose="02010509060101010101" pitchFamily="49" charset="-122"/>
                <a:ea typeface="幼圆" panose="02010509060101010101" pitchFamily="49" charset="-122"/>
              </a:rPr>
              <a:t>s</a:t>
            </a:r>
            <a:r>
              <a:rPr lang="zh-CN" altLang="en-US" sz="2400" b="1" dirty="0">
                <a:solidFill>
                  <a:srgbClr val="D60093"/>
                </a:solidFill>
                <a:latin typeface="幼圆" panose="02010509060101010101" pitchFamily="49" charset="-122"/>
                <a:ea typeface="幼圆" panose="02010509060101010101" pitchFamily="49" charset="-122"/>
              </a:rPr>
              <a:t>后失去平衡</a:t>
            </a:r>
            <a:r>
              <a:rPr lang="zh-CN" altLang="en-US" sz="2400" b="1" dirty="0">
                <a:solidFill>
                  <a:schemeClr val="folHlink"/>
                </a:solidFill>
                <a:latin typeface="幼圆" panose="02010509060101010101" pitchFamily="49" charset="-122"/>
                <a:ea typeface="幼圆" panose="02010509060101010101" pitchFamily="49" charset="-122"/>
              </a:rPr>
              <a:t> </a:t>
            </a:r>
            <a:endParaRPr lang="zh-CN" altLang="en-US" sz="2400" b="1" dirty="0">
              <a:solidFill>
                <a:schemeClr val="folHlink"/>
              </a:solidFill>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0452"/>
                                        </p:tgtEl>
                                        <p:attrNameLst>
                                          <p:attrName>style.visibility</p:attrName>
                                        </p:attrNameLst>
                                      </p:cBhvr>
                                      <p:to>
                                        <p:strVal val="visible"/>
                                      </p:to>
                                    </p:set>
                                    <p:anim calcmode="lin" valueType="num">
                                      <p:cBhvr>
                                        <p:cTn id="7" dur="500" fill="hold"/>
                                        <p:tgtEl>
                                          <p:spTgt spid="100452"/>
                                        </p:tgtEl>
                                        <p:attrNameLst>
                                          <p:attrName>ppt_x</p:attrName>
                                        </p:attrNameLst>
                                      </p:cBhvr>
                                      <p:tavLst>
                                        <p:tav tm="0">
                                          <p:val>
                                            <p:strVal val="0-#ppt_w/2"/>
                                          </p:val>
                                        </p:tav>
                                        <p:tav tm="100000">
                                          <p:val>
                                            <p:strVal val="#ppt_x"/>
                                          </p:val>
                                        </p:tav>
                                      </p:tavLst>
                                    </p:anim>
                                    <p:anim calcmode="lin" valueType="num">
                                      <p:cBhvr>
                                        <p:cTn id="8" dur="500" fill="hold"/>
                                        <p:tgtEl>
                                          <p:spTgt spid="10045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0453"/>
                                        </p:tgtEl>
                                        <p:attrNameLst>
                                          <p:attrName>style.visibility</p:attrName>
                                        </p:attrNameLst>
                                      </p:cBhvr>
                                      <p:to>
                                        <p:strVal val="visible"/>
                                      </p:to>
                                    </p:set>
                                    <p:anim calcmode="lin" valueType="num">
                                      <p:cBhvr>
                                        <p:cTn id="13" dur="500" fill="hold"/>
                                        <p:tgtEl>
                                          <p:spTgt spid="100453"/>
                                        </p:tgtEl>
                                        <p:attrNameLst>
                                          <p:attrName>ppt_x</p:attrName>
                                        </p:attrNameLst>
                                      </p:cBhvr>
                                      <p:tavLst>
                                        <p:tav tm="0">
                                          <p:val>
                                            <p:strVal val="0-#ppt_w/2"/>
                                          </p:val>
                                        </p:tav>
                                        <p:tav tm="100000">
                                          <p:val>
                                            <p:strVal val="#ppt_x"/>
                                          </p:val>
                                        </p:tav>
                                      </p:tavLst>
                                    </p:anim>
                                    <p:anim calcmode="lin" valueType="num">
                                      <p:cBhvr>
                                        <p:cTn id="14" dur="500" fill="hold"/>
                                        <p:tgtEl>
                                          <p:spTgt spid="10045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00450"/>
                                        </p:tgtEl>
                                        <p:attrNameLst>
                                          <p:attrName>style.visibility</p:attrName>
                                        </p:attrNameLst>
                                      </p:cBhvr>
                                      <p:to>
                                        <p:strVal val="visible"/>
                                      </p:to>
                                    </p:set>
                                    <p:anim calcmode="lin" valueType="num">
                                      <p:cBhvr>
                                        <p:cTn id="19" dur="500" fill="hold"/>
                                        <p:tgtEl>
                                          <p:spTgt spid="100450"/>
                                        </p:tgtEl>
                                        <p:attrNameLst>
                                          <p:attrName>ppt_x</p:attrName>
                                        </p:attrNameLst>
                                      </p:cBhvr>
                                      <p:tavLst>
                                        <p:tav tm="0">
                                          <p:val>
                                            <p:strVal val="1+#ppt_w/2"/>
                                          </p:val>
                                        </p:tav>
                                        <p:tav tm="100000">
                                          <p:val>
                                            <p:strVal val="#ppt_x"/>
                                          </p:val>
                                        </p:tav>
                                      </p:tavLst>
                                    </p:anim>
                                    <p:anim calcmode="lin" valueType="num">
                                      <p:cBhvr>
                                        <p:cTn id="20" dur="500" fill="hold"/>
                                        <p:tgtEl>
                                          <p:spTgt spid="10045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0424"/>
                                        </p:tgtEl>
                                        <p:attrNameLst>
                                          <p:attrName>style.visibility</p:attrName>
                                        </p:attrNameLst>
                                      </p:cBhvr>
                                      <p:to>
                                        <p:strVal val="visible"/>
                                      </p:to>
                                    </p:set>
                                    <p:anim calcmode="lin" valueType="num">
                                      <p:cBhvr>
                                        <p:cTn id="25" dur="500" fill="hold"/>
                                        <p:tgtEl>
                                          <p:spTgt spid="100424"/>
                                        </p:tgtEl>
                                        <p:attrNameLst>
                                          <p:attrName>ppt_x</p:attrName>
                                        </p:attrNameLst>
                                      </p:cBhvr>
                                      <p:tavLst>
                                        <p:tav tm="0">
                                          <p:val>
                                            <p:strVal val="1+#ppt_w/2"/>
                                          </p:val>
                                        </p:tav>
                                        <p:tav tm="100000">
                                          <p:val>
                                            <p:strVal val="#ppt_x"/>
                                          </p:val>
                                        </p:tav>
                                      </p:tavLst>
                                    </p:anim>
                                    <p:anim calcmode="lin" valueType="num">
                                      <p:cBhvr>
                                        <p:cTn id="26" dur="500" fill="hold"/>
                                        <p:tgtEl>
                                          <p:spTgt spid="1004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424" grpId="0"/>
      <p:bldP spid="10045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54275" name="Rectangle 2"/>
          <p:cNvSpPr>
            <a:spLocks noGrp="1"/>
          </p:cNvSpPr>
          <p:nvPr>
            <p:ph type="title"/>
          </p:nvPr>
        </p:nvSpPr>
        <p:spPr/>
        <p:txBody>
          <a:bodyPr vert="horz" wrap="square" lIns="91440" tIns="45720" rIns="91440" bIns="45720" anchor="ctr" anchorCtr="0"/>
          <a:p>
            <a:pPr eaLnBrk="1" hangingPunct="1"/>
            <a:r>
              <a:rPr lang="en-US" altLang="zh-CN" dirty="0">
                <a:solidFill>
                  <a:schemeClr val="tx1"/>
                </a:solidFill>
                <a:latin typeface="华文新魏" panose="02010800040101010101" pitchFamily="2" charset="-122"/>
              </a:rPr>
              <a:t>LR</a:t>
            </a:r>
            <a:r>
              <a:rPr lang="zh-CN" altLang="en-US" dirty="0">
                <a:solidFill>
                  <a:schemeClr val="tx1"/>
                </a:solidFill>
                <a:latin typeface="华文新魏" panose="02010800040101010101" pitchFamily="2" charset="-122"/>
              </a:rPr>
              <a:t>型调整的三个例子</a:t>
            </a:r>
            <a:endParaRPr lang="zh-CN" altLang="en-US" dirty="0">
              <a:solidFill>
                <a:schemeClr val="tx1"/>
              </a:solidFill>
              <a:latin typeface="华文新魏" panose="02010800040101010101" pitchFamily="2" charset="-122"/>
            </a:endParaRPr>
          </a:p>
        </p:txBody>
      </p:sp>
      <p:grpSp>
        <p:nvGrpSpPr>
          <p:cNvPr id="101608" name="Group 232"/>
          <p:cNvGrpSpPr/>
          <p:nvPr/>
        </p:nvGrpSpPr>
        <p:grpSpPr>
          <a:xfrm>
            <a:off x="457200" y="1843088"/>
            <a:ext cx="3014663" cy="2119312"/>
            <a:chOff x="288" y="1056"/>
            <a:chExt cx="1899" cy="1335"/>
          </a:xfrm>
        </p:grpSpPr>
        <p:sp>
          <p:nvSpPr>
            <p:cNvPr id="54345" name="Freeform 107"/>
            <p:cNvSpPr/>
            <p:nvPr/>
          </p:nvSpPr>
          <p:spPr>
            <a:xfrm>
              <a:off x="960" y="1926"/>
              <a:ext cx="117" cy="245"/>
            </a:xfrm>
            <a:custGeom>
              <a:avLst/>
              <a:gdLst/>
              <a:ahLst/>
              <a:cxnLst>
                <a:cxn ang="0">
                  <a:pos x="0" y="0"/>
                </a:cxn>
                <a:cxn ang="0">
                  <a:pos x="117" y="245"/>
                </a:cxn>
              </a:cxnLst>
              <a:pathLst>
                <a:path w="180" h="345">
                  <a:moveTo>
                    <a:pt x="0" y="0"/>
                  </a:moveTo>
                  <a:lnTo>
                    <a:pt x="180" y="345"/>
                  </a:lnTo>
                </a:path>
              </a:pathLst>
            </a:custGeom>
            <a:solidFill>
              <a:srgbClr val="FFCC0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4346" name="Oval 110"/>
            <p:cNvSpPr/>
            <p:nvPr/>
          </p:nvSpPr>
          <p:spPr>
            <a:xfrm>
              <a:off x="1018" y="2161"/>
              <a:ext cx="195" cy="198"/>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4347" name="Oval 114"/>
            <p:cNvSpPr/>
            <p:nvPr/>
          </p:nvSpPr>
          <p:spPr>
            <a:xfrm>
              <a:off x="502" y="1288"/>
              <a:ext cx="195" cy="199"/>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4348" name="Oval 117"/>
            <p:cNvSpPr/>
            <p:nvPr/>
          </p:nvSpPr>
          <p:spPr>
            <a:xfrm>
              <a:off x="317" y="1719"/>
              <a:ext cx="195" cy="199"/>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4349" name="Freeform 118"/>
            <p:cNvSpPr/>
            <p:nvPr/>
          </p:nvSpPr>
          <p:spPr>
            <a:xfrm>
              <a:off x="441" y="1478"/>
              <a:ext cx="120" cy="245"/>
            </a:xfrm>
            <a:custGeom>
              <a:avLst/>
              <a:gdLst/>
              <a:ahLst/>
              <a:cxnLst>
                <a:cxn ang="0">
                  <a:pos x="120" y="0"/>
                </a:cxn>
                <a:cxn ang="0">
                  <a:pos x="0" y="245"/>
                </a:cxn>
              </a:cxnLst>
              <a:pathLst>
                <a:path w="185" h="346">
                  <a:moveTo>
                    <a:pt x="185" y="0"/>
                  </a:moveTo>
                  <a:lnTo>
                    <a:pt x="0" y="346"/>
                  </a:lnTo>
                </a:path>
              </a:pathLst>
            </a:custGeom>
            <a:solidFill>
              <a:srgbClr val="FFCC0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4350" name="Oval 122"/>
            <p:cNvSpPr/>
            <p:nvPr/>
          </p:nvSpPr>
          <p:spPr>
            <a:xfrm>
              <a:off x="970" y="1288"/>
              <a:ext cx="195" cy="199"/>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4351" name="Oval 125"/>
            <p:cNvSpPr/>
            <p:nvPr/>
          </p:nvSpPr>
          <p:spPr>
            <a:xfrm>
              <a:off x="824" y="1719"/>
              <a:ext cx="194" cy="199"/>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4352" name="Freeform 126"/>
            <p:cNvSpPr/>
            <p:nvPr/>
          </p:nvSpPr>
          <p:spPr>
            <a:xfrm rot="3145406">
              <a:off x="956" y="1501"/>
              <a:ext cx="106" cy="214"/>
            </a:xfrm>
            <a:custGeom>
              <a:avLst/>
              <a:gdLst/>
              <a:ahLst/>
              <a:cxnLst>
                <a:cxn ang="0">
                  <a:pos x="0" y="0"/>
                </a:cxn>
                <a:cxn ang="0">
                  <a:pos x="106" y="214"/>
                </a:cxn>
              </a:cxnLst>
              <a:pathLst>
                <a:path w="150" h="330">
                  <a:moveTo>
                    <a:pt x="0" y="0"/>
                  </a:moveTo>
                  <a:lnTo>
                    <a:pt x="150" y="330"/>
                  </a:lnTo>
                </a:path>
              </a:pathLst>
            </a:custGeom>
            <a:solidFill>
              <a:srgbClr val="FFCC0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4353" name="Freeform 129"/>
            <p:cNvSpPr/>
            <p:nvPr/>
          </p:nvSpPr>
          <p:spPr>
            <a:xfrm>
              <a:off x="1846" y="1464"/>
              <a:ext cx="175" cy="255"/>
            </a:xfrm>
            <a:custGeom>
              <a:avLst/>
              <a:gdLst/>
              <a:ahLst/>
              <a:cxnLst>
                <a:cxn ang="0">
                  <a:pos x="0" y="0"/>
                </a:cxn>
                <a:cxn ang="0">
                  <a:pos x="175" y="255"/>
                </a:cxn>
              </a:cxnLst>
              <a:pathLst>
                <a:path w="270" h="360">
                  <a:moveTo>
                    <a:pt x="0" y="0"/>
                  </a:moveTo>
                  <a:lnTo>
                    <a:pt x="270" y="360"/>
                  </a:lnTo>
                </a:path>
              </a:pathLst>
            </a:custGeom>
            <a:solidFill>
              <a:srgbClr val="FFCC0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4354" name="Oval 132"/>
            <p:cNvSpPr/>
            <p:nvPr/>
          </p:nvSpPr>
          <p:spPr>
            <a:xfrm>
              <a:off x="1710" y="1278"/>
              <a:ext cx="195" cy="198"/>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4355" name="Oval 135"/>
            <p:cNvSpPr/>
            <p:nvPr/>
          </p:nvSpPr>
          <p:spPr>
            <a:xfrm>
              <a:off x="1476" y="1720"/>
              <a:ext cx="195" cy="198"/>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4356" name="Oval 138"/>
            <p:cNvSpPr/>
            <p:nvPr/>
          </p:nvSpPr>
          <p:spPr>
            <a:xfrm>
              <a:off x="1943" y="1720"/>
              <a:ext cx="195" cy="198"/>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4357" name="Freeform 142"/>
            <p:cNvSpPr/>
            <p:nvPr/>
          </p:nvSpPr>
          <p:spPr>
            <a:xfrm>
              <a:off x="1593" y="1468"/>
              <a:ext cx="165" cy="240"/>
            </a:xfrm>
            <a:custGeom>
              <a:avLst/>
              <a:gdLst/>
              <a:ahLst/>
              <a:cxnLst>
                <a:cxn ang="0">
                  <a:pos x="165" y="0"/>
                </a:cxn>
                <a:cxn ang="0">
                  <a:pos x="0" y="240"/>
                </a:cxn>
              </a:cxnLst>
              <a:pathLst>
                <a:path w="255" h="339">
                  <a:moveTo>
                    <a:pt x="255" y="0"/>
                  </a:moveTo>
                  <a:lnTo>
                    <a:pt x="0" y="339"/>
                  </a:lnTo>
                </a:path>
              </a:pathLst>
            </a:custGeom>
            <a:solidFill>
              <a:srgbClr val="FFCC0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4358" name="Text Box 109"/>
            <p:cNvSpPr txBox="1"/>
            <p:nvPr/>
          </p:nvSpPr>
          <p:spPr>
            <a:xfrm>
              <a:off x="1038" y="2160"/>
              <a:ext cx="163" cy="231"/>
            </a:xfrm>
            <a:prstGeom prst="rect">
              <a:avLst/>
            </a:prstGeom>
            <a:noFill/>
            <a:ln w="9525">
              <a:noFill/>
            </a:ln>
          </p:spPr>
          <p:txBody>
            <a:bodyPr lIns="0" tIns="0" rIns="0" bIns="36000"/>
            <a:p>
              <a:pPr algn="ctr"/>
              <a:r>
                <a:rPr lang="en-US" altLang="zh-CN" dirty="0">
                  <a:latin typeface="Times New Roman" panose="02020603050405020304" pitchFamily="18" charset="0"/>
                </a:rPr>
                <a:t>28</a:t>
              </a:r>
              <a:endParaRPr lang="en-US" altLang="zh-CN" dirty="0">
                <a:latin typeface="Times New Roman" panose="02020603050405020304" pitchFamily="18" charset="0"/>
              </a:endParaRPr>
            </a:p>
          </p:txBody>
        </p:sp>
        <p:sp>
          <p:nvSpPr>
            <p:cNvPr id="54359" name="Text Box 111"/>
            <p:cNvSpPr txBox="1"/>
            <p:nvPr/>
          </p:nvSpPr>
          <p:spPr>
            <a:xfrm>
              <a:off x="473" y="1067"/>
              <a:ext cx="351" cy="331"/>
            </a:xfrm>
            <a:prstGeom prst="rect">
              <a:avLst/>
            </a:prstGeom>
            <a:noFill/>
            <a:ln w="9525">
              <a:noFill/>
            </a:ln>
          </p:spPr>
          <p:txBody>
            <a:bodyPr/>
            <a:p>
              <a:pPr algn="just"/>
              <a:r>
                <a:rPr lang="en-US" altLang="zh-CN" sz="1200" dirty="0">
                  <a:latin typeface="Times New Roman" panose="02020603050405020304" pitchFamily="18" charset="0"/>
                </a:rPr>
                <a:t>1</a:t>
              </a:r>
              <a:endParaRPr lang="en-US" altLang="zh-CN" sz="1200" dirty="0">
                <a:latin typeface="Times New Roman" panose="02020603050405020304" pitchFamily="18" charset="0"/>
              </a:endParaRPr>
            </a:p>
          </p:txBody>
        </p:sp>
        <p:sp>
          <p:nvSpPr>
            <p:cNvPr id="54360" name="Text Box 113"/>
            <p:cNvSpPr txBox="1"/>
            <p:nvPr/>
          </p:nvSpPr>
          <p:spPr>
            <a:xfrm>
              <a:off x="522" y="1287"/>
              <a:ext cx="163" cy="232"/>
            </a:xfrm>
            <a:prstGeom prst="rect">
              <a:avLst/>
            </a:prstGeom>
            <a:noFill/>
            <a:ln w="9525">
              <a:noFill/>
            </a:ln>
          </p:spPr>
          <p:txBody>
            <a:bodyPr lIns="0" tIns="0" rIns="0" bIns="36000"/>
            <a:p>
              <a:pPr algn="ctr"/>
              <a:r>
                <a:rPr lang="en-US" altLang="zh-CN" dirty="0">
                  <a:latin typeface="Times New Roman" panose="02020603050405020304" pitchFamily="18" charset="0"/>
                </a:rPr>
                <a:t>31</a:t>
              </a:r>
              <a:endParaRPr lang="en-US" altLang="zh-CN" dirty="0">
                <a:latin typeface="Times New Roman" panose="02020603050405020304" pitchFamily="18" charset="0"/>
              </a:endParaRPr>
            </a:p>
          </p:txBody>
        </p:sp>
        <p:sp>
          <p:nvSpPr>
            <p:cNvPr id="54361" name="Text Box 116"/>
            <p:cNvSpPr txBox="1"/>
            <p:nvPr/>
          </p:nvSpPr>
          <p:spPr>
            <a:xfrm>
              <a:off x="337" y="1718"/>
              <a:ext cx="163" cy="232"/>
            </a:xfrm>
            <a:prstGeom prst="rect">
              <a:avLst/>
            </a:prstGeom>
            <a:noFill/>
            <a:ln w="9525">
              <a:noFill/>
            </a:ln>
          </p:spPr>
          <p:txBody>
            <a:bodyPr lIns="0" tIns="0" rIns="0" bIns="36000"/>
            <a:p>
              <a:pPr algn="ctr"/>
              <a:r>
                <a:rPr lang="en-US" altLang="zh-CN" dirty="0">
                  <a:latin typeface="Times New Roman" panose="02020603050405020304" pitchFamily="18" charset="0"/>
                </a:rPr>
                <a:t>25</a:t>
              </a:r>
              <a:endParaRPr lang="en-US" altLang="zh-CN" dirty="0">
                <a:latin typeface="Times New Roman" panose="02020603050405020304" pitchFamily="18" charset="0"/>
              </a:endParaRPr>
            </a:p>
          </p:txBody>
        </p:sp>
        <p:sp>
          <p:nvSpPr>
            <p:cNvPr id="54362" name="Text Box 119"/>
            <p:cNvSpPr txBox="1"/>
            <p:nvPr/>
          </p:nvSpPr>
          <p:spPr>
            <a:xfrm>
              <a:off x="288" y="1498"/>
              <a:ext cx="234" cy="331"/>
            </a:xfrm>
            <a:prstGeom prst="rect">
              <a:avLst/>
            </a:prstGeom>
            <a:noFill/>
            <a:ln w="9525">
              <a:noFill/>
            </a:ln>
          </p:spPr>
          <p:txBody>
            <a:bodyPr/>
            <a:p>
              <a:pPr algn="just"/>
              <a:r>
                <a:rPr lang="en-US" altLang="zh-CN" sz="1200" dirty="0">
                  <a:latin typeface="Times New Roman" panose="02020603050405020304" pitchFamily="18" charset="0"/>
                </a:rPr>
                <a:t>0</a:t>
              </a:r>
              <a:endParaRPr lang="en-US" altLang="zh-CN" sz="1200" dirty="0">
                <a:latin typeface="Times New Roman" panose="02020603050405020304" pitchFamily="18" charset="0"/>
              </a:endParaRPr>
            </a:p>
          </p:txBody>
        </p:sp>
        <p:sp>
          <p:nvSpPr>
            <p:cNvPr id="54363" name="Text Box 121"/>
            <p:cNvSpPr txBox="1"/>
            <p:nvPr/>
          </p:nvSpPr>
          <p:spPr>
            <a:xfrm>
              <a:off x="990" y="1287"/>
              <a:ext cx="163" cy="232"/>
            </a:xfrm>
            <a:prstGeom prst="rect">
              <a:avLst/>
            </a:prstGeom>
            <a:noFill/>
            <a:ln w="9525">
              <a:noFill/>
            </a:ln>
          </p:spPr>
          <p:txBody>
            <a:bodyPr lIns="0" tIns="0" rIns="0" bIns="36000"/>
            <a:p>
              <a:pPr algn="ctr"/>
              <a:r>
                <a:rPr lang="en-US" altLang="zh-CN" dirty="0">
                  <a:latin typeface="Times New Roman" panose="02020603050405020304" pitchFamily="18" charset="0"/>
                </a:rPr>
                <a:t>31</a:t>
              </a:r>
              <a:endParaRPr lang="en-US" altLang="zh-CN" dirty="0">
                <a:latin typeface="Times New Roman" panose="02020603050405020304" pitchFamily="18" charset="0"/>
              </a:endParaRPr>
            </a:p>
          </p:txBody>
        </p:sp>
        <p:sp>
          <p:nvSpPr>
            <p:cNvPr id="54364" name="Text Box 124"/>
            <p:cNvSpPr txBox="1"/>
            <p:nvPr/>
          </p:nvSpPr>
          <p:spPr>
            <a:xfrm>
              <a:off x="843" y="1718"/>
              <a:ext cx="163" cy="232"/>
            </a:xfrm>
            <a:prstGeom prst="rect">
              <a:avLst/>
            </a:prstGeom>
            <a:noFill/>
            <a:ln w="9525">
              <a:noFill/>
            </a:ln>
          </p:spPr>
          <p:txBody>
            <a:bodyPr lIns="0" tIns="0" rIns="0" bIns="36000"/>
            <a:p>
              <a:pPr algn="ctr"/>
              <a:r>
                <a:rPr lang="en-US" altLang="zh-CN" dirty="0">
                  <a:latin typeface="Times New Roman" panose="02020603050405020304" pitchFamily="18" charset="0"/>
                </a:rPr>
                <a:t>25</a:t>
              </a:r>
              <a:endParaRPr lang="en-US" altLang="zh-CN" dirty="0">
                <a:latin typeface="Times New Roman" panose="02020603050405020304" pitchFamily="18" charset="0"/>
              </a:endParaRPr>
            </a:p>
          </p:txBody>
        </p:sp>
        <p:sp>
          <p:nvSpPr>
            <p:cNvPr id="54365" name="Text Box 127"/>
            <p:cNvSpPr txBox="1"/>
            <p:nvPr/>
          </p:nvSpPr>
          <p:spPr>
            <a:xfrm>
              <a:off x="785" y="1508"/>
              <a:ext cx="389" cy="331"/>
            </a:xfrm>
            <a:prstGeom prst="rect">
              <a:avLst/>
            </a:prstGeom>
            <a:noFill/>
            <a:ln w="9525">
              <a:noFill/>
            </a:ln>
          </p:spPr>
          <p:txBody>
            <a:bodyPr/>
            <a:p>
              <a:pPr algn="just"/>
              <a:r>
                <a:rPr lang="en-US" altLang="zh-CN" sz="1200" dirty="0">
                  <a:latin typeface="Times New Roman" panose="02020603050405020304" pitchFamily="18" charset="0"/>
                </a:rPr>
                <a:t>-1</a:t>
              </a:r>
              <a:endParaRPr lang="en-US" altLang="zh-CN" sz="1200" dirty="0">
                <a:latin typeface="Times New Roman" panose="02020603050405020304" pitchFamily="18" charset="0"/>
              </a:endParaRPr>
            </a:p>
          </p:txBody>
        </p:sp>
        <p:sp>
          <p:nvSpPr>
            <p:cNvPr id="54366" name="Text Box 131"/>
            <p:cNvSpPr txBox="1"/>
            <p:nvPr/>
          </p:nvSpPr>
          <p:spPr>
            <a:xfrm>
              <a:off x="1730" y="1277"/>
              <a:ext cx="163" cy="231"/>
            </a:xfrm>
            <a:prstGeom prst="rect">
              <a:avLst/>
            </a:prstGeom>
            <a:noFill/>
            <a:ln w="9525">
              <a:noFill/>
            </a:ln>
          </p:spPr>
          <p:txBody>
            <a:bodyPr lIns="0" tIns="0" rIns="0" bIns="36000"/>
            <a:p>
              <a:pPr algn="ctr"/>
              <a:r>
                <a:rPr lang="en-US" altLang="zh-CN" dirty="0">
                  <a:latin typeface="Times New Roman" panose="02020603050405020304" pitchFamily="18" charset="0"/>
                </a:rPr>
                <a:t>28</a:t>
              </a:r>
              <a:endParaRPr lang="en-US" altLang="zh-CN" dirty="0">
                <a:latin typeface="Times New Roman" panose="02020603050405020304" pitchFamily="18" charset="0"/>
              </a:endParaRPr>
            </a:p>
          </p:txBody>
        </p:sp>
        <p:sp>
          <p:nvSpPr>
            <p:cNvPr id="54367" name="Text Box 134"/>
            <p:cNvSpPr txBox="1"/>
            <p:nvPr/>
          </p:nvSpPr>
          <p:spPr>
            <a:xfrm>
              <a:off x="1496" y="1719"/>
              <a:ext cx="163" cy="231"/>
            </a:xfrm>
            <a:prstGeom prst="rect">
              <a:avLst/>
            </a:prstGeom>
            <a:noFill/>
            <a:ln w="9525">
              <a:noFill/>
            </a:ln>
          </p:spPr>
          <p:txBody>
            <a:bodyPr lIns="0" tIns="0" rIns="0" bIns="36000"/>
            <a:p>
              <a:pPr algn="ctr"/>
              <a:r>
                <a:rPr lang="en-US" altLang="zh-CN" dirty="0">
                  <a:latin typeface="Times New Roman" panose="02020603050405020304" pitchFamily="18" charset="0"/>
                </a:rPr>
                <a:t>25</a:t>
              </a:r>
              <a:endParaRPr lang="en-US" altLang="zh-CN" dirty="0">
                <a:latin typeface="Times New Roman" panose="02020603050405020304" pitchFamily="18" charset="0"/>
              </a:endParaRPr>
            </a:p>
          </p:txBody>
        </p:sp>
        <p:sp>
          <p:nvSpPr>
            <p:cNvPr id="54368" name="Text Box 137"/>
            <p:cNvSpPr txBox="1"/>
            <p:nvPr/>
          </p:nvSpPr>
          <p:spPr>
            <a:xfrm>
              <a:off x="1963" y="1719"/>
              <a:ext cx="163" cy="231"/>
            </a:xfrm>
            <a:prstGeom prst="rect">
              <a:avLst/>
            </a:prstGeom>
            <a:noFill/>
            <a:ln w="9525">
              <a:noFill/>
            </a:ln>
          </p:spPr>
          <p:txBody>
            <a:bodyPr lIns="0" tIns="0" rIns="0" bIns="36000"/>
            <a:p>
              <a:pPr algn="ctr"/>
              <a:r>
                <a:rPr lang="en-US" altLang="zh-CN" dirty="0">
                  <a:latin typeface="Times New Roman" panose="02020603050405020304" pitchFamily="18" charset="0"/>
                </a:rPr>
                <a:t>31</a:t>
              </a:r>
              <a:endParaRPr lang="en-US" altLang="zh-CN" dirty="0">
                <a:latin typeface="Times New Roman" panose="02020603050405020304" pitchFamily="18" charset="0"/>
              </a:endParaRPr>
            </a:p>
          </p:txBody>
        </p:sp>
        <p:sp>
          <p:nvSpPr>
            <p:cNvPr id="54369" name="Text Box 139"/>
            <p:cNvSpPr txBox="1"/>
            <p:nvPr/>
          </p:nvSpPr>
          <p:spPr>
            <a:xfrm>
              <a:off x="1437" y="1498"/>
              <a:ext cx="234" cy="331"/>
            </a:xfrm>
            <a:prstGeom prst="rect">
              <a:avLst/>
            </a:prstGeom>
            <a:noFill/>
            <a:ln w="9525">
              <a:noFill/>
            </a:ln>
          </p:spPr>
          <p:txBody>
            <a:bodyPr/>
            <a:p>
              <a:pPr algn="just"/>
              <a:r>
                <a:rPr lang="en-US" altLang="zh-CN" sz="1200" dirty="0">
                  <a:latin typeface="Times New Roman" panose="02020603050405020304" pitchFamily="18" charset="0"/>
                </a:rPr>
                <a:t>0</a:t>
              </a:r>
              <a:endParaRPr lang="en-US" altLang="zh-CN" sz="1200" dirty="0">
                <a:latin typeface="Times New Roman" panose="02020603050405020304" pitchFamily="18" charset="0"/>
              </a:endParaRPr>
            </a:p>
          </p:txBody>
        </p:sp>
        <p:sp>
          <p:nvSpPr>
            <p:cNvPr id="54370" name="Text Box 140"/>
            <p:cNvSpPr txBox="1"/>
            <p:nvPr/>
          </p:nvSpPr>
          <p:spPr>
            <a:xfrm>
              <a:off x="1953" y="1498"/>
              <a:ext cx="234" cy="331"/>
            </a:xfrm>
            <a:prstGeom prst="rect">
              <a:avLst/>
            </a:prstGeom>
            <a:noFill/>
            <a:ln w="9525">
              <a:noFill/>
            </a:ln>
          </p:spPr>
          <p:txBody>
            <a:bodyPr/>
            <a:p>
              <a:pPr algn="just"/>
              <a:r>
                <a:rPr lang="en-US" altLang="zh-CN" sz="1200" dirty="0">
                  <a:latin typeface="Times New Roman" panose="02020603050405020304" pitchFamily="18" charset="0"/>
                </a:rPr>
                <a:t>0</a:t>
              </a:r>
              <a:endParaRPr lang="en-US" altLang="zh-CN" sz="1200" dirty="0">
                <a:latin typeface="Times New Roman" panose="02020603050405020304" pitchFamily="18" charset="0"/>
              </a:endParaRPr>
            </a:p>
          </p:txBody>
        </p:sp>
        <p:sp>
          <p:nvSpPr>
            <p:cNvPr id="54371" name="Text Box 141"/>
            <p:cNvSpPr txBox="1"/>
            <p:nvPr/>
          </p:nvSpPr>
          <p:spPr>
            <a:xfrm>
              <a:off x="1690" y="1056"/>
              <a:ext cx="234" cy="331"/>
            </a:xfrm>
            <a:prstGeom prst="rect">
              <a:avLst/>
            </a:prstGeom>
            <a:noFill/>
            <a:ln w="9525">
              <a:noFill/>
            </a:ln>
          </p:spPr>
          <p:txBody>
            <a:bodyPr/>
            <a:p>
              <a:pPr algn="just"/>
              <a:r>
                <a:rPr lang="en-US" altLang="zh-CN" sz="1200" dirty="0">
                  <a:latin typeface="Times New Roman" panose="02020603050405020304" pitchFamily="18" charset="0"/>
                </a:rPr>
                <a:t>0</a:t>
              </a:r>
              <a:endParaRPr lang="en-US" altLang="zh-CN" sz="1200" dirty="0">
                <a:latin typeface="Times New Roman" panose="02020603050405020304" pitchFamily="18" charset="0"/>
              </a:endParaRPr>
            </a:p>
          </p:txBody>
        </p:sp>
        <p:sp>
          <p:nvSpPr>
            <p:cNvPr id="54372" name="Text Box 143"/>
            <p:cNvSpPr txBox="1"/>
            <p:nvPr/>
          </p:nvSpPr>
          <p:spPr>
            <a:xfrm>
              <a:off x="931" y="1067"/>
              <a:ext cx="380" cy="331"/>
            </a:xfrm>
            <a:prstGeom prst="rect">
              <a:avLst/>
            </a:prstGeom>
            <a:noFill/>
            <a:ln w="9525">
              <a:noFill/>
            </a:ln>
          </p:spPr>
          <p:txBody>
            <a:bodyPr/>
            <a:p>
              <a:pPr algn="just"/>
              <a:r>
                <a:rPr lang="en-US" altLang="zh-CN" sz="1200" dirty="0">
                  <a:latin typeface="Times New Roman" panose="02020603050405020304" pitchFamily="18" charset="0"/>
                </a:rPr>
                <a:t>2</a:t>
              </a:r>
              <a:endParaRPr lang="en-US" altLang="zh-CN" sz="1200" dirty="0">
                <a:latin typeface="Times New Roman" panose="02020603050405020304" pitchFamily="18" charset="0"/>
              </a:endParaRPr>
            </a:p>
          </p:txBody>
        </p:sp>
        <p:sp>
          <p:nvSpPr>
            <p:cNvPr id="54373" name="Text Box 144"/>
            <p:cNvSpPr txBox="1"/>
            <p:nvPr/>
          </p:nvSpPr>
          <p:spPr>
            <a:xfrm>
              <a:off x="1018" y="1950"/>
              <a:ext cx="234" cy="331"/>
            </a:xfrm>
            <a:prstGeom prst="rect">
              <a:avLst/>
            </a:prstGeom>
            <a:noFill/>
            <a:ln w="9525">
              <a:noFill/>
            </a:ln>
          </p:spPr>
          <p:txBody>
            <a:bodyPr/>
            <a:p>
              <a:pPr algn="just"/>
              <a:r>
                <a:rPr lang="en-US" altLang="zh-CN" sz="1200" dirty="0">
                  <a:latin typeface="Times New Roman" panose="02020603050405020304" pitchFamily="18" charset="0"/>
                </a:rPr>
                <a:t>0</a:t>
              </a:r>
              <a:endParaRPr lang="en-US" altLang="zh-CN" sz="1200" dirty="0">
                <a:latin typeface="Times New Roman" panose="02020603050405020304" pitchFamily="18" charset="0"/>
              </a:endParaRPr>
            </a:p>
          </p:txBody>
        </p:sp>
      </p:grpSp>
      <p:grpSp>
        <p:nvGrpSpPr>
          <p:cNvPr id="101609" name="Group 233"/>
          <p:cNvGrpSpPr/>
          <p:nvPr/>
        </p:nvGrpSpPr>
        <p:grpSpPr>
          <a:xfrm>
            <a:off x="3921125" y="1693863"/>
            <a:ext cx="5070475" cy="2803525"/>
            <a:chOff x="2470" y="1067"/>
            <a:chExt cx="3194" cy="1766"/>
          </a:xfrm>
        </p:grpSpPr>
        <p:sp>
          <p:nvSpPr>
            <p:cNvPr id="54280" name="Oval 148"/>
            <p:cNvSpPr/>
            <p:nvPr/>
          </p:nvSpPr>
          <p:spPr>
            <a:xfrm>
              <a:off x="4827" y="2161"/>
              <a:ext cx="194" cy="199"/>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4281" name="Oval 151"/>
            <p:cNvSpPr/>
            <p:nvPr/>
          </p:nvSpPr>
          <p:spPr>
            <a:xfrm>
              <a:off x="4359" y="2172"/>
              <a:ext cx="195" cy="198"/>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4282" name="Oval 155"/>
            <p:cNvSpPr/>
            <p:nvPr/>
          </p:nvSpPr>
          <p:spPr>
            <a:xfrm>
              <a:off x="4827" y="1289"/>
              <a:ext cx="194" cy="198"/>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4283" name="Oval 158"/>
            <p:cNvSpPr/>
            <p:nvPr/>
          </p:nvSpPr>
          <p:spPr>
            <a:xfrm>
              <a:off x="4593" y="1730"/>
              <a:ext cx="195" cy="199"/>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4284" name="Oval 161"/>
            <p:cNvSpPr/>
            <p:nvPr/>
          </p:nvSpPr>
          <p:spPr>
            <a:xfrm>
              <a:off x="5060" y="1730"/>
              <a:ext cx="195" cy="199"/>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4285" name="Oval 168"/>
            <p:cNvSpPr/>
            <p:nvPr/>
          </p:nvSpPr>
          <p:spPr>
            <a:xfrm>
              <a:off x="5304" y="2172"/>
              <a:ext cx="194" cy="198"/>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4286" name="Oval 173"/>
            <p:cNvSpPr/>
            <p:nvPr/>
          </p:nvSpPr>
          <p:spPr>
            <a:xfrm>
              <a:off x="3853" y="1289"/>
              <a:ext cx="195" cy="198"/>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4287" name="Oval 176"/>
            <p:cNvSpPr/>
            <p:nvPr/>
          </p:nvSpPr>
          <p:spPr>
            <a:xfrm>
              <a:off x="3619" y="1730"/>
              <a:ext cx="195" cy="199"/>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4288" name="Oval 179"/>
            <p:cNvSpPr/>
            <p:nvPr/>
          </p:nvSpPr>
          <p:spPr>
            <a:xfrm>
              <a:off x="4086" y="1730"/>
              <a:ext cx="195" cy="199"/>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4289" name="Oval 186"/>
            <p:cNvSpPr/>
            <p:nvPr/>
          </p:nvSpPr>
          <p:spPr>
            <a:xfrm>
              <a:off x="3551" y="2603"/>
              <a:ext cx="195" cy="198"/>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4290" name="Oval 189"/>
            <p:cNvSpPr/>
            <p:nvPr/>
          </p:nvSpPr>
          <p:spPr>
            <a:xfrm>
              <a:off x="3824" y="2161"/>
              <a:ext cx="194" cy="199"/>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4291" name="Oval 192"/>
            <p:cNvSpPr/>
            <p:nvPr/>
          </p:nvSpPr>
          <p:spPr>
            <a:xfrm>
              <a:off x="3434" y="2172"/>
              <a:ext cx="195" cy="198"/>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4292" name="Oval 201"/>
            <p:cNvSpPr/>
            <p:nvPr/>
          </p:nvSpPr>
          <p:spPr>
            <a:xfrm>
              <a:off x="2996" y="1289"/>
              <a:ext cx="195" cy="198"/>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4293" name="Oval 204"/>
            <p:cNvSpPr/>
            <p:nvPr/>
          </p:nvSpPr>
          <p:spPr>
            <a:xfrm>
              <a:off x="2762" y="1730"/>
              <a:ext cx="195" cy="199"/>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4294" name="Oval 207"/>
            <p:cNvSpPr/>
            <p:nvPr/>
          </p:nvSpPr>
          <p:spPr>
            <a:xfrm>
              <a:off x="3230" y="1730"/>
              <a:ext cx="194" cy="199"/>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4295" name="Oval 216"/>
            <p:cNvSpPr/>
            <p:nvPr/>
          </p:nvSpPr>
          <p:spPr>
            <a:xfrm>
              <a:off x="2967" y="2172"/>
              <a:ext cx="194" cy="198"/>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4296" name="Oval 219"/>
            <p:cNvSpPr/>
            <p:nvPr/>
          </p:nvSpPr>
          <p:spPr>
            <a:xfrm>
              <a:off x="2499" y="2172"/>
              <a:ext cx="195" cy="198"/>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4297" name="Text Box 147"/>
            <p:cNvSpPr txBox="1"/>
            <p:nvPr/>
          </p:nvSpPr>
          <p:spPr>
            <a:xfrm>
              <a:off x="4846" y="2160"/>
              <a:ext cx="163" cy="232"/>
            </a:xfrm>
            <a:prstGeom prst="rect">
              <a:avLst/>
            </a:prstGeom>
            <a:noFill/>
            <a:ln w="9525">
              <a:noFill/>
            </a:ln>
          </p:spPr>
          <p:txBody>
            <a:bodyPr lIns="0" tIns="0" rIns="0" bIns="36000"/>
            <a:p>
              <a:pPr algn="ctr"/>
              <a:r>
                <a:rPr lang="en-US" altLang="zh-CN" dirty="0">
                  <a:latin typeface="Times New Roman" panose="02020603050405020304" pitchFamily="18" charset="0"/>
                </a:rPr>
                <a:t>26</a:t>
              </a:r>
              <a:endParaRPr lang="en-US" altLang="zh-CN" dirty="0">
                <a:latin typeface="Times New Roman" panose="02020603050405020304" pitchFamily="18" charset="0"/>
              </a:endParaRPr>
            </a:p>
          </p:txBody>
        </p:sp>
        <p:sp>
          <p:nvSpPr>
            <p:cNvPr id="54298" name="Text Box 150"/>
            <p:cNvSpPr txBox="1"/>
            <p:nvPr/>
          </p:nvSpPr>
          <p:spPr>
            <a:xfrm>
              <a:off x="4379" y="2171"/>
              <a:ext cx="163" cy="231"/>
            </a:xfrm>
            <a:prstGeom prst="rect">
              <a:avLst/>
            </a:prstGeom>
            <a:noFill/>
            <a:ln w="9525">
              <a:noFill/>
            </a:ln>
          </p:spPr>
          <p:txBody>
            <a:bodyPr lIns="0" tIns="0" rIns="0" bIns="36000"/>
            <a:p>
              <a:pPr algn="ctr"/>
              <a:r>
                <a:rPr lang="en-US" altLang="zh-CN" dirty="0">
                  <a:latin typeface="Times New Roman" panose="02020603050405020304" pitchFamily="18" charset="0"/>
                </a:rPr>
                <a:t>16</a:t>
              </a:r>
              <a:endParaRPr lang="en-US" altLang="zh-CN" dirty="0">
                <a:latin typeface="Times New Roman" panose="02020603050405020304" pitchFamily="18" charset="0"/>
              </a:endParaRPr>
            </a:p>
          </p:txBody>
        </p:sp>
        <p:sp>
          <p:nvSpPr>
            <p:cNvPr id="54299" name="Freeform 152"/>
            <p:cNvSpPr/>
            <p:nvPr/>
          </p:nvSpPr>
          <p:spPr>
            <a:xfrm>
              <a:off x="4963" y="1475"/>
              <a:ext cx="175" cy="254"/>
            </a:xfrm>
            <a:custGeom>
              <a:avLst/>
              <a:gdLst/>
              <a:ahLst/>
              <a:cxnLst>
                <a:cxn ang="0">
                  <a:pos x="0" y="0"/>
                </a:cxn>
                <a:cxn ang="0">
                  <a:pos x="175" y="254"/>
                </a:cxn>
              </a:cxnLst>
              <a:pathLst>
                <a:path w="270" h="360">
                  <a:moveTo>
                    <a:pt x="0" y="0"/>
                  </a:moveTo>
                  <a:lnTo>
                    <a:pt x="27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4300" name="Text Box 154"/>
            <p:cNvSpPr txBox="1"/>
            <p:nvPr/>
          </p:nvSpPr>
          <p:spPr>
            <a:xfrm>
              <a:off x="4846" y="1288"/>
              <a:ext cx="163" cy="231"/>
            </a:xfrm>
            <a:prstGeom prst="rect">
              <a:avLst/>
            </a:prstGeom>
            <a:noFill/>
            <a:ln w="9525">
              <a:noFill/>
            </a:ln>
          </p:spPr>
          <p:txBody>
            <a:bodyPr lIns="0" tIns="0" rIns="0" bIns="36000"/>
            <a:p>
              <a:pPr algn="ctr"/>
              <a:r>
                <a:rPr lang="en-US" altLang="zh-CN" dirty="0">
                  <a:latin typeface="Times New Roman" panose="02020603050405020304" pitchFamily="18" charset="0"/>
                </a:rPr>
                <a:t>28</a:t>
              </a:r>
              <a:endParaRPr lang="en-US" altLang="zh-CN" dirty="0">
                <a:latin typeface="Times New Roman" panose="02020603050405020304" pitchFamily="18" charset="0"/>
              </a:endParaRPr>
            </a:p>
          </p:txBody>
        </p:sp>
        <p:sp>
          <p:nvSpPr>
            <p:cNvPr id="54301" name="Text Box 157"/>
            <p:cNvSpPr txBox="1"/>
            <p:nvPr/>
          </p:nvSpPr>
          <p:spPr>
            <a:xfrm>
              <a:off x="4613" y="1729"/>
              <a:ext cx="163" cy="232"/>
            </a:xfrm>
            <a:prstGeom prst="rect">
              <a:avLst/>
            </a:prstGeom>
            <a:noFill/>
            <a:ln w="9525">
              <a:noFill/>
            </a:ln>
          </p:spPr>
          <p:txBody>
            <a:bodyPr lIns="0" tIns="0" rIns="0" bIns="36000"/>
            <a:p>
              <a:pPr algn="ctr"/>
              <a:r>
                <a:rPr lang="en-US" altLang="zh-CN" dirty="0">
                  <a:latin typeface="Times New Roman" panose="02020603050405020304" pitchFamily="18" charset="0"/>
                </a:rPr>
                <a:t>25</a:t>
              </a:r>
              <a:endParaRPr lang="en-US" altLang="zh-CN" dirty="0">
                <a:latin typeface="Times New Roman" panose="02020603050405020304" pitchFamily="18" charset="0"/>
              </a:endParaRPr>
            </a:p>
          </p:txBody>
        </p:sp>
        <p:sp>
          <p:nvSpPr>
            <p:cNvPr id="54302" name="Text Box 160"/>
            <p:cNvSpPr txBox="1"/>
            <p:nvPr/>
          </p:nvSpPr>
          <p:spPr>
            <a:xfrm>
              <a:off x="5080" y="1729"/>
              <a:ext cx="163" cy="232"/>
            </a:xfrm>
            <a:prstGeom prst="rect">
              <a:avLst/>
            </a:prstGeom>
            <a:noFill/>
            <a:ln w="9525">
              <a:noFill/>
            </a:ln>
          </p:spPr>
          <p:txBody>
            <a:bodyPr lIns="0" tIns="0" rIns="0" bIns="36000"/>
            <a:p>
              <a:pPr algn="ctr"/>
              <a:r>
                <a:rPr lang="en-US" altLang="zh-CN" dirty="0">
                  <a:latin typeface="Times New Roman" panose="02020603050405020304" pitchFamily="18" charset="0"/>
                </a:rPr>
                <a:t>31</a:t>
              </a:r>
              <a:endParaRPr lang="en-US" altLang="zh-CN" dirty="0">
                <a:latin typeface="Times New Roman" panose="02020603050405020304" pitchFamily="18" charset="0"/>
              </a:endParaRPr>
            </a:p>
          </p:txBody>
        </p:sp>
        <p:sp>
          <p:nvSpPr>
            <p:cNvPr id="54303" name="Freeform 162"/>
            <p:cNvSpPr/>
            <p:nvPr/>
          </p:nvSpPr>
          <p:spPr>
            <a:xfrm>
              <a:off x="4729" y="1485"/>
              <a:ext cx="146" cy="255"/>
            </a:xfrm>
            <a:custGeom>
              <a:avLst/>
              <a:gdLst/>
              <a:ahLst/>
              <a:cxnLst>
                <a:cxn ang="0">
                  <a:pos x="146" y="0"/>
                </a:cxn>
                <a:cxn ang="0">
                  <a:pos x="0" y="255"/>
                </a:cxn>
              </a:cxnLst>
              <a:pathLst>
                <a:path w="225" h="360">
                  <a:moveTo>
                    <a:pt x="225" y="0"/>
                  </a:moveTo>
                  <a:lnTo>
                    <a:pt x="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4304" name="Freeform 163"/>
            <p:cNvSpPr/>
            <p:nvPr/>
          </p:nvSpPr>
          <p:spPr>
            <a:xfrm rot="-4096509">
              <a:off x="4711" y="1924"/>
              <a:ext cx="159" cy="234"/>
            </a:xfrm>
            <a:custGeom>
              <a:avLst/>
              <a:gdLst/>
              <a:ahLst/>
              <a:cxnLst>
                <a:cxn ang="0">
                  <a:pos x="159" y="0"/>
                </a:cxn>
                <a:cxn ang="0">
                  <a:pos x="0" y="234"/>
                </a:cxn>
              </a:cxnLst>
              <a:pathLst>
                <a:path w="225" h="360">
                  <a:moveTo>
                    <a:pt x="225" y="0"/>
                  </a:moveTo>
                  <a:lnTo>
                    <a:pt x="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4305" name="Freeform 164"/>
            <p:cNvSpPr/>
            <p:nvPr/>
          </p:nvSpPr>
          <p:spPr>
            <a:xfrm>
              <a:off x="5206" y="1916"/>
              <a:ext cx="176" cy="255"/>
            </a:xfrm>
            <a:custGeom>
              <a:avLst/>
              <a:gdLst/>
              <a:ahLst/>
              <a:cxnLst>
                <a:cxn ang="0">
                  <a:pos x="0" y="0"/>
                </a:cxn>
                <a:cxn ang="0">
                  <a:pos x="176" y="255"/>
                </a:cxn>
              </a:cxnLst>
              <a:pathLst>
                <a:path w="270" h="360">
                  <a:moveTo>
                    <a:pt x="0" y="0"/>
                  </a:moveTo>
                  <a:lnTo>
                    <a:pt x="27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4306" name="Freeform 165"/>
            <p:cNvSpPr/>
            <p:nvPr/>
          </p:nvSpPr>
          <p:spPr>
            <a:xfrm>
              <a:off x="4486" y="1916"/>
              <a:ext cx="146" cy="255"/>
            </a:xfrm>
            <a:custGeom>
              <a:avLst/>
              <a:gdLst/>
              <a:ahLst/>
              <a:cxnLst>
                <a:cxn ang="0">
                  <a:pos x="146" y="0"/>
                </a:cxn>
                <a:cxn ang="0">
                  <a:pos x="0" y="255"/>
                </a:cxn>
              </a:cxnLst>
              <a:pathLst>
                <a:path w="225" h="360">
                  <a:moveTo>
                    <a:pt x="225" y="0"/>
                  </a:moveTo>
                  <a:lnTo>
                    <a:pt x="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4307" name="Text Box 167"/>
            <p:cNvSpPr txBox="1"/>
            <p:nvPr/>
          </p:nvSpPr>
          <p:spPr>
            <a:xfrm>
              <a:off x="5323" y="2171"/>
              <a:ext cx="163" cy="231"/>
            </a:xfrm>
            <a:prstGeom prst="rect">
              <a:avLst/>
            </a:prstGeom>
            <a:noFill/>
            <a:ln w="9525">
              <a:noFill/>
            </a:ln>
          </p:spPr>
          <p:txBody>
            <a:bodyPr lIns="0" tIns="0" rIns="0" bIns="36000"/>
            <a:p>
              <a:pPr algn="ctr"/>
              <a:r>
                <a:rPr lang="en-US" altLang="zh-CN" dirty="0">
                  <a:latin typeface="Times New Roman" panose="02020603050405020304" pitchFamily="18" charset="0"/>
                </a:rPr>
                <a:t>47</a:t>
              </a:r>
              <a:endParaRPr lang="en-US" altLang="zh-CN" dirty="0">
                <a:latin typeface="Times New Roman" panose="02020603050405020304" pitchFamily="18" charset="0"/>
              </a:endParaRPr>
            </a:p>
          </p:txBody>
        </p:sp>
        <p:sp>
          <p:nvSpPr>
            <p:cNvPr id="54308" name="Freeform 170"/>
            <p:cNvSpPr/>
            <p:nvPr/>
          </p:nvSpPr>
          <p:spPr>
            <a:xfrm>
              <a:off x="3989" y="1475"/>
              <a:ext cx="156" cy="271"/>
            </a:xfrm>
            <a:custGeom>
              <a:avLst/>
              <a:gdLst/>
              <a:ahLst/>
              <a:cxnLst>
                <a:cxn ang="0">
                  <a:pos x="0" y="0"/>
                </a:cxn>
                <a:cxn ang="0">
                  <a:pos x="156" y="271"/>
                </a:cxn>
              </a:cxnLst>
              <a:pathLst>
                <a:path w="240" h="384">
                  <a:moveTo>
                    <a:pt x="0" y="0"/>
                  </a:moveTo>
                  <a:lnTo>
                    <a:pt x="240" y="384"/>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4309" name="Text Box 172"/>
            <p:cNvSpPr txBox="1"/>
            <p:nvPr/>
          </p:nvSpPr>
          <p:spPr>
            <a:xfrm>
              <a:off x="3873" y="1288"/>
              <a:ext cx="163" cy="231"/>
            </a:xfrm>
            <a:prstGeom prst="rect">
              <a:avLst/>
            </a:prstGeom>
            <a:noFill/>
            <a:ln w="9525">
              <a:noFill/>
            </a:ln>
          </p:spPr>
          <p:txBody>
            <a:bodyPr lIns="0" tIns="0" rIns="0" bIns="36000"/>
            <a:p>
              <a:pPr algn="ctr"/>
              <a:r>
                <a:rPr lang="en-US" altLang="zh-CN" dirty="0">
                  <a:latin typeface="Times New Roman" panose="02020603050405020304" pitchFamily="18" charset="0"/>
                </a:rPr>
                <a:t>31</a:t>
              </a:r>
              <a:endParaRPr lang="en-US" altLang="zh-CN" dirty="0">
                <a:latin typeface="Times New Roman" panose="02020603050405020304" pitchFamily="18" charset="0"/>
              </a:endParaRPr>
            </a:p>
          </p:txBody>
        </p:sp>
        <p:sp>
          <p:nvSpPr>
            <p:cNvPr id="54310" name="Text Box 175"/>
            <p:cNvSpPr txBox="1"/>
            <p:nvPr/>
          </p:nvSpPr>
          <p:spPr>
            <a:xfrm>
              <a:off x="3639" y="1729"/>
              <a:ext cx="163" cy="232"/>
            </a:xfrm>
            <a:prstGeom prst="rect">
              <a:avLst/>
            </a:prstGeom>
            <a:noFill/>
            <a:ln w="9525">
              <a:noFill/>
            </a:ln>
          </p:spPr>
          <p:txBody>
            <a:bodyPr lIns="0" tIns="0" rIns="0" bIns="36000"/>
            <a:p>
              <a:pPr algn="ctr"/>
              <a:r>
                <a:rPr lang="en-US" altLang="zh-CN" dirty="0">
                  <a:latin typeface="Times New Roman" panose="02020603050405020304" pitchFamily="18" charset="0"/>
                </a:rPr>
                <a:t>25</a:t>
              </a:r>
              <a:endParaRPr lang="en-US" altLang="zh-CN" dirty="0">
                <a:latin typeface="Times New Roman" panose="02020603050405020304" pitchFamily="18" charset="0"/>
              </a:endParaRPr>
            </a:p>
          </p:txBody>
        </p:sp>
        <p:sp>
          <p:nvSpPr>
            <p:cNvPr id="54311" name="Text Box 178"/>
            <p:cNvSpPr txBox="1"/>
            <p:nvPr/>
          </p:nvSpPr>
          <p:spPr>
            <a:xfrm>
              <a:off x="4106" y="1729"/>
              <a:ext cx="163" cy="232"/>
            </a:xfrm>
            <a:prstGeom prst="rect">
              <a:avLst/>
            </a:prstGeom>
            <a:noFill/>
            <a:ln w="9525">
              <a:noFill/>
            </a:ln>
          </p:spPr>
          <p:txBody>
            <a:bodyPr lIns="0" tIns="0" rIns="0" bIns="36000"/>
            <a:p>
              <a:pPr algn="ctr"/>
              <a:r>
                <a:rPr lang="en-US" altLang="zh-CN" dirty="0">
                  <a:latin typeface="Times New Roman" panose="02020603050405020304" pitchFamily="18" charset="0"/>
                </a:rPr>
                <a:t>47</a:t>
              </a:r>
              <a:endParaRPr lang="en-US" altLang="zh-CN" dirty="0">
                <a:latin typeface="Times New Roman" panose="02020603050405020304" pitchFamily="18" charset="0"/>
              </a:endParaRPr>
            </a:p>
          </p:txBody>
        </p:sp>
        <p:sp>
          <p:nvSpPr>
            <p:cNvPr id="54312" name="Text Box 180"/>
            <p:cNvSpPr txBox="1"/>
            <p:nvPr/>
          </p:nvSpPr>
          <p:spPr>
            <a:xfrm>
              <a:off x="3580" y="1509"/>
              <a:ext cx="409" cy="331"/>
            </a:xfrm>
            <a:prstGeom prst="rect">
              <a:avLst/>
            </a:prstGeom>
            <a:noFill/>
            <a:ln w="9525">
              <a:noFill/>
            </a:ln>
          </p:spPr>
          <p:txBody>
            <a:bodyPr/>
            <a:p>
              <a:pPr algn="just"/>
              <a:r>
                <a:rPr lang="en-US" altLang="zh-CN" sz="1200" dirty="0">
                  <a:latin typeface="Times New Roman" panose="02020603050405020304" pitchFamily="18" charset="0"/>
                </a:rPr>
                <a:t>-1</a:t>
              </a:r>
              <a:endParaRPr lang="en-US" altLang="zh-CN" sz="1200" dirty="0">
                <a:latin typeface="Times New Roman" panose="02020603050405020304" pitchFamily="18" charset="0"/>
              </a:endParaRPr>
            </a:p>
          </p:txBody>
        </p:sp>
        <p:sp>
          <p:nvSpPr>
            <p:cNvPr id="54313" name="Text Box 181"/>
            <p:cNvSpPr txBox="1"/>
            <p:nvPr/>
          </p:nvSpPr>
          <p:spPr>
            <a:xfrm>
              <a:off x="4067" y="1509"/>
              <a:ext cx="341" cy="331"/>
            </a:xfrm>
            <a:prstGeom prst="rect">
              <a:avLst/>
            </a:prstGeom>
            <a:noFill/>
            <a:ln w="9525">
              <a:noFill/>
            </a:ln>
          </p:spPr>
          <p:txBody>
            <a:bodyPr/>
            <a:p>
              <a:pPr algn="just"/>
              <a:r>
                <a:rPr lang="en-US" altLang="zh-CN" sz="1200" dirty="0">
                  <a:latin typeface="Times New Roman" panose="02020603050405020304" pitchFamily="18" charset="0"/>
                </a:rPr>
                <a:t>0</a:t>
              </a:r>
              <a:endParaRPr lang="en-US" altLang="zh-CN" sz="1200" dirty="0">
                <a:latin typeface="Times New Roman" panose="02020603050405020304" pitchFamily="18" charset="0"/>
              </a:endParaRPr>
            </a:p>
          </p:txBody>
        </p:sp>
        <p:sp>
          <p:nvSpPr>
            <p:cNvPr id="54314" name="Text Box 182"/>
            <p:cNvSpPr txBox="1"/>
            <p:nvPr/>
          </p:nvSpPr>
          <p:spPr>
            <a:xfrm>
              <a:off x="3833" y="1067"/>
              <a:ext cx="341" cy="331"/>
            </a:xfrm>
            <a:prstGeom prst="rect">
              <a:avLst/>
            </a:prstGeom>
            <a:noFill/>
            <a:ln w="9525">
              <a:noFill/>
            </a:ln>
          </p:spPr>
          <p:txBody>
            <a:bodyPr/>
            <a:p>
              <a:pPr algn="just"/>
              <a:r>
                <a:rPr lang="en-US" altLang="zh-CN" sz="1200" dirty="0">
                  <a:latin typeface="Times New Roman" panose="02020603050405020304" pitchFamily="18" charset="0"/>
                </a:rPr>
                <a:t>2</a:t>
              </a:r>
              <a:endParaRPr lang="en-US" altLang="zh-CN" sz="1200" dirty="0">
                <a:latin typeface="Times New Roman" panose="02020603050405020304" pitchFamily="18" charset="0"/>
              </a:endParaRPr>
            </a:p>
          </p:txBody>
        </p:sp>
        <p:sp>
          <p:nvSpPr>
            <p:cNvPr id="54315" name="Freeform 183"/>
            <p:cNvSpPr/>
            <p:nvPr/>
          </p:nvSpPr>
          <p:spPr>
            <a:xfrm>
              <a:off x="3755" y="1485"/>
              <a:ext cx="146" cy="255"/>
            </a:xfrm>
            <a:custGeom>
              <a:avLst/>
              <a:gdLst/>
              <a:ahLst/>
              <a:cxnLst>
                <a:cxn ang="0">
                  <a:pos x="146" y="0"/>
                </a:cxn>
                <a:cxn ang="0">
                  <a:pos x="0" y="255"/>
                </a:cxn>
              </a:cxnLst>
              <a:pathLst>
                <a:path w="225" h="360">
                  <a:moveTo>
                    <a:pt x="225" y="0"/>
                  </a:moveTo>
                  <a:lnTo>
                    <a:pt x="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4316" name="Text Box 185"/>
            <p:cNvSpPr txBox="1"/>
            <p:nvPr/>
          </p:nvSpPr>
          <p:spPr>
            <a:xfrm>
              <a:off x="3571" y="2602"/>
              <a:ext cx="163" cy="231"/>
            </a:xfrm>
            <a:prstGeom prst="rect">
              <a:avLst/>
            </a:prstGeom>
            <a:noFill/>
            <a:ln w="9525">
              <a:noFill/>
            </a:ln>
          </p:spPr>
          <p:txBody>
            <a:bodyPr lIns="0" tIns="0" rIns="0" bIns="36000"/>
            <a:p>
              <a:pPr algn="ctr"/>
              <a:r>
                <a:rPr lang="en-US" altLang="zh-CN" dirty="0">
                  <a:latin typeface="Times New Roman" panose="02020603050405020304" pitchFamily="18" charset="0"/>
                </a:rPr>
                <a:t>26</a:t>
              </a:r>
              <a:endParaRPr lang="en-US" altLang="zh-CN" dirty="0">
                <a:latin typeface="Times New Roman" panose="02020603050405020304" pitchFamily="18" charset="0"/>
              </a:endParaRPr>
            </a:p>
          </p:txBody>
        </p:sp>
        <p:sp>
          <p:nvSpPr>
            <p:cNvPr id="54317" name="Text Box 188"/>
            <p:cNvSpPr txBox="1"/>
            <p:nvPr/>
          </p:nvSpPr>
          <p:spPr>
            <a:xfrm>
              <a:off x="3843" y="2160"/>
              <a:ext cx="163" cy="232"/>
            </a:xfrm>
            <a:prstGeom prst="rect">
              <a:avLst/>
            </a:prstGeom>
            <a:noFill/>
            <a:ln w="9525">
              <a:noFill/>
            </a:ln>
          </p:spPr>
          <p:txBody>
            <a:bodyPr lIns="0" tIns="0" rIns="0" bIns="36000"/>
            <a:p>
              <a:pPr algn="ctr"/>
              <a:r>
                <a:rPr lang="en-US" altLang="zh-CN" dirty="0">
                  <a:latin typeface="Times New Roman" panose="02020603050405020304" pitchFamily="18" charset="0"/>
                </a:rPr>
                <a:t>28</a:t>
              </a:r>
              <a:endParaRPr lang="en-US" altLang="zh-CN" dirty="0">
                <a:latin typeface="Times New Roman" panose="02020603050405020304" pitchFamily="18" charset="0"/>
              </a:endParaRPr>
            </a:p>
          </p:txBody>
        </p:sp>
        <p:sp>
          <p:nvSpPr>
            <p:cNvPr id="54318" name="Text Box 191"/>
            <p:cNvSpPr txBox="1"/>
            <p:nvPr/>
          </p:nvSpPr>
          <p:spPr>
            <a:xfrm>
              <a:off x="3454" y="2171"/>
              <a:ext cx="163" cy="231"/>
            </a:xfrm>
            <a:prstGeom prst="rect">
              <a:avLst/>
            </a:prstGeom>
            <a:noFill/>
            <a:ln w="9525">
              <a:noFill/>
            </a:ln>
          </p:spPr>
          <p:txBody>
            <a:bodyPr lIns="0" tIns="0" rIns="0" bIns="36000"/>
            <a:p>
              <a:pPr algn="ctr"/>
              <a:r>
                <a:rPr lang="en-US" altLang="zh-CN" dirty="0">
                  <a:latin typeface="Times New Roman" panose="02020603050405020304" pitchFamily="18" charset="0"/>
                </a:rPr>
                <a:t>16</a:t>
              </a:r>
              <a:endParaRPr lang="en-US" altLang="zh-CN" dirty="0">
                <a:latin typeface="Times New Roman" panose="02020603050405020304" pitchFamily="18" charset="0"/>
              </a:endParaRPr>
            </a:p>
          </p:txBody>
        </p:sp>
        <p:sp>
          <p:nvSpPr>
            <p:cNvPr id="54319" name="Text Box 193"/>
            <p:cNvSpPr txBox="1"/>
            <p:nvPr/>
          </p:nvSpPr>
          <p:spPr>
            <a:xfrm>
              <a:off x="3814" y="1950"/>
              <a:ext cx="311" cy="331"/>
            </a:xfrm>
            <a:prstGeom prst="rect">
              <a:avLst/>
            </a:prstGeom>
            <a:noFill/>
            <a:ln w="9525">
              <a:noFill/>
            </a:ln>
          </p:spPr>
          <p:txBody>
            <a:bodyPr/>
            <a:p>
              <a:pPr algn="just"/>
              <a:r>
                <a:rPr lang="en-US" altLang="zh-CN" sz="1200" dirty="0">
                  <a:latin typeface="Times New Roman" panose="02020603050405020304" pitchFamily="18" charset="0"/>
                </a:rPr>
                <a:t>1</a:t>
              </a:r>
              <a:endParaRPr lang="en-US" altLang="zh-CN" sz="1200" dirty="0">
                <a:latin typeface="Times New Roman" panose="02020603050405020304" pitchFamily="18" charset="0"/>
              </a:endParaRPr>
            </a:p>
          </p:txBody>
        </p:sp>
        <p:sp>
          <p:nvSpPr>
            <p:cNvPr id="54320" name="Freeform 194"/>
            <p:cNvSpPr/>
            <p:nvPr/>
          </p:nvSpPr>
          <p:spPr>
            <a:xfrm>
              <a:off x="3551" y="1920"/>
              <a:ext cx="146" cy="255"/>
            </a:xfrm>
            <a:custGeom>
              <a:avLst/>
              <a:gdLst/>
              <a:ahLst/>
              <a:cxnLst>
                <a:cxn ang="0">
                  <a:pos x="146" y="0"/>
                </a:cxn>
                <a:cxn ang="0">
                  <a:pos x="0" y="255"/>
                </a:cxn>
              </a:cxnLst>
              <a:pathLst>
                <a:path w="225" h="360">
                  <a:moveTo>
                    <a:pt x="225" y="0"/>
                  </a:moveTo>
                  <a:lnTo>
                    <a:pt x="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4321" name="Freeform 195"/>
            <p:cNvSpPr/>
            <p:nvPr/>
          </p:nvSpPr>
          <p:spPr>
            <a:xfrm>
              <a:off x="3755" y="1916"/>
              <a:ext cx="146" cy="265"/>
            </a:xfrm>
            <a:custGeom>
              <a:avLst/>
              <a:gdLst/>
              <a:ahLst/>
              <a:cxnLst>
                <a:cxn ang="0">
                  <a:pos x="0" y="0"/>
                </a:cxn>
                <a:cxn ang="0">
                  <a:pos x="146" y="265"/>
                </a:cxn>
              </a:cxnLst>
              <a:pathLst>
                <a:path w="225" h="375">
                  <a:moveTo>
                    <a:pt x="0" y="0"/>
                  </a:moveTo>
                  <a:lnTo>
                    <a:pt x="225" y="375"/>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4322" name="Freeform 196"/>
            <p:cNvSpPr/>
            <p:nvPr/>
          </p:nvSpPr>
          <p:spPr>
            <a:xfrm>
              <a:off x="3706" y="2360"/>
              <a:ext cx="166" cy="249"/>
            </a:xfrm>
            <a:custGeom>
              <a:avLst/>
              <a:gdLst/>
              <a:ahLst/>
              <a:cxnLst>
                <a:cxn ang="0">
                  <a:pos x="166" y="0"/>
                </a:cxn>
                <a:cxn ang="0">
                  <a:pos x="0" y="249"/>
                </a:cxn>
              </a:cxnLst>
              <a:pathLst>
                <a:path w="256" h="352">
                  <a:moveTo>
                    <a:pt x="256" y="0"/>
                  </a:moveTo>
                  <a:lnTo>
                    <a:pt x="0" y="352"/>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4323" name="Text Box 197"/>
            <p:cNvSpPr txBox="1"/>
            <p:nvPr/>
          </p:nvSpPr>
          <p:spPr>
            <a:xfrm>
              <a:off x="3395" y="1950"/>
              <a:ext cx="234" cy="331"/>
            </a:xfrm>
            <a:prstGeom prst="rect">
              <a:avLst/>
            </a:prstGeom>
            <a:noFill/>
            <a:ln w="9525">
              <a:noFill/>
            </a:ln>
          </p:spPr>
          <p:txBody>
            <a:bodyPr/>
            <a:p>
              <a:pPr algn="just"/>
              <a:r>
                <a:rPr lang="en-US" altLang="zh-CN" sz="1200" dirty="0">
                  <a:latin typeface="Times New Roman" panose="02020603050405020304" pitchFamily="18" charset="0"/>
                </a:rPr>
                <a:t>0</a:t>
              </a:r>
              <a:endParaRPr lang="en-US" altLang="zh-CN" sz="1200" dirty="0">
                <a:latin typeface="Times New Roman" panose="02020603050405020304" pitchFamily="18" charset="0"/>
              </a:endParaRPr>
            </a:p>
          </p:txBody>
        </p:sp>
        <p:sp>
          <p:nvSpPr>
            <p:cNvPr id="54324" name="Text Box 198"/>
            <p:cNvSpPr txBox="1"/>
            <p:nvPr/>
          </p:nvSpPr>
          <p:spPr>
            <a:xfrm>
              <a:off x="3551" y="2392"/>
              <a:ext cx="350" cy="331"/>
            </a:xfrm>
            <a:prstGeom prst="rect">
              <a:avLst/>
            </a:prstGeom>
            <a:noFill/>
            <a:ln w="9525">
              <a:noFill/>
            </a:ln>
          </p:spPr>
          <p:txBody>
            <a:bodyPr/>
            <a:p>
              <a:pPr algn="just"/>
              <a:r>
                <a:rPr lang="en-US" altLang="zh-CN" sz="1200" dirty="0">
                  <a:latin typeface="Times New Roman" panose="02020603050405020304" pitchFamily="18" charset="0"/>
                </a:rPr>
                <a:t>0</a:t>
              </a:r>
              <a:endParaRPr lang="en-US" altLang="zh-CN" sz="1200" dirty="0">
                <a:latin typeface="Times New Roman" panose="02020603050405020304" pitchFamily="18" charset="0"/>
              </a:endParaRPr>
            </a:p>
          </p:txBody>
        </p:sp>
        <p:sp>
          <p:nvSpPr>
            <p:cNvPr id="54325" name="Text Box 200"/>
            <p:cNvSpPr txBox="1"/>
            <p:nvPr/>
          </p:nvSpPr>
          <p:spPr>
            <a:xfrm>
              <a:off x="3016" y="1288"/>
              <a:ext cx="163" cy="231"/>
            </a:xfrm>
            <a:prstGeom prst="rect">
              <a:avLst/>
            </a:prstGeom>
            <a:noFill/>
            <a:ln w="9525">
              <a:noFill/>
            </a:ln>
          </p:spPr>
          <p:txBody>
            <a:bodyPr lIns="0" tIns="0" rIns="0" bIns="36000"/>
            <a:p>
              <a:pPr algn="ctr"/>
              <a:r>
                <a:rPr lang="en-US" altLang="zh-CN" dirty="0">
                  <a:latin typeface="Times New Roman" panose="02020603050405020304" pitchFamily="18" charset="0"/>
                </a:rPr>
                <a:t>31</a:t>
              </a:r>
              <a:endParaRPr lang="en-US" altLang="zh-CN" dirty="0">
                <a:latin typeface="Times New Roman" panose="02020603050405020304" pitchFamily="18" charset="0"/>
              </a:endParaRPr>
            </a:p>
          </p:txBody>
        </p:sp>
        <p:sp>
          <p:nvSpPr>
            <p:cNvPr id="54326" name="Text Box 203"/>
            <p:cNvSpPr txBox="1"/>
            <p:nvPr/>
          </p:nvSpPr>
          <p:spPr>
            <a:xfrm>
              <a:off x="2782" y="1729"/>
              <a:ext cx="163" cy="232"/>
            </a:xfrm>
            <a:prstGeom prst="rect">
              <a:avLst/>
            </a:prstGeom>
            <a:noFill/>
            <a:ln w="9525">
              <a:noFill/>
            </a:ln>
          </p:spPr>
          <p:txBody>
            <a:bodyPr lIns="0" tIns="0" rIns="0" bIns="36000"/>
            <a:p>
              <a:pPr algn="ctr"/>
              <a:r>
                <a:rPr lang="en-US" altLang="zh-CN" dirty="0">
                  <a:latin typeface="Times New Roman" panose="02020603050405020304" pitchFamily="18" charset="0"/>
                </a:rPr>
                <a:t>25</a:t>
              </a:r>
              <a:endParaRPr lang="en-US" altLang="zh-CN" dirty="0">
                <a:latin typeface="Times New Roman" panose="02020603050405020304" pitchFamily="18" charset="0"/>
              </a:endParaRPr>
            </a:p>
          </p:txBody>
        </p:sp>
        <p:sp>
          <p:nvSpPr>
            <p:cNvPr id="54327" name="Text Box 206"/>
            <p:cNvSpPr txBox="1"/>
            <p:nvPr/>
          </p:nvSpPr>
          <p:spPr>
            <a:xfrm>
              <a:off x="3249" y="1729"/>
              <a:ext cx="163" cy="232"/>
            </a:xfrm>
            <a:prstGeom prst="rect">
              <a:avLst/>
            </a:prstGeom>
            <a:noFill/>
            <a:ln w="9525">
              <a:noFill/>
            </a:ln>
          </p:spPr>
          <p:txBody>
            <a:bodyPr lIns="0" tIns="0" rIns="0" bIns="36000"/>
            <a:p>
              <a:pPr algn="ctr"/>
              <a:r>
                <a:rPr lang="en-US" altLang="zh-CN" dirty="0">
                  <a:latin typeface="Times New Roman" panose="02020603050405020304" pitchFamily="18" charset="0"/>
                </a:rPr>
                <a:t>47</a:t>
              </a:r>
              <a:endParaRPr lang="en-US" altLang="zh-CN" dirty="0">
                <a:latin typeface="Times New Roman" panose="02020603050405020304" pitchFamily="18" charset="0"/>
              </a:endParaRPr>
            </a:p>
          </p:txBody>
        </p:sp>
        <p:sp>
          <p:nvSpPr>
            <p:cNvPr id="54328" name="Text Box 208"/>
            <p:cNvSpPr txBox="1"/>
            <p:nvPr/>
          </p:nvSpPr>
          <p:spPr>
            <a:xfrm>
              <a:off x="2723" y="1509"/>
              <a:ext cx="234" cy="331"/>
            </a:xfrm>
            <a:prstGeom prst="rect">
              <a:avLst/>
            </a:prstGeom>
            <a:noFill/>
            <a:ln w="9525">
              <a:noFill/>
            </a:ln>
          </p:spPr>
          <p:txBody>
            <a:bodyPr/>
            <a:p>
              <a:pPr algn="just"/>
              <a:r>
                <a:rPr lang="en-US" altLang="zh-CN" sz="1200" dirty="0">
                  <a:latin typeface="Times New Roman" panose="02020603050405020304" pitchFamily="18" charset="0"/>
                </a:rPr>
                <a:t>0</a:t>
              </a:r>
              <a:endParaRPr lang="en-US" altLang="zh-CN" sz="1200" dirty="0">
                <a:latin typeface="Times New Roman" panose="02020603050405020304" pitchFamily="18" charset="0"/>
              </a:endParaRPr>
            </a:p>
          </p:txBody>
        </p:sp>
        <p:sp>
          <p:nvSpPr>
            <p:cNvPr id="54329" name="Text Box 209"/>
            <p:cNvSpPr txBox="1"/>
            <p:nvPr/>
          </p:nvSpPr>
          <p:spPr>
            <a:xfrm>
              <a:off x="3239" y="1509"/>
              <a:ext cx="234" cy="331"/>
            </a:xfrm>
            <a:prstGeom prst="rect">
              <a:avLst/>
            </a:prstGeom>
            <a:noFill/>
            <a:ln w="9525">
              <a:noFill/>
            </a:ln>
          </p:spPr>
          <p:txBody>
            <a:bodyPr/>
            <a:p>
              <a:pPr algn="just"/>
              <a:r>
                <a:rPr lang="en-US" altLang="zh-CN" sz="1200" dirty="0">
                  <a:latin typeface="Times New Roman" panose="02020603050405020304" pitchFamily="18" charset="0"/>
                </a:rPr>
                <a:t>0</a:t>
              </a:r>
              <a:endParaRPr lang="en-US" altLang="zh-CN" sz="1200" dirty="0">
                <a:latin typeface="Times New Roman" panose="02020603050405020304" pitchFamily="18" charset="0"/>
              </a:endParaRPr>
            </a:p>
          </p:txBody>
        </p:sp>
        <p:sp>
          <p:nvSpPr>
            <p:cNvPr id="54330" name="Text Box 210"/>
            <p:cNvSpPr txBox="1"/>
            <p:nvPr/>
          </p:nvSpPr>
          <p:spPr>
            <a:xfrm>
              <a:off x="2976" y="1067"/>
              <a:ext cx="380" cy="331"/>
            </a:xfrm>
            <a:prstGeom prst="rect">
              <a:avLst/>
            </a:prstGeom>
            <a:noFill/>
            <a:ln w="9525">
              <a:noFill/>
            </a:ln>
          </p:spPr>
          <p:txBody>
            <a:bodyPr/>
            <a:p>
              <a:pPr algn="just"/>
              <a:r>
                <a:rPr lang="en-US" altLang="zh-CN" sz="1200" dirty="0">
                  <a:latin typeface="Times New Roman" panose="02020603050405020304" pitchFamily="18" charset="0"/>
                </a:rPr>
                <a:t>1</a:t>
              </a:r>
              <a:endParaRPr lang="en-US" altLang="zh-CN" sz="1200" dirty="0">
                <a:latin typeface="Times New Roman" panose="02020603050405020304" pitchFamily="18" charset="0"/>
              </a:endParaRPr>
            </a:p>
          </p:txBody>
        </p:sp>
        <p:sp>
          <p:nvSpPr>
            <p:cNvPr id="54331" name="Freeform 212"/>
            <p:cNvSpPr/>
            <p:nvPr/>
          </p:nvSpPr>
          <p:spPr>
            <a:xfrm>
              <a:off x="3132" y="1475"/>
              <a:ext cx="175" cy="254"/>
            </a:xfrm>
            <a:custGeom>
              <a:avLst/>
              <a:gdLst/>
              <a:ahLst/>
              <a:cxnLst>
                <a:cxn ang="0">
                  <a:pos x="0" y="0"/>
                </a:cxn>
                <a:cxn ang="0">
                  <a:pos x="175" y="254"/>
                </a:cxn>
              </a:cxnLst>
              <a:pathLst>
                <a:path w="270" h="360">
                  <a:moveTo>
                    <a:pt x="0" y="0"/>
                  </a:moveTo>
                  <a:lnTo>
                    <a:pt x="27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4332" name="Freeform 213"/>
            <p:cNvSpPr/>
            <p:nvPr/>
          </p:nvSpPr>
          <p:spPr>
            <a:xfrm>
              <a:off x="2879" y="1479"/>
              <a:ext cx="165" cy="239"/>
            </a:xfrm>
            <a:custGeom>
              <a:avLst/>
              <a:gdLst/>
              <a:ahLst/>
              <a:cxnLst>
                <a:cxn ang="0">
                  <a:pos x="165" y="0"/>
                </a:cxn>
                <a:cxn ang="0">
                  <a:pos x="0" y="239"/>
                </a:cxn>
              </a:cxnLst>
              <a:pathLst>
                <a:path w="255" h="339">
                  <a:moveTo>
                    <a:pt x="255" y="0"/>
                  </a:moveTo>
                  <a:lnTo>
                    <a:pt x="0" y="339"/>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4333" name="Text Box 215"/>
            <p:cNvSpPr txBox="1"/>
            <p:nvPr/>
          </p:nvSpPr>
          <p:spPr>
            <a:xfrm>
              <a:off x="2986" y="2171"/>
              <a:ext cx="163" cy="231"/>
            </a:xfrm>
            <a:prstGeom prst="rect">
              <a:avLst/>
            </a:prstGeom>
            <a:noFill/>
            <a:ln w="9525">
              <a:noFill/>
            </a:ln>
          </p:spPr>
          <p:txBody>
            <a:bodyPr lIns="0" tIns="0" rIns="0" bIns="36000"/>
            <a:p>
              <a:pPr algn="ctr"/>
              <a:r>
                <a:rPr lang="en-US" altLang="zh-CN" dirty="0">
                  <a:latin typeface="Times New Roman" panose="02020603050405020304" pitchFamily="18" charset="0"/>
                </a:rPr>
                <a:t>28</a:t>
              </a:r>
              <a:endParaRPr lang="en-US" altLang="zh-CN" dirty="0">
                <a:latin typeface="Times New Roman" panose="02020603050405020304" pitchFamily="18" charset="0"/>
              </a:endParaRPr>
            </a:p>
          </p:txBody>
        </p:sp>
        <p:sp>
          <p:nvSpPr>
            <p:cNvPr id="54334" name="Text Box 218"/>
            <p:cNvSpPr txBox="1"/>
            <p:nvPr/>
          </p:nvSpPr>
          <p:spPr>
            <a:xfrm>
              <a:off x="2519" y="2171"/>
              <a:ext cx="163" cy="231"/>
            </a:xfrm>
            <a:prstGeom prst="rect">
              <a:avLst/>
            </a:prstGeom>
            <a:noFill/>
            <a:ln w="9525">
              <a:noFill/>
            </a:ln>
          </p:spPr>
          <p:txBody>
            <a:bodyPr lIns="0" tIns="0" rIns="0" bIns="36000"/>
            <a:p>
              <a:pPr algn="ctr"/>
              <a:r>
                <a:rPr lang="en-US" altLang="zh-CN" dirty="0">
                  <a:latin typeface="Times New Roman" panose="02020603050405020304" pitchFamily="18" charset="0"/>
                </a:rPr>
                <a:t>160</a:t>
              </a:r>
              <a:endParaRPr lang="en-US" altLang="zh-CN" dirty="0">
                <a:latin typeface="Times New Roman" panose="02020603050405020304" pitchFamily="18" charset="0"/>
              </a:endParaRPr>
            </a:p>
          </p:txBody>
        </p:sp>
        <p:sp>
          <p:nvSpPr>
            <p:cNvPr id="54335" name="Freeform 220"/>
            <p:cNvSpPr/>
            <p:nvPr/>
          </p:nvSpPr>
          <p:spPr>
            <a:xfrm>
              <a:off x="2869" y="1927"/>
              <a:ext cx="176" cy="254"/>
            </a:xfrm>
            <a:custGeom>
              <a:avLst/>
              <a:gdLst/>
              <a:ahLst/>
              <a:cxnLst>
                <a:cxn ang="0">
                  <a:pos x="0" y="0"/>
                </a:cxn>
                <a:cxn ang="0">
                  <a:pos x="176" y="254"/>
                </a:cxn>
              </a:cxnLst>
              <a:pathLst>
                <a:path w="270" h="360">
                  <a:moveTo>
                    <a:pt x="0" y="0"/>
                  </a:moveTo>
                  <a:lnTo>
                    <a:pt x="27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4336" name="Freeform 221"/>
            <p:cNvSpPr/>
            <p:nvPr/>
          </p:nvSpPr>
          <p:spPr>
            <a:xfrm>
              <a:off x="2616" y="1903"/>
              <a:ext cx="185" cy="268"/>
            </a:xfrm>
            <a:custGeom>
              <a:avLst/>
              <a:gdLst/>
              <a:ahLst/>
              <a:cxnLst>
                <a:cxn ang="0">
                  <a:pos x="185" y="0"/>
                </a:cxn>
                <a:cxn ang="0">
                  <a:pos x="0" y="268"/>
                </a:cxn>
              </a:cxnLst>
              <a:pathLst>
                <a:path w="285" h="378">
                  <a:moveTo>
                    <a:pt x="285" y="0"/>
                  </a:moveTo>
                  <a:lnTo>
                    <a:pt x="0" y="378"/>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4337" name="Text Box 222"/>
            <p:cNvSpPr txBox="1"/>
            <p:nvPr/>
          </p:nvSpPr>
          <p:spPr>
            <a:xfrm>
              <a:off x="2470" y="1961"/>
              <a:ext cx="234" cy="331"/>
            </a:xfrm>
            <a:prstGeom prst="rect">
              <a:avLst/>
            </a:prstGeom>
            <a:noFill/>
            <a:ln w="9525">
              <a:noFill/>
            </a:ln>
          </p:spPr>
          <p:txBody>
            <a:bodyPr/>
            <a:p>
              <a:pPr algn="just"/>
              <a:r>
                <a:rPr lang="en-US" altLang="zh-CN" sz="1200" dirty="0">
                  <a:latin typeface="Times New Roman" panose="02020603050405020304" pitchFamily="18" charset="0"/>
                </a:rPr>
                <a:t>0</a:t>
              </a:r>
              <a:endParaRPr lang="en-US" altLang="zh-CN" sz="1200" dirty="0">
                <a:latin typeface="Times New Roman" panose="02020603050405020304" pitchFamily="18" charset="0"/>
              </a:endParaRPr>
            </a:p>
          </p:txBody>
        </p:sp>
        <p:sp>
          <p:nvSpPr>
            <p:cNvPr id="54338" name="Text Box 223"/>
            <p:cNvSpPr txBox="1"/>
            <p:nvPr/>
          </p:nvSpPr>
          <p:spPr>
            <a:xfrm>
              <a:off x="2957" y="1961"/>
              <a:ext cx="234" cy="331"/>
            </a:xfrm>
            <a:prstGeom prst="rect">
              <a:avLst/>
            </a:prstGeom>
            <a:noFill/>
            <a:ln w="9525">
              <a:noFill/>
            </a:ln>
          </p:spPr>
          <p:txBody>
            <a:bodyPr/>
            <a:p>
              <a:pPr algn="just"/>
              <a:r>
                <a:rPr lang="en-US" altLang="zh-CN" sz="1200" dirty="0">
                  <a:latin typeface="Times New Roman" panose="02020603050405020304" pitchFamily="18" charset="0"/>
                </a:rPr>
                <a:t>0</a:t>
              </a:r>
              <a:endParaRPr lang="en-US" altLang="zh-CN" sz="1200" dirty="0">
                <a:latin typeface="Times New Roman" panose="02020603050405020304" pitchFamily="18" charset="0"/>
              </a:endParaRPr>
            </a:p>
          </p:txBody>
        </p:sp>
        <p:sp>
          <p:nvSpPr>
            <p:cNvPr id="54339" name="Text Box 224"/>
            <p:cNvSpPr txBox="1"/>
            <p:nvPr/>
          </p:nvSpPr>
          <p:spPr>
            <a:xfrm>
              <a:off x="4330" y="1950"/>
              <a:ext cx="350" cy="331"/>
            </a:xfrm>
            <a:prstGeom prst="rect">
              <a:avLst/>
            </a:prstGeom>
            <a:noFill/>
            <a:ln w="9525">
              <a:noFill/>
            </a:ln>
          </p:spPr>
          <p:txBody>
            <a:bodyPr/>
            <a:p>
              <a:pPr algn="just"/>
              <a:r>
                <a:rPr lang="en-US" altLang="zh-CN" sz="1200" dirty="0">
                  <a:latin typeface="Times New Roman" panose="02020603050405020304" pitchFamily="18" charset="0"/>
                </a:rPr>
                <a:t>0</a:t>
              </a:r>
              <a:endParaRPr lang="en-US" altLang="zh-CN" sz="1200" dirty="0">
                <a:latin typeface="Times New Roman" panose="02020603050405020304" pitchFamily="18" charset="0"/>
              </a:endParaRPr>
            </a:p>
          </p:txBody>
        </p:sp>
        <p:sp>
          <p:nvSpPr>
            <p:cNvPr id="54340" name="Text Box 225"/>
            <p:cNvSpPr txBox="1"/>
            <p:nvPr/>
          </p:nvSpPr>
          <p:spPr>
            <a:xfrm>
              <a:off x="4797" y="1950"/>
              <a:ext cx="351" cy="331"/>
            </a:xfrm>
            <a:prstGeom prst="rect">
              <a:avLst/>
            </a:prstGeom>
            <a:noFill/>
            <a:ln w="9525">
              <a:noFill/>
            </a:ln>
          </p:spPr>
          <p:txBody>
            <a:bodyPr/>
            <a:p>
              <a:pPr algn="just"/>
              <a:r>
                <a:rPr lang="en-US" altLang="zh-CN" sz="1200" dirty="0">
                  <a:latin typeface="Times New Roman" panose="02020603050405020304" pitchFamily="18" charset="0"/>
                </a:rPr>
                <a:t>0</a:t>
              </a:r>
              <a:endParaRPr lang="en-US" altLang="zh-CN" sz="1200" dirty="0">
                <a:latin typeface="Times New Roman" panose="02020603050405020304" pitchFamily="18" charset="0"/>
              </a:endParaRPr>
            </a:p>
          </p:txBody>
        </p:sp>
        <p:sp>
          <p:nvSpPr>
            <p:cNvPr id="54341" name="Text Box 226"/>
            <p:cNvSpPr txBox="1"/>
            <p:nvPr/>
          </p:nvSpPr>
          <p:spPr>
            <a:xfrm>
              <a:off x="4564" y="1509"/>
              <a:ext cx="350" cy="331"/>
            </a:xfrm>
            <a:prstGeom prst="rect">
              <a:avLst/>
            </a:prstGeom>
            <a:noFill/>
            <a:ln w="9525">
              <a:noFill/>
            </a:ln>
          </p:spPr>
          <p:txBody>
            <a:bodyPr/>
            <a:p>
              <a:pPr algn="just"/>
              <a:r>
                <a:rPr lang="en-US" altLang="zh-CN" sz="1200" dirty="0">
                  <a:latin typeface="Times New Roman" panose="02020603050405020304" pitchFamily="18" charset="0"/>
                </a:rPr>
                <a:t>0</a:t>
              </a:r>
              <a:endParaRPr lang="en-US" altLang="zh-CN" sz="1200" dirty="0">
                <a:latin typeface="Times New Roman" panose="02020603050405020304" pitchFamily="18" charset="0"/>
              </a:endParaRPr>
            </a:p>
          </p:txBody>
        </p:sp>
        <p:sp>
          <p:nvSpPr>
            <p:cNvPr id="54342" name="Text Box 227"/>
            <p:cNvSpPr txBox="1"/>
            <p:nvPr/>
          </p:nvSpPr>
          <p:spPr>
            <a:xfrm>
              <a:off x="5313" y="1950"/>
              <a:ext cx="351" cy="331"/>
            </a:xfrm>
            <a:prstGeom prst="rect">
              <a:avLst/>
            </a:prstGeom>
            <a:noFill/>
            <a:ln w="9525">
              <a:noFill/>
            </a:ln>
          </p:spPr>
          <p:txBody>
            <a:bodyPr/>
            <a:p>
              <a:pPr algn="just"/>
              <a:r>
                <a:rPr lang="en-US" altLang="zh-CN" sz="1200" dirty="0">
                  <a:latin typeface="Times New Roman" panose="02020603050405020304" pitchFamily="18" charset="0"/>
                </a:rPr>
                <a:t>0</a:t>
              </a:r>
              <a:endParaRPr lang="en-US" altLang="zh-CN" sz="1200" dirty="0">
                <a:latin typeface="Times New Roman" panose="02020603050405020304" pitchFamily="18" charset="0"/>
              </a:endParaRPr>
            </a:p>
          </p:txBody>
        </p:sp>
        <p:sp>
          <p:nvSpPr>
            <p:cNvPr id="54343" name="Text Box 228"/>
            <p:cNvSpPr txBox="1"/>
            <p:nvPr/>
          </p:nvSpPr>
          <p:spPr>
            <a:xfrm>
              <a:off x="5080" y="1509"/>
              <a:ext cx="350" cy="331"/>
            </a:xfrm>
            <a:prstGeom prst="rect">
              <a:avLst/>
            </a:prstGeom>
            <a:noFill/>
            <a:ln w="9525">
              <a:noFill/>
            </a:ln>
          </p:spPr>
          <p:txBody>
            <a:bodyPr/>
            <a:p>
              <a:pPr algn="just"/>
              <a:r>
                <a:rPr lang="en-US" altLang="zh-CN" sz="1200" dirty="0">
                  <a:latin typeface="Times New Roman" panose="02020603050405020304" pitchFamily="18" charset="0"/>
                </a:rPr>
                <a:t>-1</a:t>
              </a:r>
              <a:endParaRPr lang="en-US" altLang="zh-CN" sz="1200" dirty="0">
                <a:latin typeface="Times New Roman" panose="02020603050405020304" pitchFamily="18" charset="0"/>
              </a:endParaRPr>
            </a:p>
          </p:txBody>
        </p:sp>
        <p:sp>
          <p:nvSpPr>
            <p:cNvPr id="54344" name="Text Box 229"/>
            <p:cNvSpPr txBox="1"/>
            <p:nvPr/>
          </p:nvSpPr>
          <p:spPr>
            <a:xfrm>
              <a:off x="4797" y="1067"/>
              <a:ext cx="351" cy="331"/>
            </a:xfrm>
            <a:prstGeom prst="rect">
              <a:avLst/>
            </a:prstGeom>
            <a:noFill/>
            <a:ln w="9525">
              <a:noFill/>
            </a:ln>
          </p:spPr>
          <p:txBody>
            <a:bodyPr/>
            <a:p>
              <a:pPr algn="just"/>
              <a:r>
                <a:rPr lang="en-US" altLang="zh-CN" sz="1200" dirty="0">
                  <a:latin typeface="Times New Roman" panose="02020603050405020304" pitchFamily="18" charset="0"/>
                </a:rPr>
                <a:t>0</a:t>
              </a:r>
              <a:endParaRPr lang="en-US" altLang="zh-CN" sz="1200" dirty="0">
                <a:latin typeface="Times New Roman" panose="02020603050405020304" pitchFamily="18" charset="0"/>
              </a:endParaRPr>
            </a:p>
          </p:txBody>
        </p:sp>
      </p:grpSp>
      <p:sp>
        <p:nvSpPr>
          <p:cNvPr id="101606" name="Rectangle 230"/>
          <p:cNvSpPr/>
          <p:nvPr/>
        </p:nvSpPr>
        <p:spPr>
          <a:xfrm>
            <a:off x="4476750" y="4953000"/>
            <a:ext cx="4667250" cy="457200"/>
          </a:xfrm>
          <a:prstGeom prst="rect">
            <a:avLst/>
          </a:prstGeom>
          <a:noFill/>
          <a:ln w="9525">
            <a:noFill/>
          </a:ln>
        </p:spPr>
        <p:txBody>
          <a:bodyPr>
            <a:spAutoFit/>
          </a:bodyPr>
          <a:p>
            <a:pPr eaLnBrk="1" hangingPunct="1"/>
            <a:r>
              <a:rPr lang="zh-CN" altLang="en-US" sz="2400" b="1" dirty="0">
                <a:solidFill>
                  <a:srgbClr val="D60093"/>
                </a:solidFill>
                <a:latin typeface="幼圆" panose="02010509060101010101" pitchFamily="49" charset="-122"/>
                <a:ea typeface="幼圆" panose="02010509060101010101" pitchFamily="49" charset="-122"/>
              </a:rPr>
              <a:t>  </a:t>
            </a:r>
            <a:r>
              <a:rPr lang="en-US" altLang="zh-CN" sz="2400" b="1" dirty="0">
                <a:solidFill>
                  <a:srgbClr val="D60093"/>
                </a:solidFill>
                <a:latin typeface="幼圆" panose="02010509060101010101" pitchFamily="49" charset="-122"/>
                <a:ea typeface="幼圆" panose="02010509060101010101" pitchFamily="49" charset="-122"/>
              </a:rPr>
              <a:t>(b) LR(L)</a:t>
            </a:r>
            <a:r>
              <a:rPr lang="zh-CN" altLang="en-US" sz="2400" b="1" dirty="0">
                <a:solidFill>
                  <a:srgbClr val="D60093"/>
                </a:solidFill>
                <a:latin typeface="幼圆" panose="02010509060101010101" pitchFamily="49" charset="-122"/>
                <a:ea typeface="幼圆" panose="02010509060101010101" pitchFamily="49" charset="-122"/>
              </a:rPr>
              <a:t>型调整</a:t>
            </a:r>
            <a:endParaRPr lang="zh-CN" altLang="en-US" sz="2400" b="1" dirty="0">
              <a:solidFill>
                <a:srgbClr val="D60093"/>
              </a:solidFill>
              <a:latin typeface="幼圆" panose="02010509060101010101" pitchFamily="49" charset="-122"/>
              <a:ea typeface="幼圆" panose="02010509060101010101" pitchFamily="49" charset="-122"/>
            </a:endParaRPr>
          </a:p>
        </p:txBody>
      </p:sp>
      <p:sp>
        <p:nvSpPr>
          <p:cNvPr id="101607" name="Rectangle 231"/>
          <p:cNvSpPr/>
          <p:nvPr/>
        </p:nvSpPr>
        <p:spPr>
          <a:xfrm>
            <a:off x="539750" y="5084763"/>
            <a:ext cx="2743200" cy="457200"/>
          </a:xfrm>
          <a:prstGeom prst="rect">
            <a:avLst/>
          </a:prstGeom>
          <a:noFill/>
          <a:ln w="9525">
            <a:noFill/>
          </a:ln>
        </p:spPr>
        <p:txBody>
          <a:bodyPr>
            <a:spAutoFit/>
          </a:bodyPr>
          <a:p>
            <a:pPr eaLnBrk="1" hangingPunct="1"/>
            <a:r>
              <a:rPr lang="en-US" altLang="zh-CN" sz="2400" b="1" dirty="0">
                <a:solidFill>
                  <a:srgbClr val="D60093"/>
                </a:solidFill>
                <a:latin typeface="幼圆" panose="02010509060101010101" pitchFamily="49" charset="-122"/>
                <a:ea typeface="幼圆" panose="02010509060101010101" pitchFamily="49" charset="-122"/>
              </a:rPr>
              <a:t>(a) LR(0)</a:t>
            </a:r>
            <a:r>
              <a:rPr lang="zh-CN" altLang="en-US" sz="2400" b="1" dirty="0">
                <a:solidFill>
                  <a:srgbClr val="D60093"/>
                </a:solidFill>
                <a:latin typeface="幼圆" panose="02010509060101010101" pitchFamily="49" charset="-122"/>
                <a:ea typeface="幼圆" panose="02010509060101010101" pitchFamily="49" charset="-122"/>
              </a:rPr>
              <a:t>型调整</a:t>
            </a:r>
            <a:endParaRPr lang="zh-CN" altLang="en-US" sz="2400" b="1" dirty="0">
              <a:solidFill>
                <a:srgbClr val="D60093"/>
              </a:solidFill>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1608"/>
                                        </p:tgtEl>
                                        <p:attrNameLst>
                                          <p:attrName>style.visibility</p:attrName>
                                        </p:attrNameLst>
                                      </p:cBhvr>
                                      <p:to>
                                        <p:strVal val="visible"/>
                                      </p:to>
                                    </p:set>
                                    <p:anim calcmode="lin" valueType="num">
                                      <p:cBhvr>
                                        <p:cTn id="7" dur="500" fill="hold"/>
                                        <p:tgtEl>
                                          <p:spTgt spid="101608"/>
                                        </p:tgtEl>
                                        <p:attrNameLst>
                                          <p:attrName>ppt_x</p:attrName>
                                        </p:attrNameLst>
                                      </p:cBhvr>
                                      <p:tavLst>
                                        <p:tav tm="0">
                                          <p:val>
                                            <p:strVal val="0-#ppt_w/2"/>
                                          </p:val>
                                        </p:tav>
                                        <p:tav tm="100000">
                                          <p:val>
                                            <p:strVal val="#ppt_x"/>
                                          </p:val>
                                        </p:tav>
                                      </p:tavLst>
                                    </p:anim>
                                    <p:anim calcmode="lin" valueType="num">
                                      <p:cBhvr>
                                        <p:cTn id="8" dur="500" fill="hold"/>
                                        <p:tgtEl>
                                          <p:spTgt spid="10160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1607"/>
                                        </p:tgtEl>
                                        <p:attrNameLst>
                                          <p:attrName>style.visibility</p:attrName>
                                        </p:attrNameLst>
                                      </p:cBhvr>
                                      <p:to>
                                        <p:strVal val="visible"/>
                                      </p:to>
                                    </p:set>
                                    <p:anim calcmode="lin" valueType="num">
                                      <p:cBhvr>
                                        <p:cTn id="13" dur="500" fill="hold"/>
                                        <p:tgtEl>
                                          <p:spTgt spid="101607"/>
                                        </p:tgtEl>
                                        <p:attrNameLst>
                                          <p:attrName>ppt_x</p:attrName>
                                        </p:attrNameLst>
                                      </p:cBhvr>
                                      <p:tavLst>
                                        <p:tav tm="0">
                                          <p:val>
                                            <p:strVal val="0-#ppt_w/2"/>
                                          </p:val>
                                        </p:tav>
                                        <p:tav tm="100000">
                                          <p:val>
                                            <p:strVal val="#ppt_x"/>
                                          </p:val>
                                        </p:tav>
                                      </p:tavLst>
                                    </p:anim>
                                    <p:anim calcmode="lin" valueType="num">
                                      <p:cBhvr>
                                        <p:cTn id="14" dur="500" fill="hold"/>
                                        <p:tgtEl>
                                          <p:spTgt spid="10160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01609"/>
                                        </p:tgtEl>
                                        <p:attrNameLst>
                                          <p:attrName>style.visibility</p:attrName>
                                        </p:attrNameLst>
                                      </p:cBhvr>
                                      <p:to>
                                        <p:strVal val="visible"/>
                                      </p:to>
                                    </p:set>
                                    <p:anim calcmode="lin" valueType="num">
                                      <p:cBhvr>
                                        <p:cTn id="19" dur="500" fill="hold"/>
                                        <p:tgtEl>
                                          <p:spTgt spid="101609"/>
                                        </p:tgtEl>
                                        <p:attrNameLst>
                                          <p:attrName>ppt_x</p:attrName>
                                        </p:attrNameLst>
                                      </p:cBhvr>
                                      <p:tavLst>
                                        <p:tav tm="0">
                                          <p:val>
                                            <p:strVal val="1+#ppt_w/2"/>
                                          </p:val>
                                        </p:tav>
                                        <p:tav tm="100000">
                                          <p:val>
                                            <p:strVal val="#ppt_x"/>
                                          </p:val>
                                        </p:tav>
                                      </p:tavLst>
                                    </p:anim>
                                    <p:anim calcmode="lin" valueType="num">
                                      <p:cBhvr>
                                        <p:cTn id="20" dur="500" fill="hold"/>
                                        <p:tgtEl>
                                          <p:spTgt spid="10160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1606"/>
                                        </p:tgtEl>
                                        <p:attrNameLst>
                                          <p:attrName>style.visibility</p:attrName>
                                        </p:attrNameLst>
                                      </p:cBhvr>
                                      <p:to>
                                        <p:strVal val="visible"/>
                                      </p:to>
                                    </p:set>
                                    <p:anim calcmode="lin" valueType="num">
                                      <p:cBhvr>
                                        <p:cTn id="25" dur="500" fill="hold"/>
                                        <p:tgtEl>
                                          <p:spTgt spid="101606"/>
                                        </p:tgtEl>
                                        <p:attrNameLst>
                                          <p:attrName>ppt_x</p:attrName>
                                        </p:attrNameLst>
                                      </p:cBhvr>
                                      <p:tavLst>
                                        <p:tav tm="0">
                                          <p:val>
                                            <p:strVal val="1+#ppt_w/2"/>
                                          </p:val>
                                        </p:tav>
                                        <p:tav tm="100000">
                                          <p:val>
                                            <p:strVal val="#ppt_x"/>
                                          </p:val>
                                        </p:tav>
                                      </p:tavLst>
                                    </p:anim>
                                    <p:anim calcmode="lin" valueType="num">
                                      <p:cBhvr>
                                        <p:cTn id="26" dur="500" fill="hold"/>
                                        <p:tgtEl>
                                          <p:spTgt spid="1016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606" grpId="0"/>
      <p:bldP spid="10160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55299" name="Rectangle 4"/>
          <p:cNvSpPr>
            <a:spLocks noGrp="1"/>
          </p:cNvSpPr>
          <p:nvPr>
            <p:ph type="title"/>
          </p:nvPr>
        </p:nvSpPr>
        <p:spPr/>
        <p:txBody>
          <a:bodyPr vert="horz" wrap="square" lIns="91440" tIns="45720" rIns="91440" bIns="45720" anchor="ctr" anchorCtr="0"/>
          <a:p>
            <a:pPr eaLnBrk="1" hangingPunct="1"/>
            <a:r>
              <a:rPr lang="en-US" altLang="zh-CN" dirty="0">
                <a:solidFill>
                  <a:schemeClr val="tx1"/>
                </a:solidFill>
                <a:latin typeface="华文新魏" panose="02010800040101010101" pitchFamily="2" charset="-122"/>
              </a:rPr>
              <a:t>LR</a:t>
            </a:r>
            <a:r>
              <a:rPr lang="zh-CN" altLang="en-US" dirty="0">
                <a:solidFill>
                  <a:schemeClr val="tx1"/>
                </a:solidFill>
                <a:latin typeface="华文新魏" panose="02010800040101010101" pitchFamily="2" charset="-122"/>
              </a:rPr>
              <a:t>型调整的三个例子</a:t>
            </a:r>
            <a:endParaRPr lang="zh-CN" altLang="en-US" dirty="0">
              <a:solidFill>
                <a:schemeClr val="tx1"/>
              </a:solidFill>
              <a:latin typeface="华文新魏" panose="02010800040101010101" pitchFamily="2" charset="-122"/>
            </a:endParaRPr>
          </a:p>
        </p:txBody>
      </p:sp>
      <p:grpSp>
        <p:nvGrpSpPr>
          <p:cNvPr id="104541" name="Group 93"/>
          <p:cNvGrpSpPr/>
          <p:nvPr/>
        </p:nvGrpSpPr>
        <p:grpSpPr>
          <a:xfrm>
            <a:off x="1503363" y="1447800"/>
            <a:ext cx="6650037" cy="3182938"/>
            <a:chOff x="384" y="912"/>
            <a:chExt cx="4189" cy="2005"/>
          </a:xfrm>
        </p:grpSpPr>
        <p:sp>
          <p:nvSpPr>
            <p:cNvPr id="55302" name="Oval 12"/>
            <p:cNvSpPr/>
            <p:nvPr/>
          </p:nvSpPr>
          <p:spPr>
            <a:xfrm>
              <a:off x="2337" y="1165"/>
              <a:ext cx="218" cy="224"/>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5303" name="Oval 15"/>
            <p:cNvSpPr/>
            <p:nvPr/>
          </p:nvSpPr>
          <p:spPr>
            <a:xfrm>
              <a:off x="2075" y="1666"/>
              <a:ext cx="218" cy="225"/>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5304" name="Oval 18"/>
            <p:cNvSpPr/>
            <p:nvPr/>
          </p:nvSpPr>
          <p:spPr>
            <a:xfrm>
              <a:off x="2598" y="1666"/>
              <a:ext cx="219" cy="225"/>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5305" name="Oval 25"/>
            <p:cNvSpPr/>
            <p:nvPr/>
          </p:nvSpPr>
          <p:spPr>
            <a:xfrm>
              <a:off x="2522" y="2656"/>
              <a:ext cx="218" cy="225"/>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5306" name="Oval 28"/>
            <p:cNvSpPr/>
            <p:nvPr/>
          </p:nvSpPr>
          <p:spPr>
            <a:xfrm>
              <a:off x="2304" y="2155"/>
              <a:ext cx="218" cy="225"/>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5307" name="Oval 31"/>
            <p:cNvSpPr/>
            <p:nvPr/>
          </p:nvSpPr>
          <p:spPr>
            <a:xfrm>
              <a:off x="1868" y="2167"/>
              <a:ext cx="218" cy="225"/>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5308" name="Oval 40"/>
            <p:cNvSpPr/>
            <p:nvPr/>
          </p:nvSpPr>
          <p:spPr>
            <a:xfrm>
              <a:off x="973" y="1165"/>
              <a:ext cx="218" cy="224"/>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5309" name="Oval 43"/>
            <p:cNvSpPr/>
            <p:nvPr/>
          </p:nvSpPr>
          <p:spPr>
            <a:xfrm>
              <a:off x="711" y="1666"/>
              <a:ext cx="218" cy="225"/>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5310" name="Oval 46"/>
            <p:cNvSpPr/>
            <p:nvPr/>
          </p:nvSpPr>
          <p:spPr>
            <a:xfrm>
              <a:off x="1235" y="1666"/>
              <a:ext cx="218" cy="225"/>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5311" name="Oval 55"/>
            <p:cNvSpPr/>
            <p:nvPr/>
          </p:nvSpPr>
          <p:spPr>
            <a:xfrm>
              <a:off x="940" y="2167"/>
              <a:ext cx="219" cy="225"/>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5312" name="Oval 58"/>
            <p:cNvSpPr/>
            <p:nvPr/>
          </p:nvSpPr>
          <p:spPr>
            <a:xfrm>
              <a:off x="417" y="2167"/>
              <a:ext cx="218" cy="225"/>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5313" name="Oval 65"/>
            <p:cNvSpPr/>
            <p:nvPr/>
          </p:nvSpPr>
          <p:spPr>
            <a:xfrm>
              <a:off x="3635" y="2155"/>
              <a:ext cx="218" cy="225"/>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5314" name="Oval 68"/>
            <p:cNvSpPr/>
            <p:nvPr/>
          </p:nvSpPr>
          <p:spPr>
            <a:xfrm>
              <a:off x="3111" y="2167"/>
              <a:ext cx="218" cy="225"/>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5315" name="Oval 72"/>
            <p:cNvSpPr/>
            <p:nvPr/>
          </p:nvSpPr>
          <p:spPr>
            <a:xfrm>
              <a:off x="3635" y="1165"/>
              <a:ext cx="218" cy="224"/>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5316" name="Oval 75"/>
            <p:cNvSpPr/>
            <p:nvPr/>
          </p:nvSpPr>
          <p:spPr>
            <a:xfrm>
              <a:off x="3373" y="1666"/>
              <a:ext cx="218" cy="225"/>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5317" name="Oval 78"/>
            <p:cNvSpPr/>
            <p:nvPr/>
          </p:nvSpPr>
          <p:spPr>
            <a:xfrm>
              <a:off x="3897" y="1666"/>
              <a:ext cx="218" cy="225"/>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5318" name="Oval 85"/>
            <p:cNvSpPr/>
            <p:nvPr/>
          </p:nvSpPr>
          <p:spPr>
            <a:xfrm>
              <a:off x="4169" y="2167"/>
              <a:ext cx="219" cy="225"/>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5319" name="Freeform 9"/>
            <p:cNvSpPr/>
            <p:nvPr/>
          </p:nvSpPr>
          <p:spPr>
            <a:xfrm>
              <a:off x="2489" y="1375"/>
              <a:ext cx="175" cy="308"/>
            </a:xfrm>
            <a:custGeom>
              <a:avLst/>
              <a:gdLst/>
              <a:ahLst/>
              <a:cxnLst>
                <a:cxn ang="0">
                  <a:pos x="0" y="0"/>
                </a:cxn>
                <a:cxn ang="0">
                  <a:pos x="175" y="308"/>
                </a:cxn>
              </a:cxnLst>
              <a:pathLst>
                <a:path w="240" h="384">
                  <a:moveTo>
                    <a:pt x="0" y="0"/>
                  </a:moveTo>
                  <a:lnTo>
                    <a:pt x="240" y="384"/>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5320" name="Text Box 11"/>
            <p:cNvSpPr txBox="1"/>
            <p:nvPr/>
          </p:nvSpPr>
          <p:spPr>
            <a:xfrm>
              <a:off x="2359" y="1163"/>
              <a:ext cx="182" cy="262"/>
            </a:xfrm>
            <a:prstGeom prst="rect">
              <a:avLst/>
            </a:prstGeom>
            <a:noFill/>
            <a:ln w="9525">
              <a:noFill/>
            </a:ln>
          </p:spPr>
          <p:txBody>
            <a:bodyPr lIns="0" tIns="0" rIns="0" bIns="36000"/>
            <a:p>
              <a:pPr algn="ctr"/>
              <a:r>
                <a:rPr lang="en-US" altLang="zh-CN" dirty="0">
                  <a:latin typeface="Times New Roman" panose="02020603050405020304" pitchFamily="18" charset="0"/>
                </a:rPr>
                <a:t>31</a:t>
              </a:r>
              <a:endParaRPr lang="en-US" altLang="zh-CN" dirty="0">
                <a:latin typeface="Times New Roman" panose="02020603050405020304" pitchFamily="18" charset="0"/>
              </a:endParaRPr>
            </a:p>
          </p:txBody>
        </p:sp>
        <p:sp>
          <p:nvSpPr>
            <p:cNvPr id="55321" name="Text Box 14"/>
            <p:cNvSpPr txBox="1"/>
            <p:nvPr/>
          </p:nvSpPr>
          <p:spPr>
            <a:xfrm>
              <a:off x="2097" y="1664"/>
              <a:ext cx="182" cy="263"/>
            </a:xfrm>
            <a:prstGeom prst="rect">
              <a:avLst/>
            </a:prstGeom>
            <a:noFill/>
            <a:ln w="9525">
              <a:noFill/>
            </a:ln>
          </p:spPr>
          <p:txBody>
            <a:bodyPr lIns="0" tIns="0" rIns="0" bIns="36000"/>
            <a:p>
              <a:pPr algn="ctr"/>
              <a:r>
                <a:rPr lang="en-US" altLang="zh-CN" dirty="0">
                  <a:latin typeface="Times New Roman" panose="02020603050405020304" pitchFamily="18" charset="0"/>
                </a:rPr>
                <a:t>25</a:t>
              </a:r>
              <a:endParaRPr lang="en-US" altLang="zh-CN" dirty="0">
                <a:latin typeface="Times New Roman" panose="02020603050405020304" pitchFamily="18" charset="0"/>
              </a:endParaRPr>
            </a:p>
          </p:txBody>
        </p:sp>
        <p:sp>
          <p:nvSpPr>
            <p:cNvPr id="55322" name="Text Box 17"/>
            <p:cNvSpPr txBox="1"/>
            <p:nvPr/>
          </p:nvSpPr>
          <p:spPr>
            <a:xfrm>
              <a:off x="2620" y="1664"/>
              <a:ext cx="183" cy="263"/>
            </a:xfrm>
            <a:prstGeom prst="rect">
              <a:avLst/>
            </a:prstGeom>
            <a:noFill/>
            <a:ln w="9525">
              <a:noFill/>
            </a:ln>
          </p:spPr>
          <p:txBody>
            <a:bodyPr lIns="0" tIns="0" rIns="0" bIns="36000"/>
            <a:p>
              <a:pPr algn="ctr"/>
              <a:r>
                <a:rPr lang="en-US" altLang="zh-CN" dirty="0">
                  <a:latin typeface="Times New Roman" panose="02020603050405020304" pitchFamily="18" charset="0"/>
                </a:rPr>
                <a:t>47</a:t>
              </a:r>
              <a:endParaRPr lang="en-US" altLang="zh-CN" dirty="0">
                <a:latin typeface="Times New Roman" panose="02020603050405020304" pitchFamily="18" charset="0"/>
              </a:endParaRPr>
            </a:p>
          </p:txBody>
        </p:sp>
        <p:sp>
          <p:nvSpPr>
            <p:cNvPr id="55323" name="Text Box 19"/>
            <p:cNvSpPr txBox="1"/>
            <p:nvPr/>
          </p:nvSpPr>
          <p:spPr>
            <a:xfrm>
              <a:off x="2031" y="1413"/>
              <a:ext cx="458" cy="376"/>
            </a:xfrm>
            <a:prstGeom prst="rect">
              <a:avLst/>
            </a:prstGeom>
            <a:noFill/>
            <a:ln w="9525">
              <a:noFill/>
            </a:ln>
          </p:spPr>
          <p:txBody>
            <a:bodyPr/>
            <a:p>
              <a:pPr algn="just"/>
              <a:r>
                <a:rPr lang="en-US" altLang="zh-CN" sz="1200" dirty="0">
                  <a:latin typeface="Times New Roman" panose="02020603050405020304" pitchFamily="18" charset="0"/>
                </a:rPr>
                <a:t>-1</a:t>
              </a:r>
              <a:endParaRPr lang="en-US" altLang="zh-CN" sz="1200" dirty="0">
                <a:latin typeface="Times New Roman" panose="02020603050405020304" pitchFamily="18" charset="0"/>
              </a:endParaRPr>
            </a:p>
          </p:txBody>
        </p:sp>
        <p:sp>
          <p:nvSpPr>
            <p:cNvPr id="55324" name="Text Box 20"/>
            <p:cNvSpPr txBox="1"/>
            <p:nvPr/>
          </p:nvSpPr>
          <p:spPr>
            <a:xfrm>
              <a:off x="2577" y="1413"/>
              <a:ext cx="381" cy="376"/>
            </a:xfrm>
            <a:prstGeom prst="rect">
              <a:avLst/>
            </a:prstGeom>
            <a:noFill/>
            <a:ln w="9525">
              <a:noFill/>
            </a:ln>
          </p:spPr>
          <p:txBody>
            <a:bodyPr/>
            <a:p>
              <a:pPr algn="just"/>
              <a:r>
                <a:rPr lang="en-US" altLang="zh-CN" sz="1200" dirty="0">
                  <a:latin typeface="Times New Roman" panose="02020603050405020304" pitchFamily="18" charset="0"/>
                </a:rPr>
                <a:t>0</a:t>
              </a:r>
              <a:endParaRPr lang="en-US" altLang="zh-CN" sz="1200" dirty="0">
                <a:latin typeface="Times New Roman" panose="02020603050405020304" pitchFamily="18" charset="0"/>
              </a:endParaRPr>
            </a:p>
          </p:txBody>
        </p:sp>
        <p:sp>
          <p:nvSpPr>
            <p:cNvPr id="55325" name="Text Box 21"/>
            <p:cNvSpPr txBox="1"/>
            <p:nvPr/>
          </p:nvSpPr>
          <p:spPr>
            <a:xfrm>
              <a:off x="2315" y="912"/>
              <a:ext cx="382" cy="376"/>
            </a:xfrm>
            <a:prstGeom prst="rect">
              <a:avLst/>
            </a:prstGeom>
            <a:noFill/>
            <a:ln w="9525">
              <a:noFill/>
            </a:ln>
          </p:spPr>
          <p:txBody>
            <a:bodyPr/>
            <a:p>
              <a:pPr algn="just"/>
              <a:r>
                <a:rPr lang="en-US" altLang="zh-CN" sz="1200" dirty="0">
                  <a:latin typeface="Times New Roman" panose="02020603050405020304" pitchFamily="18" charset="0"/>
                </a:rPr>
                <a:t>2</a:t>
              </a:r>
              <a:endParaRPr lang="en-US" altLang="zh-CN" sz="1200" dirty="0">
                <a:latin typeface="Times New Roman" panose="02020603050405020304" pitchFamily="18" charset="0"/>
              </a:endParaRPr>
            </a:p>
          </p:txBody>
        </p:sp>
        <p:sp>
          <p:nvSpPr>
            <p:cNvPr id="55326" name="Freeform 22"/>
            <p:cNvSpPr/>
            <p:nvPr/>
          </p:nvSpPr>
          <p:spPr>
            <a:xfrm>
              <a:off x="2228" y="1387"/>
              <a:ext cx="163" cy="289"/>
            </a:xfrm>
            <a:custGeom>
              <a:avLst/>
              <a:gdLst/>
              <a:ahLst/>
              <a:cxnLst>
                <a:cxn ang="0">
                  <a:pos x="163" y="0"/>
                </a:cxn>
                <a:cxn ang="0">
                  <a:pos x="0" y="289"/>
                </a:cxn>
              </a:cxnLst>
              <a:pathLst>
                <a:path w="225" h="360">
                  <a:moveTo>
                    <a:pt x="225" y="0"/>
                  </a:moveTo>
                  <a:lnTo>
                    <a:pt x="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5327" name="Text Box 24"/>
            <p:cNvSpPr txBox="1"/>
            <p:nvPr/>
          </p:nvSpPr>
          <p:spPr>
            <a:xfrm>
              <a:off x="2544" y="2654"/>
              <a:ext cx="182" cy="263"/>
            </a:xfrm>
            <a:prstGeom prst="rect">
              <a:avLst/>
            </a:prstGeom>
            <a:noFill/>
            <a:ln w="9525">
              <a:noFill/>
            </a:ln>
          </p:spPr>
          <p:txBody>
            <a:bodyPr lIns="0" tIns="0" rIns="0" bIns="36000"/>
            <a:p>
              <a:pPr algn="ctr"/>
              <a:r>
                <a:rPr lang="en-US" altLang="zh-CN" dirty="0">
                  <a:latin typeface="Times New Roman" panose="02020603050405020304" pitchFamily="18" charset="0"/>
                </a:rPr>
                <a:t>30</a:t>
              </a:r>
              <a:endParaRPr lang="en-US" altLang="zh-CN" dirty="0">
                <a:latin typeface="Times New Roman" panose="02020603050405020304" pitchFamily="18" charset="0"/>
              </a:endParaRPr>
            </a:p>
          </p:txBody>
        </p:sp>
        <p:sp>
          <p:nvSpPr>
            <p:cNvPr id="55328" name="Text Box 27"/>
            <p:cNvSpPr txBox="1"/>
            <p:nvPr/>
          </p:nvSpPr>
          <p:spPr>
            <a:xfrm>
              <a:off x="2326" y="2153"/>
              <a:ext cx="182" cy="263"/>
            </a:xfrm>
            <a:prstGeom prst="rect">
              <a:avLst/>
            </a:prstGeom>
            <a:noFill/>
            <a:ln w="9525">
              <a:noFill/>
            </a:ln>
          </p:spPr>
          <p:txBody>
            <a:bodyPr lIns="0" tIns="0" rIns="0" bIns="36000"/>
            <a:p>
              <a:pPr algn="ctr"/>
              <a:r>
                <a:rPr lang="en-US" altLang="zh-CN" dirty="0">
                  <a:latin typeface="Times New Roman" panose="02020603050405020304" pitchFamily="18" charset="0"/>
                </a:rPr>
                <a:t>28</a:t>
              </a:r>
              <a:endParaRPr lang="en-US" altLang="zh-CN" dirty="0">
                <a:latin typeface="Times New Roman" panose="02020603050405020304" pitchFamily="18" charset="0"/>
              </a:endParaRPr>
            </a:p>
          </p:txBody>
        </p:sp>
        <p:sp>
          <p:nvSpPr>
            <p:cNvPr id="55329" name="Text Box 30"/>
            <p:cNvSpPr txBox="1"/>
            <p:nvPr/>
          </p:nvSpPr>
          <p:spPr>
            <a:xfrm>
              <a:off x="1890" y="2165"/>
              <a:ext cx="182" cy="263"/>
            </a:xfrm>
            <a:prstGeom prst="rect">
              <a:avLst/>
            </a:prstGeom>
            <a:noFill/>
            <a:ln w="9525">
              <a:noFill/>
            </a:ln>
          </p:spPr>
          <p:txBody>
            <a:bodyPr lIns="0" tIns="0" rIns="0" bIns="36000"/>
            <a:p>
              <a:pPr algn="ctr"/>
              <a:r>
                <a:rPr lang="en-US" altLang="zh-CN" dirty="0">
                  <a:latin typeface="Times New Roman" panose="02020603050405020304" pitchFamily="18" charset="0"/>
                </a:rPr>
                <a:t>16</a:t>
              </a:r>
              <a:endParaRPr lang="en-US" altLang="zh-CN" dirty="0">
                <a:latin typeface="Times New Roman" panose="02020603050405020304" pitchFamily="18" charset="0"/>
              </a:endParaRPr>
            </a:p>
          </p:txBody>
        </p:sp>
        <p:sp>
          <p:nvSpPr>
            <p:cNvPr id="55330" name="Text Box 32"/>
            <p:cNvSpPr txBox="1"/>
            <p:nvPr/>
          </p:nvSpPr>
          <p:spPr>
            <a:xfrm>
              <a:off x="2293" y="1915"/>
              <a:ext cx="349" cy="375"/>
            </a:xfrm>
            <a:prstGeom prst="rect">
              <a:avLst/>
            </a:prstGeom>
            <a:noFill/>
            <a:ln w="9525">
              <a:noFill/>
            </a:ln>
          </p:spPr>
          <p:txBody>
            <a:bodyPr/>
            <a:p>
              <a:pPr algn="just"/>
              <a:r>
                <a:rPr lang="en-US" altLang="zh-CN" sz="1200" dirty="0">
                  <a:latin typeface="Times New Roman" panose="02020603050405020304" pitchFamily="18" charset="0"/>
                </a:rPr>
                <a:t>-1</a:t>
              </a:r>
              <a:endParaRPr lang="en-US" altLang="zh-CN" sz="1200" dirty="0">
                <a:latin typeface="Times New Roman" panose="02020603050405020304" pitchFamily="18" charset="0"/>
              </a:endParaRPr>
            </a:p>
          </p:txBody>
        </p:sp>
        <p:sp>
          <p:nvSpPr>
            <p:cNvPr id="55331" name="Freeform 33"/>
            <p:cNvSpPr/>
            <p:nvPr/>
          </p:nvSpPr>
          <p:spPr>
            <a:xfrm>
              <a:off x="1999" y="1881"/>
              <a:ext cx="163" cy="289"/>
            </a:xfrm>
            <a:custGeom>
              <a:avLst/>
              <a:gdLst/>
              <a:ahLst/>
              <a:cxnLst>
                <a:cxn ang="0">
                  <a:pos x="163" y="0"/>
                </a:cxn>
                <a:cxn ang="0">
                  <a:pos x="0" y="289"/>
                </a:cxn>
              </a:cxnLst>
              <a:pathLst>
                <a:path w="225" h="360">
                  <a:moveTo>
                    <a:pt x="225" y="0"/>
                  </a:moveTo>
                  <a:lnTo>
                    <a:pt x="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5332" name="Freeform 34"/>
            <p:cNvSpPr/>
            <p:nvPr/>
          </p:nvSpPr>
          <p:spPr>
            <a:xfrm>
              <a:off x="2228" y="1876"/>
              <a:ext cx="163" cy="301"/>
            </a:xfrm>
            <a:custGeom>
              <a:avLst/>
              <a:gdLst/>
              <a:ahLst/>
              <a:cxnLst>
                <a:cxn ang="0">
                  <a:pos x="0" y="0"/>
                </a:cxn>
                <a:cxn ang="0">
                  <a:pos x="163" y="301"/>
                </a:cxn>
              </a:cxnLst>
              <a:pathLst>
                <a:path w="225" h="375">
                  <a:moveTo>
                    <a:pt x="0" y="0"/>
                  </a:moveTo>
                  <a:lnTo>
                    <a:pt x="225" y="375"/>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5333" name="Freeform 35"/>
            <p:cNvSpPr/>
            <p:nvPr/>
          </p:nvSpPr>
          <p:spPr>
            <a:xfrm rot="-3954202">
              <a:off x="2438" y="2393"/>
              <a:ext cx="206" cy="256"/>
            </a:xfrm>
            <a:custGeom>
              <a:avLst/>
              <a:gdLst/>
              <a:ahLst/>
              <a:cxnLst>
                <a:cxn ang="0">
                  <a:pos x="206" y="0"/>
                </a:cxn>
                <a:cxn ang="0">
                  <a:pos x="0" y="256"/>
                </a:cxn>
              </a:cxnLst>
              <a:pathLst>
                <a:path w="256" h="352">
                  <a:moveTo>
                    <a:pt x="256" y="0"/>
                  </a:moveTo>
                  <a:lnTo>
                    <a:pt x="0" y="352"/>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5334" name="Text Box 36"/>
            <p:cNvSpPr txBox="1"/>
            <p:nvPr/>
          </p:nvSpPr>
          <p:spPr>
            <a:xfrm>
              <a:off x="1824" y="1915"/>
              <a:ext cx="262" cy="375"/>
            </a:xfrm>
            <a:prstGeom prst="rect">
              <a:avLst/>
            </a:prstGeom>
            <a:noFill/>
            <a:ln w="9525">
              <a:noFill/>
            </a:ln>
          </p:spPr>
          <p:txBody>
            <a:bodyPr/>
            <a:p>
              <a:pPr algn="just"/>
              <a:r>
                <a:rPr lang="en-US" altLang="zh-CN" sz="1200" dirty="0">
                  <a:latin typeface="Times New Roman" panose="02020603050405020304" pitchFamily="18" charset="0"/>
                </a:rPr>
                <a:t>0</a:t>
              </a:r>
              <a:endParaRPr lang="en-US" altLang="zh-CN" sz="1200" dirty="0">
                <a:latin typeface="Times New Roman" panose="02020603050405020304" pitchFamily="18" charset="0"/>
              </a:endParaRPr>
            </a:p>
          </p:txBody>
        </p:sp>
        <p:sp>
          <p:nvSpPr>
            <p:cNvPr id="55335" name="Text Box 37"/>
            <p:cNvSpPr txBox="1"/>
            <p:nvPr/>
          </p:nvSpPr>
          <p:spPr>
            <a:xfrm>
              <a:off x="2533" y="2416"/>
              <a:ext cx="393" cy="376"/>
            </a:xfrm>
            <a:prstGeom prst="rect">
              <a:avLst/>
            </a:prstGeom>
            <a:noFill/>
            <a:ln w="9525">
              <a:noFill/>
            </a:ln>
          </p:spPr>
          <p:txBody>
            <a:bodyPr/>
            <a:p>
              <a:pPr algn="just"/>
              <a:r>
                <a:rPr lang="en-US" altLang="zh-CN" sz="1200" dirty="0">
                  <a:latin typeface="Times New Roman" panose="02020603050405020304" pitchFamily="18" charset="0"/>
                </a:rPr>
                <a:t>0</a:t>
              </a:r>
              <a:endParaRPr lang="en-US" altLang="zh-CN" sz="1200" dirty="0">
                <a:latin typeface="Times New Roman" panose="02020603050405020304" pitchFamily="18" charset="0"/>
              </a:endParaRPr>
            </a:p>
          </p:txBody>
        </p:sp>
        <p:sp>
          <p:nvSpPr>
            <p:cNvPr id="55336" name="Text Box 39"/>
            <p:cNvSpPr txBox="1"/>
            <p:nvPr/>
          </p:nvSpPr>
          <p:spPr>
            <a:xfrm>
              <a:off x="995" y="1163"/>
              <a:ext cx="182" cy="262"/>
            </a:xfrm>
            <a:prstGeom prst="rect">
              <a:avLst/>
            </a:prstGeom>
            <a:noFill/>
            <a:ln w="9525">
              <a:noFill/>
            </a:ln>
          </p:spPr>
          <p:txBody>
            <a:bodyPr lIns="0" tIns="0" rIns="0" bIns="36000"/>
            <a:p>
              <a:pPr algn="ctr"/>
              <a:r>
                <a:rPr lang="en-US" altLang="zh-CN" dirty="0">
                  <a:latin typeface="Times New Roman" panose="02020603050405020304" pitchFamily="18" charset="0"/>
                </a:rPr>
                <a:t>31</a:t>
              </a:r>
              <a:endParaRPr lang="en-US" altLang="zh-CN" dirty="0">
                <a:latin typeface="Times New Roman" panose="02020603050405020304" pitchFamily="18" charset="0"/>
              </a:endParaRPr>
            </a:p>
          </p:txBody>
        </p:sp>
        <p:sp>
          <p:nvSpPr>
            <p:cNvPr id="55337" name="Text Box 42"/>
            <p:cNvSpPr txBox="1"/>
            <p:nvPr/>
          </p:nvSpPr>
          <p:spPr>
            <a:xfrm>
              <a:off x="733" y="1664"/>
              <a:ext cx="182" cy="263"/>
            </a:xfrm>
            <a:prstGeom prst="rect">
              <a:avLst/>
            </a:prstGeom>
            <a:noFill/>
            <a:ln w="9525">
              <a:noFill/>
            </a:ln>
          </p:spPr>
          <p:txBody>
            <a:bodyPr lIns="0" tIns="0" rIns="0" bIns="36000"/>
            <a:p>
              <a:pPr algn="ctr"/>
              <a:r>
                <a:rPr lang="en-US" altLang="zh-CN" dirty="0">
                  <a:latin typeface="Times New Roman" panose="02020603050405020304" pitchFamily="18" charset="0"/>
                </a:rPr>
                <a:t>25</a:t>
              </a:r>
              <a:endParaRPr lang="en-US" altLang="zh-CN" dirty="0">
                <a:latin typeface="Times New Roman" panose="02020603050405020304" pitchFamily="18" charset="0"/>
              </a:endParaRPr>
            </a:p>
          </p:txBody>
        </p:sp>
        <p:sp>
          <p:nvSpPr>
            <p:cNvPr id="55338" name="Text Box 45"/>
            <p:cNvSpPr txBox="1"/>
            <p:nvPr/>
          </p:nvSpPr>
          <p:spPr>
            <a:xfrm>
              <a:off x="1257" y="1664"/>
              <a:ext cx="182" cy="263"/>
            </a:xfrm>
            <a:prstGeom prst="rect">
              <a:avLst/>
            </a:prstGeom>
            <a:noFill/>
            <a:ln w="9525">
              <a:noFill/>
            </a:ln>
          </p:spPr>
          <p:txBody>
            <a:bodyPr lIns="0" tIns="0" rIns="0" bIns="36000"/>
            <a:p>
              <a:pPr algn="ctr"/>
              <a:r>
                <a:rPr lang="en-US" altLang="zh-CN" dirty="0">
                  <a:latin typeface="Times New Roman" panose="02020603050405020304" pitchFamily="18" charset="0"/>
                </a:rPr>
                <a:t>47</a:t>
              </a:r>
              <a:endParaRPr lang="en-US" altLang="zh-CN" dirty="0">
                <a:latin typeface="Times New Roman" panose="02020603050405020304" pitchFamily="18" charset="0"/>
              </a:endParaRPr>
            </a:p>
          </p:txBody>
        </p:sp>
        <p:sp>
          <p:nvSpPr>
            <p:cNvPr id="55339" name="Text Box 47"/>
            <p:cNvSpPr txBox="1"/>
            <p:nvPr/>
          </p:nvSpPr>
          <p:spPr>
            <a:xfrm>
              <a:off x="668" y="1413"/>
              <a:ext cx="261" cy="376"/>
            </a:xfrm>
            <a:prstGeom prst="rect">
              <a:avLst/>
            </a:prstGeom>
            <a:noFill/>
            <a:ln w="9525">
              <a:noFill/>
            </a:ln>
          </p:spPr>
          <p:txBody>
            <a:bodyPr/>
            <a:p>
              <a:pPr algn="just"/>
              <a:r>
                <a:rPr lang="en-US" altLang="zh-CN" sz="1200" dirty="0">
                  <a:latin typeface="Times New Roman" panose="02020603050405020304" pitchFamily="18" charset="0"/>
                </a:rPr>
                <a:t>0</a:t>
              </a:r>
              <a:endParaRPr lang="en-US" altLang="zh-CN" sz="1200" dirty="0">
                <a:latin typeface="Times New Roman" panose="02020603050405020304" pitchFamily="18" charset="0"/>
              </a:endParaRPr>
            </a:p>
          </p:txBody>
        </p:sp>
        <p:sp>
          <p:nvSpPr>
            <p:cNvPr id="55340" name="Text Box 48"/>
            <p:cNvSpPr txBox="1"/>
            <p:nvPr/>
          </p:nvSpPr>
          <p:spPr>
            <a:xfrm>
              <a:off x="1246" y="1413"/>
              <a:ext cx="262" cy="376"/>
            </a:xfrm>
            <a:prstGeom prst="rect">
              <a:avLst/>
            </a:prstGeom>
            <a:noFill/>
            <a:ln w="9525">
              <a:noFill/>
            </a:ln>
          </p:spPr>
          <p:txBody>
            <a:bodyPr/>
            <a:p>
              <a:pPr algn="just"/>
              <a:r>
                <a:rPr lang="en-US" altLang="zh-CN" sz="1200" dirty="0">
                  <a:latin typeface="Times New Roman" panose="02020603050405020304" pitchFamily="18" charset="0"/>
                </a:rPr>
                <a:t>0</a:t>
              </a:r>
              <a:endParaRPr lang="en-US" altLang="zh-CN" sz="1200" dirty="0">
                <a:latin typeface="Times New Roman" panose="02020603050405020304" pitchFamily="18" charset="0"/>
              </a:endParaRPr>
            </a:p>
          </p:txBody>
        </p:sp>
        <p:sp>
          <p:nvSpPr>
            <p:cNvPr id="55341" name="Text Box 49"/>
            <p:cNvSpPr txBox="1"/>
            <p:nvPr/>
          </p:nvSpPr>
          <p:spPr>
            <a:xfrm>
              <a:off x="951" y="912"/>
              <a:ext cx="426" cy="376"/>
            </a:xfrm>
            <a:prstGeom prst="rect">
              <a:avLst/>
            </a:prstGeom>
            <a:noFill/>
            <a:ln w="9525">
              <a:noFill/>
            </a:ln>
          </p:spPr>
          <p:txBody>
            <a:bodyPr/>
            <a:p>
              <a:pPr algn="just"/>
              <a:r>
                <a:rPr lang="en-US" altLang="zh-CN" sz="1200" dirty="0">
                  <a:latin typeface="Times New Roman" panose="02020603050405020304" pitchFamily="18" charset="0"/>
                </a:rPr>
                <a:t>1</a:t>
              </a:r>
              <a:endParaRPr lang="en-US" altLang="zh-CN" sz="1200" dirty="0">
                <a:latin typeface="Times New Roman" panose="02020603050405020304" pitchFamily="18" charset="0"/>
              </a:endParaRPr>
            </a:p>
          </p:txBody>
        </p:sp>
        <p:sp>
          <p:nvSpPr>
            <p:cNvPr id="55342" name="Freeform 51"/>
            <p:cNvSpPr/>
            <p:nvPr/>
          </p:nvSpPr>
          <p:spPr>
            <a:xfrm>
              <a:off x="1126" y="1375"/>
              <a:ext cx="196" cy="289"/>
            </a:xfrm>
            <a:custGeom>
              <a:avLst/>
              <a:gdLst/>
              <a:ahLst/>
              <a:cxnLst>
                <a:cxn ang="0">
                  <a:pos x="0" y="0"/>
                </a:cxn>
                <a:cxn ang="0">
                  <a:pos x="196" y="289"/>
                </a:cxn>
              </a:cxnLst>
              <a:pathLst>
                <a:path w="270" h="360">
                  <a:moveTo>
                    <a:pt x="0" y="0"/>
                  </a:moveTo>
                  <a:lnTo>
                    <a:pt x="27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5343" name="Freeform 52"/>
            <p:cNvSpPr/>
            <p:nvPr/>
          </p:nvSpPr>
          <p:spPr>
            <a:xfrm>
              <a:off x="842" y="1380"/>
              <a:ext cx="185" cy="272"/>
            </a:xfrm>
            <a:custGeom>
              <a:avLst/>
              <a:gdLst/>
              <a:ahLst/>
              <a:cxnLst>
                <a:cxn ang="0">
                  <a:pos x="185" y="0"/>
                </a:cxn>
                <a:cxn ang="0">
                  <a:pos x="0" y="272"/>
                </a:cxn>
              </a:cxnLst>
              <a:pathLst>
                <a:path w="255" h="339">
                  <a:moveTo>
                    <a:pt x="255" y="0"/>
                  </a:moveTo>
                  <a:lnTo>
                    <a:pt x="0" y="339"/>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5344" name="Text Box 54"/>
            <p:cNvSpPr txBox="1"/>
            <p:nvPr/>
          </p:nvSpPr>
          <p:spPr>
            <a:xfrm>
              <a:off x="962" y="2165"/>
              <a:ext cx="183" cy="263"/>
            </a:xfrm>
            <a:prstGeom prst="rect">
              <a:avLst/>
            </a:prstGeom>
            <a:noFill/>
            <a:ln w="9525">
              <a:noFill/>
            </a:ln>
          </p:spPr>
          <p:txBody>
            <a:bodyPr lIns="0" tIns="0" rIns="0" bIns="36000"/>
            <a:p>
              <a:pPr algn="ctr"/>
              <a:r>
                <a:rPr lang="en-US" altLang="zh-CN" dirty="0">
                  <a:latin typeface="Times New Roman" panose="02020603050405020304" pitchFamily="18" charset="0"/>
                </a:rPr>
                <a:t>28</a:t>
              </a:r>
              <a:endParaRPr lang="en-US" altLang="zh-CN" dirty="0">
                <a:latin typeface="Times New Roman" panose="02020603050405020304" pitchFamily="18" charset="0"/>
              </a:endParaRPr>
            </a:p>
          </p:txBody>
        </p:sp>
        <p:sp>
          <p:nvSpPr>
            <p:cNvPr id="55345" name="Text Box 57"/>
            <p:cNvSpPr txBox="1"/>
            <p:nvPr/>
          </p:nvSpPr>
          <p:spPr>
            <a:xfrm>
              <a:off x="439" y="2165"/>
              <a:ext cx="182" cy="263"/>
            </a:xfrm>
            <a:prstGeom prst="rect">
              <a:avLst/>
            </a:prstGeom>
            <a:noFill/>
            <a:ln w="9525">
              <a:noFill/>
            </a:ln>
          </p:spPr>
          <p:txBody>
            <a:bodyPr lIns="0" tIns="0" rIns="0" bIns="36000"/>
            <a:p>
              <a:pPr algn="ctr"/>
              <a:r>
                <a:rPr lang="en-US" altLang="zh-CN" dirty="0">
                  <a:latin typeface="Times New Roman" panose="02020603050405020304" pitchFamily="18" charset="0"/>
                </a:rPr>
                <a:t>160</a:t>
              </a:r>
              <a:endParaRPr lang="en-US" altLang="zh-CN" dirty="0">
                <a:latin typeface="Times New Roman" panose="02020603050405020304" pitchFamily="18" charset="0"/>
              </a:endParaRPr>
            </a:p>
          </p:txBody>
        </p:sp>
        <p:sp>
          <p:nvSpPr>
            <p:cNvPr id="55346" name="Freeform 59"/>
            <p:cNvSpPr/>
            <p:nvPr/>
          </p:nvSpPr>
          <p:spPr>
            <a:xfrm>
              <a:off x="831" y="1888"/>
              <a:ext cx="197" cy="289"/>
            </a:xfrm>
            <a:custGeom>
              <a:avLst/>
              <a:gdLst/>
              <a:ahLst/>
              <a:cxnLst>
                <a:cxn ang="0">
                  <a:pos x="0" y="0"/>
                </a:cxn>
                <a:cxn ang="0">
                  <a:pos x="197" y="289"/>
                </a:cxn>
              </a:cxnLst>
              <a:pathLst>
                <a:path w="270" h="360">
                  <a:moveTo>
                    <a:pt x="0" y="0"/>
                  </a:moveTo>
                  <a:lnTo>
                    <a:pt x="27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5347" name="Freeform 60"/>
            <p:cNvSpPr/>
            <p:nvPr/>
          </p:nvSpPr>
          <p:spPr>
            <a:xfrm>
              <a:off x="548" y="1861"/>
              <a:ext cx="207" cy="304"/>
            </a:xfrm>
            <a:custGeom>
              <a:avLst/>
              <a:gdLst/>
              <a:ahLst/>
              <a:cxnLst>
                <a:cxn ang="0">
                  <a:pos x="207" y="0"/>
                </a:cxn>
                <a:cxn ang="0">
                  <a:pos x="0" y="304"/>
                </a:cxn>
              </a:cxnLst>
              <a:pathLst>
                <a:path w="285" h="378">
                  <a:moveTo>
                    <a:pt x="285" y="0"/>
                  </a:moveTo>
                  <a:lnTo>
                    <a:pt x="0" y="378"/>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5348" name="Text Box 61"/>
            <p:cNvSpPr txBox="1"/>
            <p:nvPr/>
          </p:nvSpPr>
          <p:spPr>
            <a:xfrm>
              <a:off x="384" y="1927"/>
              <a:ext cx="262" cy="375"/>
            </a:xfrm>
            <a:prstGeom prst="rect">
              <a:avLst/>
            </a:prstGeom>
            <a:noFill/>
            <a:ln w="9525">
              <a:noFill/>
            </a:ln>
          </p:spPr>
          <p:txBody>
            <a:bodyPr/>
            <a:p>
              <a:pPr algn="just"/>
              <a:r>
                <a:rPr lang="en-US" altLang="zh-CN" sz="1200" dirty="0">
                  <a:latin typeface="Times New Roman" panose="02020603050405020304" pitchFamily="18" charset="0"/>
                </a:rPr>
                <a:t>0</a:t>
              </a:r>
              <a:endParaRPr lang="en-US" altLang="zh-CN" sz="1200" dirty="0">
                <a:latin typeface="Times New Roman" panose="02020603050405020304" pitchFamily="18" charset="0"/>
              </a:endParaRPr>
            </a:p>
          </p:txBody>
        </p:sp>
        <p:sp>
          <p:nvSpPr>
            <p:cNvPr id="55349" name="Text Box 62"/>
            <p:cNvSpPr txBox="1"/>
            <p:nvPr/>
          </p:nvSpPr>
          <p:spPr>
            <a:xfrm>
              <a:off x="929" y="1927"/>
              <a:ext cx="262" cy="375"/>
            </a:xfrm>
            <a:prstGeom prst="rect">
              <a:avLst/>
            </a:prstGeom>
            <a:noFill/>
            <a:ln w="9525">
              <a:noFill/>
            </a:ln>
          </p:spPr>
          <p:txBody>
            <a:bodyPr/>
            <a:p>
              <a:pPr algn="just"/>
              <a:r>
                <a:rPr lang="en-US" altLang="zh-CN" sz="1200" dirty="0">
                  <a:latin typeface="Times New Roman" panose="02020603050405020304" pitchFamily="18" charset="0"/>
                </a:rPr>
                <a:t>0</a:t>
              </a:r>
              <a:endParaRPr lang="en-US" altLang="zh-CN" sz="1200" dirty="0">
                <a:latin typeface="Times New Roman" panose="02020603050405020304" pitchFamily="18" charset="0"/>
              </a:endParaRPr>
            </a:p>
          </p:txBody>
        </p:sp>
        <p:sp>
          <p:nvSpPr>
            <p:cNvPr id="55350" name="Text Box 64"/>
            <p:cNvSpPr txBox="1"/>
            <p:nvPr/>
          </p:nvSpPr>
          <p:spPr>
            <a:xfrm>
              <a:off x="3657" y="2153"/>
              <a:ext cx="182" cy="263"/>
            </a:xfrm>
            <a:prstGeom prst="rect">
              <a:avLst/>
            </a:prstGeom>
            <a:noFill/>
            <a:ln w="9525">
              <a:noFill/>
            </a:ln>
          </p:spPr>
          <p:txBody>
            <a:bodyPr lIns="0" tIns="0" rIns="0" bIns="36000"/>
            <a:p>
              <a:pPr algn="ctr"/>
              <a:r>
                <a:rPr lang="en-US" altLang="zh-CN" dirty="0">
                  <a:latin typeface="Times New Roman" panose="02020603050405020304" pitchFamily="18" charset="0"/>
                </a:rPr>
                <a:t>30</a:t>
              </a:r>
              <a:endParaRPr lang="en-US" altLang="zh-CN" dirty="0">
                <a:latin typeface="Times New Roman" panose="02020603050405020304" pitchFamily="18" charset="0"/>
              </a:endParaRPr>
            </a:p>
          </p:txBody>
        </p:sp>
        <p:sp>
          <p:nvSpPr>
            <p:cNvPr id="55351" name="Text Box 67"/>
            <p:cNvSpPr txBox="1"/>
            <p:nvPr/>
          </p:nvSpPr>
          <p:spPr>
            <a:xfrm>
              <a:off x="3133" y="2165"/>
              <a:ext cx="182" cy="263"/>
            </a:xfrm>
            <a:prstGeom prst="rect">
              <a:avLst/>
            </a:prstGeom>
            <a:noFill/>
            <a:ln w="9525">
              <a:noFill/>
            </a:ln>
          </p:spPr>
          <p:txBody>
            <a:bodyPr lIns="0" tIns="0" rIns="0" bIns="36000"/>
            <a:p>
              <a:pPr algn="ctr"/>
              <a:r>
                <a:rPr lang="en-US" altLang="zh-CN" dirty="0">
                  <a:latin typeface="Times New Roman" panose="02020603050405020304" pitchFamily="18" charset="0"/>
                </a:rPr>
                <a:t>16</a:t>
              </a:r>
              <a:endParaRPr lang="en-US" altLang="zh-CN" dirty="0">
                <a:latin typeface="Times New Roman" panose="02020603050405020304" pitchFamily="18" charset="0"/>
              </a:endParaRPr>
            </a:p>
          </p:txBody>
        </p:sp>
        <p:sp>
          <p:nvSpPr>
            <p:cNvPr id="55352" name="Freeform 69"/>
            <p:cNvSpPr/>
            <p:nvPr/>
          </p:nvSpPr>
          <p:spPr>
            <a:xfrm>
              <a:off x="3788" y="1375"/>
              <a:ext cx="196" cy="289"/>
            </a:xfrm>
            <a:custGeom>
              <a:avLst/>
              <a:gdLst/>
              <a:ahLst/>
              <a:cxnLst>
                <a:cxn ang="0">
                  <a:pos x="0" y="0"/>
                </a:cxn>
                <a:cxn ang="0">
                  <a:pos x="196" y="289"/>
                </a:cxn>
              </a:cxnLst>
              <a:pathLst>
                <a:path w="270" h="360">
                  <a:moveTo>
                    <a:pt x="0" y="0"/>
                  </a:moveTo>
                  <a:lnTo>
                    <a:pt x="27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5353" name="Text Box 71"/>
            <p:cNvSpPr txBox="1"/>
            <p:nvPr/>
          </p:nvSpPr>
          <p:spPr>
            <a:xfrm>
              <a:off x="3657" y="1163"/>
              <a:ext cx="182" cy="262"/>
            </a:xfrm>
            <a:prstGeom prst="rect">
              <a:avLst/>
            </a:prstGeom>
            <a:noFill/>
            <a:ln w="9525">
              <a:noFill/>
            </a:ln>
          </p:spPr>
          <p:txBody>
            <a:bodyPr lIns="0" tIns="0" rIns="0" bIns="36000"/>
            <a:p>
              <a:pPr algn="ctr"/>
              <a:r>
                <a:rPr lang="en-US" altLang="zh-CN" dirty="0">
                  <a:latin typeface="Times New Roman" panose="02020603050405020304" pitchFamily="18" charset="0"/>
                </a:rPr>
                <a:t>28</a:t>
              </a:r>
              <a:endParaRPr lang="en-US" altLang="zh-CN" dirty="0">
                <a:latin typeface="Times New Roman" panose="02020603050405020304" pitchFamily="18" charset="0"/>
              </a:endParaRPr>
            </a:p>
          </p:txBody>
        </p:sp>
        <p:sp>
          <p:nvSpPr>
            <p:cNvPr id="55354" name="Text Box 74"/>
            <p:cNvSpPr txBox="1"/>
            <p:nvPr/>
          </p:nvSpPr>
          <p:spPr>
            <a:xfrm>
              <a:off x="3395" y="1664"/>
              <a:ext cx="182" cy="263"/>
            </a:xfrm>
            <a:prstGeom prst="rect">
              <a:avLst/>
            </a:prstGeom>
            <a:noFill/>
            <a:ln w="9525">
              <a:noFill/>
            </a:ln>
          </p:spPr>
          <p:txBody>
            <a:bodyPr lIns="0" tIns="0" rIns="0" bIns="36000"/>
            <a:p>
              <a:pPr algn="ctr"/>
              <a:r>
                <a:rPr lang="en-US" altLang="zh-CN" dirty="0">
                  <a:latin typeface="Times New Roman" panose="02020603050405020304" pitchFamily="18" charset="0"/>
                </a:rPr>
                <a:t>25</a:t>
              </a:r>
              <a:endParaRPr lang="en-US" altLang="zh-CN" dirty="0">
                <a:latin typeface="Times New Roman" panose="02020603050405020304" pitchFamily="18" charset="0"/>
              </a:endParaRPr>
            </a:p>
          </p:txBody>
        </p:sp>
        <p:sp>
          <p:nvSpPr>
            <p:cNvPr id="55355" name="Text Box 77"/>
            <p:cNvSpPr txBox="1"/>
            <p:nvPr/>
          </p:nvSpPr>
          <p:spPr>
            <a:xfrm>
              <a:off x="3919" y="1664"/>
              <a:ext cx="182" cy="263"/>
            </a:xfrm>
            <a:prstGeom prst="rect">
              <a:avLst/>
            </a:prstGeom>
            <a:noFill/>
            <a:ln w="9525">
              <a:noFill/>
            </a:ln>
          </p:spPr>
          <p:txBody>
            <a:bodyPr lIns="0" tIns="0" rIns="0" bIns="36000"/>
            <a:p>
              <a:pPr algn="ctr"/>
              <a:r>
                <a:rPr lang="en-US" altLang="zh-CN" dirty="0">
                  <a:latin typeface="Times New Roman" panose="02020603050405020304" pitchFamily="18" charset="0"/>
                </a:rPr>
                <a:t>31</a:t>
              </a:r>
              <a:endParaRPr lang="en-US" altLang="zh-CN" dirty="0">
                <a:latin typeface="Times New Roman" panose="02020603050405020304" pitchFamily="18" charset="0"/>
              </a:endParaRPr>
            </a:p>
          </p:txBody>
        </p:sp>
        <p:sp>
          <p:nvSpPr>
            <p:cNvPr id="55356" name="Freeform 79"/>
            <p:cNvSpPr/>
            <p:nvPr/>
          </p:nvSpPr>
          <p:spPr>
            <a:xfrm>
              <a:off x="3526" y="1387"/>
              <a:ext cx="163" cy="289"/>
            </a:xfrm>
            <a:custGeom>
              <a:avLst/>
              <a:gdLst/>
              <a:ahLst/>
              <a:cxnLst>
                <a:cxn ang="0">
                  <a:pos x="163" y="0"/>
                </a:cxn>
                <a:cxn ang="0">
                  <a:pos x="0" y="289"/>
                </a:cxn>
              </a:cxnLst>
              <a:pathLst>
                <a:path w="225" h="360">
                  <a:moveTo>
                    <a:pt x="225" y="0"/>
                  </a:moveTo>
                  <a:lnTo>
                    <a:pt x="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5357" name="Freeform 80"/>
            <p:cNvSpPr/>
            <p:nvPr/>
          </p:nvSpPr>
          <p:spPr>
            <a:xfrm rot="58068">
              <a:off x="3788" y="1881"/>
              <a:ext cx="163" cy="289"/>
            </a:xfrm>
            <a:custGeom>
              <a:avLst/>
              <a:gdLst/>
              <a:ahLst/>
              <a:cxnLst>
                <a:cxn ang="0">
                  <a:pos x="163" y="0"/>
                </a:cxn>
                <a:cxn ang="0">
                  <a:pos x="0" y="289"/>
                </a:cxn>
              </a:cxnLst>
              <a:pathLst>
                <a:path w="225" h="360">
                  <a:moveTo>
                    <a:pt x="225" y="0"/>
                  </a:moveTo>
                  <a:lnTo>
                    <a:pt x="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5358" name="Freeform 81"/>
            <p:cNvSpPr/>
            <p:nvPr/>
          </p:nvSpPr>
          <p:spPr>
            <a:xfrm>
              <a:off x="4060" y="1876"/>
              <a:ext cx="197" cy="289"/>
            </a:xfrm>
            <a:custGeom>
              <a:avLst/>
              <a:gdLst/>
              <a:ahLst/>
              <a:cxnLst>
                <a:cxn ang="0">
                  <a:pos x="0" y="0"/>
                </a:cxn>
                <a:cxn ang="0">
                  <a:pos x="197" y="289"/>
                </a:cxn>
              </a:cxnLst>
              <a:pathLst>
                <a:path w="270" h="360">
                  <a:moveTo>
                    <a:pt x="0" y="0"/>
                  </a:moveTo>
                  <a:lnTo>
                    <a:pt x="27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5359" name="Freeform 82"/>
            <p:cNvSpPr/>
            <p:nvPr/>
          </p:nvSpPr>
          <p:spPr>
            <a:xfrm>
              <a:off x="3253" y="1876"/>
              <a:ext cx="164" cy="289"/>
            </a:xfrm>
            <a:custGeom>
              <a:avLst/>
              <a:gdLst/>
              <a:ahLst/>
              <a:cxnLst>
                <a:cxn ang="0">
                  <a:pos x="164" y="0"/>
                </a:cxn>
                <a:cxn ang="0">
                  <a:pos x="0" y="289"/>
                </a:cxn>
              </a:cxnLst>
              <a:pathLst>
                <a:path w="225" h="360">
                  <a:moveTo>
                    <a:pt x="225" y="0"/>
                  </a:moveTo>
                  <a:lnTo>
                    <a:pt x="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5360" name="Text Box 84"/>
            <p:cNvSpPr txBox="1"/>
            <p:nvPr/>
          </p:nvSpPr>
          <p:spPr>
            <a:xfrm>
              <a:off x="4191" y="2165"/>
              <a:ext cx="183" cy="263"/>
            </a:xfrm>
            <a:prstGeom prst="rect">
              <a:avLst/>
            </a:prstGeom>
            <a:noFill/>
            <a:ln w="9525">
              <a:noFill/>
            </a:ln>
          </p:spPr>
          <p:txBody>
            <a:bodyPr lIns="0" tIns="0" rIns="0" bIns="36000"/>
            <a:p>
              <a:pPr algn="ctr"/>
              <a:r>
                <a:rPr lang="en-US" altLang="zh-CN" dirty="0">
                  <a:latin typeface="Times New Roman" panose="02020603050405020304" pitchFamily="18" charset="0"/>
                </a:rPr>
                <a:t>47</a:t>
              </a:r>
              <a:endParaRPr lang="en-US" altLang="zh-CN" dirty="0">
                <a:latin typeface="Times New Roman" panose="02020603050405020304" pitchFamily="18" charset="0"/>
              </a:endParaRPr>
            </a:p>
          </p:txBody>
        </p:sp>
        <p:sp>
          <p:nvSpPr>
            <p:cNvPr id="55361" name="Text Box 86"/>
            <p:cNvSpPr txBox="1"/>
            <p:nvPr/>
          </p:nvSpPr>
          <p:spPr>
            <a:xfrm>
              <a:off x="3078" y="1915"/>
              <a:ext cx="393" cy="375"/>
            </a:xfrm>
            <a:prstGeom prst="rect">
              <a:avLst/>
            </a:prstGeom>
            <a:noFill/>
            <a:ln w="9525">
              <a:noFill/>
            </a:ln>
          </p:spPr>
          <p:txBody>
            <a:bodyPr/>
            <a:p>
              <a:pPr algn="just"/>
              <a:r>
                <a:rPr lang="en-US" altLang="zh-CN" sz="1200" dirty="0">
                  <a:latin typeface="Times New Roman" panose="02020603050405020304" pitchFamily="18" charset="0"/>
                </a:rPr>
                <a:t>0</a:t>
              </a:r>
              <a:endParaRPr lang="en-US" altLang="zh-CN" sz="1200" dirty="0">
                <a:latin typeface="Times New Roman" panose="02020603050405020304" pitchFamily="18" charset="0"/>
              </a:endParaRPr>
            </a:p>
          </p:txBody>
        </p:sp>
        <p:sp>
          <p:nvSpPr>
            <p:cNvPr id="55362" name="Text Box 87"/>
            <p:cNvSpPr txBox="1"/>
            <p:nvPr/>
          </p:nvSpPr>
          <p:spPr>
            <a:xfrm>
              <a:off x="3602" y="1915"/>
              <a:ext cx="393" cy="375"/>
            </a:xfrm>
            <a:prstGeom prst="rect">
              <a:avLst/>
            </a:prstGeom>
            <a:noFill/>
            <a:ln w="9525">
              <a:noFill/>
            </a:ln>
          </p:spPr>
          <p:txBody>
            <a:bodyPr/>
            <a:p>
              <a:pPr algn="just"/>
              <a:r>
                <a:rPr lang="en-US" altLang="zh-CN" sz="1200" dirty="0">
                  <a:latin typeface="Times New Roman" panose="02020603050405020304" pitchFamily="18" charset="0"/>
                </a:rPr>
                <a:t>0</a:t>
              </a:r>
              <a:endParaRPr lang="en-US" altLang="zh-CN" sz="1200" dirty="0">
                <a:latin typeface="Times New Roman" panose="02020603050405020304" pitchFamily="18" charset="0"/>
              </a:endParaRPr>
            </a:p>
          </p:txBody>
        </p:sp>
        <p:sp>
          <p:nvSpPr>
            <p:cNvPr id="55363" name="Text Box 88"/>
            <p:cNvSpPr txBox="1"/>
            <p:nvPr/>
          </p:nvSpPr>
          <p:spPr>
            <a:xfrm>
              <a:off x="3340" y="1413"/>
              <a:ext cx="393" cy="376"/>
            </a:xfrm>
            <a:prstGeom prst="rect">
              <a:avLst/>
            </a:prstGeom>
            <a:noFill/>
            <a:ln w="9525">
              <a:noFill/>
            </a:ln>
          </p:spPr>
          <p:txBody>
            <a:bodyPr/>
            <a:p>
              <a:pPr algn="just"/>
              <a:r>
                <a:rPr lang="en-US" altLang="zh-CN" sz="1200" dirty="0">
                  <a:latin typeface="Times New Roman" panose="02020603050405020304" pitchFamily="18" charset="0"/>
                </a:rPr>
                <a:t>1</a:t>
              </a:r>
              <a:endParaRPr lang="en-US" altLang="zh-CN" sz="1200" dirty="0">
                <a:latin typeface="Times New Roman" panose="02020603050405020304" pitchFamily="18" charset="0"/>
              </a:endParaRPr>
            </a:p>
          </p:txBody>
        </p:sp>
        <p:sp>
          <p:nvSpPr>
            <p:cNvPr id="55364" name="Text Box 89"/>
            <p:cNvSpPr txBox="1"/>
            <p:nvPr/>
          </p:nvSpPr>
          <p:spPr>
            <a:xfrm>
              <a:off x="4180" y="1915"/>
              <a:ext cx="393" cy="375"/>
            </a:xfrm>
            <a:prstGeom prst="rect">
              <a:avLst/>
            </a:prstGeom>
            <a:noFill/>
            <a:ln w="9525">
              <a:noFill/>
            </a:ln>
          </p:spPr>
          <p:txBody>
            <a:bodyPr/>
            <a:p>
              <a:pPr algn="just"/>
              <a:r>
                <a:rPr lang="en-US" altLang="zh-CN" sz="1200" dirty="0">
                  <a:latin typeface="Times New Roman" panose="02020603050405020304" pitchFamily="18" charset="0"/>
                </a:rPr>
                <a:t>0</a:t>
              </a:r>
              <a:endParaRPr lang="en-US" altLang="zh-CN" sz="1200" dirty="0">
                <a:latin typeface="Times New Roman" panose="02020603050405020304" pitchFamily="18" charset="0"/>
              </a:endParaRPr>
            </a:p>
          </p:txBody>
        </p:sp>
        <p:sp>
          <p:nvSpPr>
            <p:cNvPr id="55365" name="Text Box 90"/>
            <p:cNvSpPr txBox="1"/>
            <p:nvPr/>
          </p:nvSpPr>
          <p:spPr>
            <a:xfrm>
              <a:off x="3918" y="1413"/>
              <a:ext cx="393" cy="376"/>
            </a:xfrm>
            <a:prstGeom prst="rect">
              <a:avLst/>
            </a:prstGeom>
            <a:noFill/>
            <a:ln w="9525">
              <a:noFill/>
            </a:ln>
          </p:spPr>
          <p:txBody>
            <a:bodyPr/>
            <a:p>
              <a:pPr algn="just"/>
              <a:r>
                <a:rPr lang="en-US" altLang="zh-CN" sz="1200" dirty="0">
                  <a:latin typeface="Times New Roman" panose="02020603050405020304" pitchFamily="18" charset="0"/>
                </a:rPr>
                <a:t>0</a:t>
              </a:r>
              <a:endParaRPr lang="en-US" altLang="zh-CN" sz="1200" dirty="0">
                <a:latin typeface="Times New Roman" panose="02020603050405020304" pitchFamily="18" charset="0"/>
              </a:endParaRPr>
            </a:p>
          </p:txBody>
        </p:sp>
        <p:sp>
          <p:nvSpPr>
            <p:cNvPr id="55366" name="Text Box 91"/>
            <p:cNvSpPr txBox="1"/>
            <p:nvPr/>
          </p:nvSpPr>
          <p:spPr>
            <a:xfrm>
              <a:off x="3613" y="912"/>
              <a:ext cx="393" cy="376"/>
            </a:xfrm>
            <a:prstGeom prst="rect">
              <a:avLst/>
            </a:prstGeom>
            <a:noFill/>
            <a:ln w="9525">
              <a:noFill/>
            </a:ln>
          </p:spPr>
          <p:txBody>
            <a:bodyPr/>
            <a:p>
              <a:pPr algn="just"/>
              <a:r>
                <a:rPr lang="en-US" altLang="zh-CN" sz="1200" dirty="0">
                  <a:latin typeface="Times New Roman" panose="02020603050405020304" pitchFamily="18" charset="0"/>
                </a:rPr>
                <a:t>0</a:t>
              </a:r>
              <a:endParaRPr lang="en-US" altLang="zh-CN" sz="1200" dirty="0">
                <a:latin typeface="Times New Roman" panose="02020603050405020304" pitchFamily="18" charset="0"/>
              </a:endParaRPr>
            </a:p>
          </p:txBody>
        </p:sp>
      </p:grpSp>
      <p:sp>
        <p:nvSpPr>
          <p:cNvPr id="104540" name="Text Box 92"/>
          <p:cNvSpPr txBox="1"/>
          <p:nvPr/>
        </p:nvSpPr>
        <p:spPr>
          <a:xfrm>
            <a:off x="2971800" y="5227638"/>
            <a:ext cx="5638800" cy="715962"/>
          </a:xfrm>
          <a:prstGeom prst="rect">
            <a:avLst/>
          </a:prstGeom>
          <a:noFill/>
          <a:ln w="9525">
            <a:noFill/>
          </a:ln>
        </p:spPr>
        <p:txBody>
          <a:bodyPr/>
          <a:p>
            <a:pPr algn="just"/>
            <a:r>
              <a:rPr lang="en-US" altLang="zh-CN" sz="2400" b="1" dirty="0">
                <a:solidFill>
                  <a:srgbClr val="D60093"/>
                </a:solidFill>
                <a:latin typeface="幼圆" panose="02010509060101010101" pitchFamily="49" charset="-122"/>
                <a:ea typeface="幼圆" panose="02010509060101010101" pitchFamily="49" charset="-122"/>
              </a:rPr>
              <a:t>(c) LR(R)</a:t>
            </a:r>
            <a:r>
              <a:rPr lang="zh-CN" altLang="en-US" sz="2400" b="1" dirty="0">
                <a:solidFill>
                  <a:srgbClr val="D60093"/>
                </a:solidFill>
                <a:latin typeface="幼圆" panose="02010509060101010101" pitchFamily="49" charset="-122"/>
                <a:ea typeface="幼圆" panose="02010509060101010101" pitchFamily="49" charset="-122"/>
              </a:rPr>
              <a:t>型调整</a:t>
            </a:r>
            <a:endParaRPr lang="zh-CN" altLang="en-US" sz="2800" b="1" dirty="0">
              <a:solidFill>
                <a:srgbClr val="D60093"/>
              </a:solidFill>
              <a:latin typeface="幼圆" panose="02010509060101010101" pitchFamily="49" charset="-122"/>
              <a:ea typeface="幼圆" panose="02010509060101010101" pitchFamily="49" charset="-122"/>
            </a:endParaRPr>
          </a:p>
          <a:p>
            <a:pPr algn="just"/>
            <a:endParaRPr lang="zh-CN" altLang="en-US" sz="2800" b="1" dirty="0">
              <a:solidFill>
                <a:srgbClr val="D60093"/>
              </a:solidFill>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4541"/>
                                        </p:tgtEl>
                                        <p:attrNameLst>
                                          <p:attrName>style.visibility</p:attrName>
                                        </p:attrNameLst>
                                      </p:cBhvr>
                                      <p:to>
                                        <p:strVal val="visible"/>
                                      </p:to>
                                    </p:set>
                                    <p:anim calcmode="lin" valueType="num">
                                      <p:cBhvr>
                                        <p:cTn id="7" dur="500" fill="hold"/>
                                        <p:tgtEl>
                                          <p:spTgt spid="104541"/>
                                        </p:tgtEl>
                                        <p:attrNameLst>
                                          <p:attrName>ppt_x</p:attrName>
                                        </p:attrNameLst>
                                      </p:cBhvr>
                                      <p:tavLst>
                                        <p:tav tm="0">
                                          <p:val>
                                            <p:strVal val="0-#ppt_w/2"/>
                                          </p:val>
                                        </p:tav>
                                        <p:tav tm="100000">
                                          <p:val>
                                            <p:strVal val="#ppt_x"/>
                                          </p:val>
                                        </p:tav>
                                      </p:tavLst>
                                    </p:anim>
                                    <p:anim calcmode="lin" valueType="num">
                                      <p:cBhvr>
                                        <p:cTn id="8" dur="500" fill="hold"/>
                                        <p:tgtEl>
                                          <p:spTgt spid="10454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4540"/>
                                        </p:tgtEl>
                                        <p:attrNameLst>
                                          <p:attrName>style.visibility</p:attrName>
                                        </p:attrNameLst>
                                      </p:cBhvr>
                                      <p:to>
                                        <p:strVal val="visible"/>
                                      </p:to>
                                    </p:set>
                                    <p:anim calcmode="lin" valueType="num">
                                      <p:cBhvr>
                                        <p:cTn id="13" dur="500" fill="hold"/>
                                        <p:tgtEl>
                                          <p:spTgt spid="104540"/>
                                        </p:tgtEl>
                                        <p:attrNameLst>
                                          <p:attrName>ppt_x</p:attrName>
                                        </p:attrNameLst>
                                      </p:cBhvr>
                                      <p:tavLst>
                                        <p:tav tm="0">
                                          <p:val>
                                            <p:strVal val="0-#ppt_w/2"/>
                                          </p:val>
                                        </p:tav>
                                        <p:tav tm="100000">
                                          <p:val>
                                            <p:strVal val="#ppt_x"/>
                                          </p:val>
                                        </p:tav>
                                      </p:tavLst>
                                    </p:anim>
                                    <p:anim calcmode="lin" valueType="num">
                                      <p:cBhvr>
                                        <p:cTn id="14" dur="500" fill="hold"/>
                                        <p:tgtEl>
                                          <p:spTgt spid="1045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54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6147"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华文新魏" panose="02010800040101010101" pitchFamily="2" charset="-122"/>
                <a:ea typeface="+mj-ea"/>
                <a:cs typeface="+mj-cs"/>
              </a:rPr>
              <a:t>9.2  </a:t>
            </a:r>
            <a:r>
              <a:rPr kumimoji="0" lang="zh-CN" altLang="en-US" sz="4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华文新魏" panose="02010800040101010101" pitchFamily="2" charset="-122"/>
                <a:ea typeface="+mj-ea"/>
                <a:cs typeface="+mj-cs"/>
              </a:rPr>
              <a:t>静态查找表</a:t>
            </a:r>
            <a:endParaRPr kumimoji="0" lang="zh-CN" altLang="en-US" sz="4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华文新魏" panose="02010800040101010101" pitchFamily="2" charset="-122"/>
              <a:ea typeface="+mj-ea"/>
              <a:cs typeface="+mj-cs"/>
            </a:endParaRPr>
          </a:p>
        </p:txBody>
      </p:sp>
      <p:sp>
        <p:nvSpPr>
          <p:cNvPr id="9220" name="Rectangle 3"/>
          <p:cNvSpPr>
            <a:spLocks noGrp="1"/>
          </p:cNvSpPr>
          <p:nvPr>
            <p:ph idx="1"/>
          </p:nvPr>
        </p:nvSpPr>
        <p:spPr>
          <a:xfrm>
            <a:off x="468313" y="1541463"/>
            <a:ext cx="8496300" cy="2895600"/>
          </a:xfrm>
        </p:spPr>
        <p:txBody>
          <a:bodyPr vert="horz" wrap="square" lIns="91440" tIns="45720" rIns="91440" bIns="45720" anchor="t" anchorCtr="0"/>
          <a:p>
            <a:pPr eaLnBrk="1" hangingPunct="1"/>
            <a:r>
              <a:rPr lang="zh-CN" altLang="en-US" sz="2800" dirty="0">
                <a:latin typeface="宋体" panose="02010600030101010101" pitchFamily="2" charset="-122"/>
              </a:rPr>
              <a:t>集合（查找表）中的元素是无序的，由于元素间不存在逻辑关系，为了查找的方便，可以把元素按某种方法组织成线性表，从而可以采用线性表的方法来实现查找。</a:t>
            </a:r>
            <a:r>
              <a:rPr lang="zh-CN" altLang="en-US" sz="2800" dirty="0"/>
              <a:t> </a:t>
            </a:r>
            <a:endParaRPr lang="zh-CN" altLang="en-US" sz="2800" dirty="0"/>
          </a:p>
          <a:p>
            <a:pPr lvl="1" eaLnBrk="1" hangingPunct="1"/>
            <a:r>
              <a:rPr lang="zh-CN" altLang="en-US" dirty="0">
                <a:latin typeface="宋体" panose="02010600030101010101" pitchFamily="2" charset="-122"/>
              </a:rPr>
              <a:t>顺序表的查找 </a:t>
            </a:r>
            <a:endParaRPr lang="zh-CN" altLang="en-US" dirty="0">
              <a:latin typeface="宋体" panose="02010600030101010101" pitchFamily="2" charset="-122"/>
            </a:endParaRPr>
          </a:p>
          <a:p>
            <a:pPr lvl="1" eaLnBrk="1" hangingPunct="1"/>
            <a:r>
              <a:rPr lang="zh-CN" altLang="en-US" dirty="0">
                <a:latin typeface="宋体" panose="02010600030101010101" pitchFamily="2" charset="-122"/>
              </a:rPr>
              <a:t>有序表的查找</a:t>
            </a:r>
            <a:endParaRPr lang="zh-CN" altLang="en-US" dirty="0">
              <a:latin typeface="宋体" panose="02010600030101010101" pitchFamily="2" charset="-122"/>
            </a:endParaRPr>
          </a:p>
          <a:p>
            <a:pPr lvl="1" eaLnBrk="1" hangingPunct="1"/>
            <a:endParaRPr lang="zh-CN" altLang="en-US" sz="2400" b="1" dirty="0">
              <a:solidFill>
                <a:schemeClr val="folHlink"/>
              </a:solidFill>
              <a:latin typeface="幼圆" panose="02010509060101010101" pitchFamily="49" charset="-122"/>
              <a:ea typeface="幼圆" panose="02010509060101010101" pitchFamily="49"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56323" name="Rectangle 3"/>
          <p:cNvSpPr>
            <a:spLocks noGrp="1"/>
          </p:cNvSpPr>
          <p:nvPr>
            <p:ph idx="1"/>
          </p:nvPr>
        </p:nvSpPr>
        <p:spPr>
          <a:xfrm>
            <a:off x="368300" y="1401763"/>
            <a:ext cx="8318500" cy="2151062"/>
          </a:xfrm>
        </p:spPr>
        <p:txBody>
          <a:bodyPr vert="horz" wrap="square" lIns="91440" tIns="45720" rIns="91440" bIns="45720" anchor="t" anchorCtr="0"/>
          <a:p>
            <a:pPr algn="just" eaLnBrk="1" hangingPunct="1"/>
            <a:r>
              <a:rPr lang="en-US" altLang="zh-CN" b="1" dirty="0">
                <a:solidFill>
                  <a:srgbClr val="D60093"/>
                </a:solidFill>
                <a:latin typeface="宋体" panose="02010600030101010101" pitchFamily="2" charset="-122"/>
              </a:rPr>
              <a:t>RL</a:t>
            </a:r>
            <a:r>
              <a:rPr lang="zh-CN" altLang="en-US" b="1" dirty="0">
                <a:solidFill>
                  <a:srgbClr val="D60093"/>
                </a:solidFill>
                <a:latin typeface="宋体" panose="02010600030101010101" pitchFamily="2" charset="-122"/>
              </a:rPr>
              <a:t>型</a:t>
            </a:r>
            <a:r>
              <a:rPr lang="zh-CN" altLang="en-US" dirty="0">
                <a:latin typeface="宋体" panose="02010600030101010101" pitchFamily="2" charset="-122"/>
              </a:rPr>
              <a:t>：由于在</a:t>
            </a:r>
            <a:r>
              <a:rPr lang="en-US" altLang="zh-CN" dirty="0"/>
              <a:t>A</a:t>
            </a:r>
            <a:r>
              <a:rPr lang="zh-CN" altLang="en-US" dirty="0">
                <a:latin typeface="宋体" panose="02010600030101010101" pitchFamily="2" charset="-122"/>
              </a:rPr>
              <a:t>的右孩子</a:t>
            </a:r>
            <a:r>
              <a:rPr lang="en-US" altLang="zh-CN" dirty="0"/>
              <a:t>B</a:t>
            </a:r>
            <a:r>
              <a:rPr lang="zh-CN" altLang="en-US" dirty="0">
                <a:latin typeface="宋体" panose="02010600030101010101" pitchFamily="2" charset="-122"/>
              </a:rPr>
              <a:t>的左子树上插入结点，使</a:t>
            </a:r>
            <a:r>
              <a:rPr lang="en-US" altLang="zh-CN" dirty="0"/>
              <a:t>A</a:t>
            </a:r>
            <a:r>
              <a:rPr lang="zh-CN" altLang="en-US" dirty="0">
                <a:latin typeface="宋体" panose="02010600030101010101" pitchFamily="2" charset="-122"/>
              </a:rPr>
              <a:t>的平衡因子由</a:t>
            </a:r>
            <a:r>
              <a:rPr lang="en-US" altLang="zh-CN" dirty="0"/>
              <a:t>-1</a:t>
            </a:r>
            <a:r>
              <a:rPr lang="zh-CN" altLang="en-US" dirty="0">
                <a:latin typeface="宋体" panose="02010600030101010101" pitchFamily="2" charset="-122"/>
              </a:rPr>
              <a:t>减至</a:t>
            </a:r>
            <a:r>
              <a:rPr lang="en-US" altLang="zh-CN" dirty="0"/>
              <a:t>-2</a:t>
            </a:r>
            <a:r>
              <a:rPr lang="zh-CN" altLang="en-US" dirty="0">
                <a:latin typeface="宋体" panose="02010600030101010101" pitchFamily="2" charset="-122"/>
              </a:rPr>
              <a:t>而失去平衡。需要进行两次旋转操作。先顺时针，再逆时针。</a:t>
            </a:r>
            <a:r>
              <a:rPr lang="zh-CN" altLang="en-US" dirty="0"/>
              <a:t> </a:t>
            </a:r>
            <a:endParaRPr lang="zh-CN" altLang="en-US" dirty="0"/>
          </a:p>
          <a:p>
            <a:pPr eaLnBrk="1" hangingPunct="1"/>
            <a:endParaRPr lang="zh-CN" altLang="en-US" dirty="0"/>
          </a:p>
        </p:txBody>
      </p:sp>
      <p:sp>
        <p:nvSpPr>
          <p:cNvPr id="56324" name="Oval 4"/>
          <p:cNvSpPr/>
          <p:nvPr/>
        </p:nvSpPr>
        <p:spPr>
          <a:xfrm>
            <a:off x="4570413" y="3635375"/>
            <a:ext cx="357187" cy="363538"/>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6325" name="Line 5"/>
          <p:cNvSpPr/>
          <p:nvPr/>
        </p:nvSpPr>
        <p:spPr>
          <a:xfrm rot="-360000">
            <a:off x="4945063" y="3946525"/>
            <a:ext cx="358775" cy="679450"/>
          </a:xfrm>
          <a:prstGeom prst="line">
            <a:avLst/>
          </a:prstGeom>
          <a:ln w="9525" cap="flat" cmpd="sng">
            <a:solidFill>
              <a:srgbClr val="000000"/>
            </a:solidFill>
            <a:prstDash val="solid"/>
            <a:headEnd type="none" w="med" len="med"/>
            <a:tailEnd type="none" w="med" len="med"/>
          </a:ln>
        </p:spPr>
      </p:sp>
      <p:sp>
        <p:nvSpPr>
          <p:cNvPr id="56326" name="Oval 6"/>
          <p:cNvSpPr/>
          <p:nvPr/>
        </p:nvSpPr>
        <p:spPr>
          <a:xfrm>
            <a:off x="5149850" y="4613275"/>
            <a:ext cx="358775" cy="363538"/>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6327" name="Line 7"/>
          <p:cNvSpPr/>
          <p:nvPr/>
        </p:nvSpPr>
        <p:spPr>
          <a:xfrm rot="-180000" flipH="1">
            <a:off x="4951413" y="4987925"/>
            <a:ext cx="357187" cy="546100"/>
          </a:xfrm>
          <a:prstGeom prst="line">
            <a:avLst/>
          </a:prstGeom>
          <a:ln w="9525" cap="flat" cmpd="sng">
            <a:solidFill>
              <a:srgbClr val="000000"/>
            </a:solidFill>
            <a:prstDash val="solid"/>
            <a:headEnd type="none" w="med" len="med"/>
            <a:tailEnd type="none" w="med" len="med"/>
          </a:ln>
        </p:spPr>
      </p:sp>
      <p:sp>
        <p:nvSpPr>
          <p:cNvPr id="56328" name="Oval 8"/>
          <p:cNvSpPr/>
          <p:nvPr/>
        </p:nvSpPr>
        <p:spPr>
          <a:xfrm>
            <a:off x="4814888" y="5543550"/>
            <a:ext cx="357187" cy="363538"/>
          </a:xfrm>
          <a:prstGeom prst="ellipse">
            <a:avLst/>
          </a:prstGeom>
          <a:solidFill>
            <a:srgbClr val="0000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6329" name="Text Box 9"/>
          <p:cNvSpPr txBox="1"/>
          <p:nvPr/>
        </p:nvSpPr>
        <p:spPr>
          <a:xfrm>
            <a:off x="4522788" y="3552825"/>
            <a:ext cx="709612" cy="633413"/>
          </a:xfrm>
          <a:prstGeom prst="rect">
            <a:avLst/>
          </a:prstGeom>
          <a:noFill/>
          <a:ln w="9525">
            <a:noFill/>
          </a:ln>
        </p:spPr>
        <p:txBody>
          <a:bodyPr/>
          <a:p>
            <a:pPr algn="just"/>
            <a:r>
              <a:rPr lang="en-US" altLang="zh-CN" sz="2400" dirty="0">
                <a:latin typeface="Times New Roman" panose="02020603050405020304" pitchFamily="18" charset="0"/>
              </a:rPr>
              <a:t>21</a:t>
            </a:r>
            <a:endParaRPr lang="en-US" altLang="zh-CN" sz="2400" dirty="0">
              <a:latin typeface="Times New Roman" panose="02020603050405020304" pitchFamily="18" charset="0"/>
            </a:endParaRPr>
          </a:p>
        </p:txBody>
      </p:sp>
      <p:sp>
        <p:nvSpPr>
          <p:cNvPr id="56330" name="Text Box 10"/>
          <p:cNvSpPr txBox="1"/>
          <p:nvPr/>
        </p:nvSpPr>
        <p:spPr>
          <a:xfrm>
            <a:off x="5076825" y="4508500"/>
            <a:ext cx="709613" cy="633413"/>
          </a:xfrm>
          <a:prstGeom prst="rect">
            <a:avLst/>
          </a:prstGeom>
          <a:noFill/>
          <a:ln w="9525">
            <a:noFill/>
          </a:ln>
        </p:spPr>
        <p:txBody>
          <a:bodyPr/>
          <a:p>
            <a:pPr algn="just"/>
            <a:r>
              <a:rPr lang="en-US" altLang="zh-CN" sz="2400" dirty="0">
                <a:latin typeface="Times New Roman" panose="02020603050405020304" pitchFamily="18" charset="0"/>
              </a:rPr>
              <a:t>36</a:t>
            </a:r>
            <a:endParaRPr lang="en-US" altLang="zh-CN" sz="2400" dirty="0">
              <a:latin typeface="Times New Roman" panose="02020603050405020304" pitchFamily="18" charset="0"/>
            </a:endParaRPr>
          </a:p>
        </p:txBody>
      </p:sp>
      <p:sp>
        <p:nvSpPr>
          <p:cNvPr id="56331" name="Rectangle 2"/>
          <p:cNvSpPr>
            <a:spLocks noGrp="1"/>
          </p:cNvSpPr>
          <p:nvPr>
            <p:ph type="title"/>
          </p:nvPr>
        </p:nvSpPr>
        <p:spPr/>
        <p:txBody>
          <a:bodyPr vert="horz" wrap="square" lIns="91440" tIns="45720" rIns="91440" bIns="45720" anchor="ctr" anchorCtr="0"/>
          <a:p>
            <a:pPr eaLnBrk="1" hangingPunct="1"/>
            <a:r>
              <a:rPr lang="zh-CN" altLang="en-US" dirty="0"/>
              <a:t>调整的方法</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57347" name="Rectangle 14"/>
          <p:cNvSpPr>
            <a:spLocks noGrp="1"/>
          </p:cNvSpPr>
          <p:nvPr>
            <p:ph type="title"/>
          </p:nvPr>
        </p:nvSpPr>
        <p:spPr/>
        <p:txBody>
          <a:bodyPr vert="horz" wrap="square" lIns="91440" tIns="45720" rIns="91440" bIns="45720" anchor="ctr" anchorCtr="0"/>
          <a:p>
            <a:pPr eaLnBrk="1" hangingPunct="1"/>
            <a:r>
              <a:rPr lang="en-US" altLang="zh-CN" dirty="0">
                <a:solidFill>
                  <a:schemeClr val="tx1"/>
                </a:solidFill>
                <a:latin typeface="华文新魏" panose="02010800040101010101" pitchFamily="2" charset="-122"/>
              </a:rPr>
              <a:t>RL</a:t>
            </a:r>
            <a:r>
              <a:rPr lang="zh-CN" altLang="en-US" dirty="0">
                <a:solidFill>
                  <a:schemeClr val="tx1"/>
                </a:solidFill>
                <a:latin typeface="华文新魏" panose="02010800040101010101" pitchFamily="2" charset="-122"/>
              </a:rPr>
              <a:t>型调整操作示意图</a:t>
            </a:r>
            <a:endParaRPr lang="zh-CN" altLang="en-US" dirty="0">
              <a:solidFill>
                <a:schemeClr val="tx1"/>
              </a:solidFill>
              <a:latin typeface="华文新魏" panose="02010800040101010101" pitchFamily="2" charset="-122"/>
            </a:endParaRPr>
          </a:p>
        </p:txBody>
      </p:sp>
      <p:sp>
        <p:nvSpPr>
          <p:cNvPr id="102460" name="Text Box 60"/>
          <p:cNvSpPr txBox="1"/>
          <p:nvPr/>
        </p:nvSpPr>
        <p:spPr>
          <a:xfrm>
            <a:off x="4724400" y="5157788"/>
            <a:ext cx="3810000" cy="481012"/>
          </a:xfrm>
          <a:prstGeom prst="rect">
            <a:avLst/>
          </a:prstGeom>
          <a:noFill/>
          <a:ln w="9525">
            <a:noFill/>
          </a:ln>
        </p:spPr>
        <p:txBody>
          <a:bodyPr/>
          <a:p>
            <a:pPr algn="just"/>
            <a:r>
              <a:rPr lang="zh-CN" altLang="en-US" sz="2400" b="1" dirty="0">
                <a:solidFill>
                  <a:srgbClr val="D60093"/>
                </a:solidFill>
                <a:latin typeface="幼圆" panose="02010509060101010101" pitchFamily="49" charset="-122"/>
                <a:ea typeface="幼圆" panose="02010509060101010101" pitchFamily="49" charset="-122"/>
              </a:rPr>
              <a:t> </a:t>
            </a:r>
            <a:r>
              <a:rPr lang="en-US" altLang="zh-CN" sz="2400" b="1" dirty="0">
                <a:solidFill>
                  <a:srgbClr val="D60093"/>
                </a:solidFill>
                <a:latin typeface="幼圆" panose="02010509060101010101" pitchFamily="49" charset="-122"/>
                <a:ea typeface="幼圆" panose="02010509060101010101" pitchFamily="49" charset="-122"/>
              </a:rPr>
              <a:t>(b)</a:t>
            </a:r>
            <a:r>
              <a:rPr lang="zh-CN" altLang="en-US" sz="2400" b="1" dirty="0">
                <a:solidFill>
                  <a:srgbClr val="D60093"/>
                </a:solidFill>
                <a:latin typeface="幼圆" panose="02010509060101010101" pitchFamily="49" charset="-122"/>
                <a:ea typeface="幼圆" panose="02010509060101010101" pitchFamily="49" charset="-122"/>
              </a:rPr>
              <a:t>调整后恢复平衡</a:t>
            </a:r>
            <a:endParaRPr lang="zh-CN" altLang="en-US" sz="2400" b="1" dirty="0">
              <a:solidFill>
                <a:srgbClr val="D60093"/>
              </a:solidFill>
              <a:latin typeface="幼圆" panose="02010509060101010101" pitchFamily="49" charset="-122"/>
              <a:ea typeface="幼圆" panose="02010509060101010101" pitchFamily="49" charset="-122"/>
            </a:endParaRPr>
          </a:p>
        </p:txBody>
      </p:sp>
      <p:grpSp>
        <p:nvGrpSpPr>
          <p:cNvPr id="102488" name="Group 88"/>
          <p:cNvGrpSpPr/>
          <p:nvPr/>
        </p:nvGrpSpPr>
        <p:grpSpPr>
          <a:xfrm>
            <a:off x="4248150" y="1771650"/>
            <a:ext cx="2520950" cy="2222500"/>
            <a:chOff x="2676" y="1116"/>
            <a:chExt cx="1588" cy="1400"/>
          </a:xfrm>
        </p:grpSpPr>
        <p:sp>
          <p:nvSpPr>
            <p:cNvPr id="57375" name="Oval 47"/>
            <p:cNvSpPr/>
            <p:nvPr/>
          </p:nvSpPr>
          <p:spPr>
            <a:xfrm>
              <a:off x="3194" y="1130"/>
              <a:ext cx="223" cy="228"/>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7376" name="Oval 49"/>
            <p:cNvSpPr/>
            <p:nvPr/>
          </p:nvSpPr>
          <p:spPr>
            <a:xfrm>
              <a:off x="3507" y="1625"/>
              <a:ext cx="223" cy="228"/>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7377" name="Rectangle 53"/>
            <p:cNvSpPr/>
            <p:nvPr/>
          </p:nvSpPr>
          <p:spPr>
            <a:xfrm>
              <a:off x="3395" y="2156"/>
              <a:ext cx="201" cy="280"/>
            </a:xfrm>
            <a:prstGeom prst="rect">
              <a:avLst/>
            </a:prstGeom>
            <a:solidFill>
              <a:srgbClr val="FFCC00"/>
            </a:solidFill>
            <a:ln w="9525" cap="flat" cmpd="sng">
              <a:solidFill>
                <a:srgbClr val="0000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57378" name="Rectangle 56"/>
            <p:cNvSpPr/>
            <p:nvPr/>
          </p:nvSpPr>
          <p:spPr>
            <a:xfrm>
              <a:off x="3785" y="2148"/>
              <a:ext cx="201" cy="281"/>
            </a:xfrm>
            <a:prstGeom prst="rect">
              <a:avLst/>
            </a:prstGeom>
            <a:solidFill>
              <a:srgbClr val="FFCC00"/>
            </a:solidFill>
            <a:ln w="9525" cap="flat" cmpd="sng">
              <a:solidFill>
                <a:srgbClr val="0000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57379" name="Oval 77"/>
            <p:cNvSpPr/>
            <p:nvPr/>
          </p:nvSpPr>
          <p:spPr>
            <a:xfrm>
              <a:off x="2971" y="1625"/>
              <a:ext cx="223" cy="228"/>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7380" name="Rectangle 79"/>
            <p:cNvSpPr/>
            <p:nvPr/>
          </p:nvSpPr>
          <p:spPr>
            <a:xfrm>
              <a:off x="2725" y="2168"/>
              <a:ext cx="201" cy="281"/>
            </a:xfrm>
            <a:prstGeom prst="rect">
              <a:avLst/>
            </a:prstGeom>
            <a:solidFill>
              <a:srgbClr val="FFCC00"/>
            </a:solidFill>
            <a:ln w="9525" cap="flat" cmpd="sng">
              <a:solidFill>
                <a:srgbClr val="0000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57381" name="Rectangle 82"/>
            <p:cNvSpPr/>
            <p:nvPr/>
          </p:nvSpPr>
          <p:spPr>
            <a:xfrm>
              <a:off x="3115" y="2161"/>
              <a:ext cx="201" cy="280"/>
            </a:xfrm>
            <a:prstGeom prst="rect">
              <a:avLst/>
            </a:prstGeom>
            <a:solidFill>
              <a:srgbClr val="FFCC00"/>
            </a:solidFill>
            <a:ln w="9525" cap="flat" cmpd="sng">
              <a:solidFill>
                <a:srgbClr val="0000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57382" name="Freeform 85"/>
            <p:cNvSpPr/>
            <p:nvPr/>
          </p:nvSpPr>
          <p:spPr>
            <a:xfrm>
              <a:off x="2859" y="1829"/>
              <a:ext cx="167" cy="341"/>
            </a:xfrm>
            <a:custGeom>
              <a:avLst/>
              <a:gdLst/>
              <a:ahLst/>
              <a:cxnLst>
                <a:cxn ang="0">
                  <a:pos x="167" y="0"/>
                </a:cxn>
                <a:cxn ang="0">
                  <a:pos x="0" y="341"/>
                </a:cxn>
              </a:cxnLst>
              <a:pathLst>
                <a:path w="225" h="420">
                  <a:moveTo>
                    <a:pt x="225" y="0"/>
                  </a:moveTo>
                  <a:lnTo>
                    <a:pt x="0" y="420"/>
                  </a:lnTo>
                </a:path>
              </a:pathLst>
            </a:custGeom>
            <a:solidFill>
              <a:srgbClr val="FFCC0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7383" name="Text Box 46"/>
            <p:cNvSpPr txBox="1"/>
            <p:nvPr/>
          </p:nvSpPr>
          <p:spPr>
            <a:xfrm>
              <a:off x="3216" y="1116"/>
              <a:ext cx="187" cy="266"/>
            </a:xfrm>
            <a:prstGeom prst="rect">
              <a:avLst/>
            </a:prstGeom>
            <a:noFill/>
            <a:ln w="9525">
              <a:noFill/>
            </a:ln>
          </p:spPr>
          <p:txBody>
            <a:bodyPr lIns="0" tIns="0" rIns="0" bIns="36000"/>
            <a:p>
              <a:pPr algn="ctr"/>
              <a:r>
                <a:rPr lang="en-US" altLang="zh-CN" sz="2000" dirty="0">
                  <a:latin typeface="Times New Roman" panose="02020603050405020304" pitchFamily="18" charset="0"/>
                </a:rPr>
                <a:t>C</a:t>
              </a:r>
              <a:endParaRPr lang="en-US" altLang="zh-CN" sz="2000" dirty="0">
                <a:latin typeface="Times New Roman" panose="02020603050405020304" pitchFamily="18" charset="0"/>
              </a:endParaRPr>
            </a:p>
          </p:txBody>
        </p:sp>
        <p:sp>
          <p:nvSpPr>
            <p:cNvPr id="57384" name="Text Box 48"/>
            <p:cNvSpPr txBox="1"/>
            <p:nvPr/>
          </p:nvSpPr>
          <p:spPr>
            <a:xfrm>
              <a:off x="3540" y="1623"/>
              <a:ext cx="187" cy="266"/>
            </a:xfrm>
            <a:prstGeom prst="rect">
              <a:avLst/>
            </a:prstGeom>
            <a:noFill/>
            <a:ln w="9525">
              <a:noFill/>
            </a:ln>
          </p:spPr>
          <p:txBody>
            <a:bodyPr lIns="0" tIns="0" rIns="0" bIns="36000"/>
            <a:p>
              <a:pPr algn="ctr"/>
              <a:r>
                <a:rPr lang="en-US" altLang="zh-CN" sz="2000" dirty="0">
                  <a:latin typeface="Times New Roman" panose="02020603050405020304" pitchFamily="18" charset="0"/>
                </a:rPr>
                <a:t>B</a:t>
              </a:r>
              <a:endParaRPr lang="en-US" altLang="zh-CN" sz="2000" dirty="0">
                <a:latin typeface="Times New Roman" panose="02020603050405020304" pitchFamily="18" charset="0"/>
              </a:endParaRPr>
            </a:p>
          </p:txBody>
        </p:sp>
        <p:sp>
          <p:nvSpPr>
            <p:cNvPr id="57385" name="Freeform 50"/>
            <p:cNvSpPr/>
            <p:nvPr/>
          </p:nvSpPr>
          <p:spPr>
            <a:xfrm>
              <a:off x="3116" y="1348"/>
              <a:ext cx="147" cy="273"/>
            </a:xfrm>
            <a:custGeom>
              <a:avLst/>
              <a:gdLst/>
              <a:ahLst/>
              <a:cxnLst>
                <a:cxn ang="0">
                  <a:pos x="147" y="0"/>
                </a:cxn>
                <a:cxn ang="0">
                  <a:pos x="0" y="273"/>
                </a:cxn>
              </a:cxnLst>
              <a:pathLst>
                <a:path w="198" h="336">
                  <a:moveTo>
                    <a:pt x="198" y="0"/>
                  </a:moveTo>
                  <a:lnTo>
                    <a:pt x="0" y="336"/>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7386" name="Freeform 51"/>
            <p:cNvSpPr/>
            <p:nvPr/>
          </p:nvSpPr>
          <p:spPr>
            <a:xfrm>
              <a:off x="3361" y="1331"/>
              <a:ext cx="190" cy="317"/>
            </a:xfrm>
            <a:custGeom>
              <a:avLst/>
              <a:gdLst/>
              <a:ahLst/>
              <a:cxnLst>
                <a:cxn ang="0">
                  <a:pos x="0" y="0"/>
                </a:cxn>
                <a:cxn ang="0">
                  <a:pos x="190" y="317"/>
                </a:cxn>
              </a:cxnLst>
              <a:pathLst>
                <a:path w="255" h="390">
                  <a:moveTo>
                    <a:pt x="0" y="0"/>
                  </a:moveTo>
                  <a:lnTo>
                    <a:pt x="255" y="39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7387" name="Text Box 54"/>
            <p:cNvSpPr txBox="1"/>
            <p:nvPr/>
          </p:nvSpPr>
          <p:spPr>
            <a:xfrm>
              <a:off x="3338" y="2131"/>
              <a:ext cx="535" cy="380"/>
            </a:xfrm>
            <a:prstGeom prst="rect">
              <a:avLst/>
            </a:prstGeom>
            <a:noFill/>
            <a:ln w="9525">
              <a:noFill/>
            </a:ln>
          </p:spPr>
          <p:txBody>
            <a:bodyPr/>
            <a:p>
              <a:pPr algn="just"/>
              <a:r>
                <a:rPr lang="en-US" altLang="zh-CN" sz="2000" dirty="0">
                  <a:latin typeface="Times New Roman" panose="02020603050405020304" pitchFamily="18" charset="0"/>
                </a:rPr>
                <a:t>C</a:t>
              </a:r>
              <a:r>
                <a:rPr lang="en-US" altLang="zh-CN" sz="2000" baseline="-25000" dirty="0">
                  <a:latin typeface="Times New Roman" panose="02020603050405020304" pitchFamily="18" charset="0"/>
                </a:rPr>
                <a:t>R</a:t>
              </a:r>
              <a:endParaRPr lang="en-US" altLang="zh-CN" sz="2000" baseline="-25000" dirty="0">
                <a:latin typeface="Times New Roman" panose="02020603050405020304" pitchFamily="18" charset="0"/>
              </a:endParaRPr>
            </a:p>
          </p:txBody>
        </p:sp>
        <p:sp>
          <p:nvSpPr>
            <p:cNvPr id="57388" name="Text Box 57"/>
            <p:cNvSpPr txBox="1"/>
            <p:nvPr/>
          </p:nvSpPr>
          <p:spPr>
            <a:xfrm>
              <a:off x="3728" y="2123"/>
              <a:ext cx="536" cy="380"/>
            </a:xfrm>
            <a:prstGeom prst="rect">
              <a:avLst/>
            </a:prstGeom>
            <a:noFill/>
            <a:ln w="9525">
              <a:noFill/>
            </a:ln>
          </p:spPr>
          <p:txBody>
            <a:bodyPr/>
            <a:p>
              <a:pPr algn="just"/>
              <a:r>
                <a:rPr lang="en-US" altLang="zh-CN" sz="2000" dirty="0">
                  <a:latin typeface="Times New Roman" panose="02020603050405020304" pitchFamily="18" charset="0"/>
                </a:rPr>
                <a:t>B</a:t>
              </a:r>
              <a:r>
                <a:rPr lang="en-US" altLang="zh-CN" sz="2000" baseline="-25000" dirty="0">
                  <a:latin typeface="Times New Roman" panose="02020603050405020304" pitchFamily="18" charset="0"/>
                </a:rPr>
                <a:t>R</a:t>
              </a:r>
              <a:endParaRPr lang="en-US" altLang="zh-CN" sz="2000" baseline="-25000" dirty="0">
                <a:latin typeface="Times New Roman" panose="02020603050405020304" pitchFamily="18" charset="0"/>
              </a:endParaRPr>
            </a:p>
          </p:txBody>
        </p:sp>
        <p:sp>
          <p:nvSpPr>
            <p:cNvPr id="57389" name="Freeform 58"/>
            <p:cNvSpPr/>
            <p:nvPr/>
          </p:nvSpPr>
          <p:spPr>
            <a:xfrm>
              <a:off x="3674" y="1863"/>
              <a:ext cx="179" cy="295"/>
            </a:xfrm>
            <a:custGeom>
              <a:avLst/>
              <a:gdLst/>
              <a:ahLst/>
              <a:cxnLst>
                <a:cxn ang="0">
                  <a:pos x="0" y="0"/>
                </a:cxn>
                <a:cxn ang="0">
                  <a:pos x="179" y="295"/>
                </a:cxn>
              </a:cxnLst>
              <a:pathLst>
                <a:path w="240" h="363">
                  <a:moveTo>
                    <a:pt x="0" y="0"/>
                  </a:moveTo>
                  <a:lnTo>
                    <a:pt x="240" y="363"/>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7390" name="Freeform 59"/>
            <p:cNvSpPr/>
            <p:nvPr/>
          </p:nvSpPr>
          <p:spPr>
            <a:xfrm>
              <a:off x="3473" y="1865"/>
              <a:ext cx="112" cy="281"/>
            </a:xfrm>
            <a:custGeom>
              <a:avLst/>
              <a:gdLst/>
              <a:ahLst/>
              <a:cxnLst>
                <a:cxn ang="0">
                  <a:pos x="112" y="0"/>
                </a:cxn>
                <a:cxn ang="0">
                  <a:pos x="0" y="281"/>
                </a:cxn>
              </a:cxnLst>
              <a:pathLst>
                <a:path w="150" h="345">
                  <a:moveTo>
                    <a:pt x="150" y="0"/>
                  </a:moveTo>
                  <a:lnTo>
                    <a:pt x="0" y="345"/>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7391" name="Text Box 76"/>
            <p:cNvSpPr txBox="1"/>
            <p:nvPr/>
          </p:nvSpPr>
          <p:spPr>
            <a:xfrm>
              <a:off x="2993" y="1599"/>
              <a:ext cx="187" cy="266"/>
            </a:xfrm>
            <a:prstGeom prst="rect">
              <a:avLst/>
            </a:prstGeom>
            <a:noFill/>
            <a:ln w="9525">
              <a:noFill/>
            </a:ln>
          </p:spPr>
          <p:txBody>
            <a:bodyPr lIns="0" tIns="0" rIns="0" bIns="36000"/>
            <a:p>
              <a:pPr algn="ctr"/>
              <a:r>
                <a:rPr lang="en-US" altLang="zh-CN" sz="2000" dirty="0">
                  <a:latin typeface="Times New Roman" panose="02020603050405020304" pitchFamily="18" charset="0"/>
                </a:rPr>
                <a:t>A</a:t>
              </a:r>
              <a:endParaRPr lang="en-US" altLang="zh-CN" sz="2000" dirty="0">
                <a:latin typeface="Times New Roman" panose="02020603050405020304" pitchFamily="18" charset="0"/>
              </a:endParaRPr>
            </a:p>
          </p:txBody>
        </p:sp>
        <p:sp>
          <p:nvSpPr>
            <p:cNvPr id="57392" name="Text Box 80"/>
            <p:cNvSpPr txBox="1"/>
            <p:nvPr/>
          </p:nvSpPr>
          <p:spPr>
            <a:xfrm>
              <a:off x="2676" y="2127"/>
              <a:ext cx="536" cy="381"/>
            </a:xfrm>
            <a:prstGeom prst="rect">
              <a:avLst/>
            </a:prstGeom>
            <a:noFill/>
            <a:ln w="9525">
              <a:noFill/>
            </a:ln>
          </p:spPr>
          <p:txBody>
            <a:bodyPr/>
            <a:p>
              <a:pPr algn="just"/>
              <a:r>
                <a:rPr lang="en-US" altLang="zh-CN" sz="2000" dirty="0">
                  <a:latin typeface="Times New Roman" panose="02020603050405020304" pitchFamily="18" charset="0"/>
                </a:rPr>
                <a:t>A</a:t>
              </a:r>
              <a:r>
                <a:rPr lang="en-US" altLang="zh-CN" sz="2000" baseline="-25000" dirty="0">
                  <a:latin typeface="Times New Roman" panose="02020603050405020304" pitchFamily="18" charset="0"/>
                </a:rPr>
                <a:t>L</a:t>
              </a:r>
              <a:endParaRPr lang="en-US" altLang="zh-CN" sz="2000" baseline="-25000" dirty="0">
                <a:latin typeface="Times New Roman" panose="02020603050405020304" pitchFamily="18" charset="0"/>
              </a:endParaRPr>
            </a:p>
          </p:txBody>
        </p:sp>
        <p:sp>
          <p:nvSpPr>
            <p:cNvPr id="57393" name="Text Box 83"/>
            <p:cNvSpPr txBox="1"/>
            <p:nvPr/>
          </p:nvSpPr>
          <p:spPr>
            <a:xfrm>
              <a:off x="3066" y="2135"/>
              <a:ext cx="536" cy="381"/>
            </a:xfrm>
            <a:prstGeom prst="rect">
              <a:avLst/>
            </a:prstGeom>
            <a:noFill/>
            <a:ln w="9525">
              <a:noFill/>
            </a:ln>
          </p:spPr>
          <p:txBody>
            <a:bodyPr/>
            <a:p>
              <a:pPr algn="just"/>
              <a:r>
                <a:rPr lang="en-US" altLang="zh-CN" sz="2000" dirty="0">
                  <a:latin typeface="Times New Roman" panose="02020603050405020304" pitchFamily="18" charset="0"/>
                </a:rPr>
                <a:t>C</a:t>
              </a:r>
              <a:r>
                <a:rPr lang="en-US" altLang="zh-CN" sz="2000" baseline="-25000" dirty="0">
                  <a:latin typeface="Times New Roman" panose="02020603050405020304" pitchFamily="18" charset="0"/>
                </a:rPr>
                <a:t>L</a:t>
              </a:r>
              <a:endParaRPr lang="en-US" altLang="zh-CN" sz="2000" baseline="-25000" dirty="0">
                <a:latin typeface="Times New Roman" panose="02020603050405020304" pitchFamily="18" charset="0"/>
              </a:endParaRPr>
            </a:p>
          </p:txBody>
        </p:sp>
        <p:sp>
          <p:nvSpPr>
            <p:cNvPr id="57394" name="Freeform 84"/>
            <p:cNvSpPr/>
            <p:nvPr/>
          </p:nvSpPr>
          <p:spPr>
            <a:xfrm>
              <a:off x="3116" y="1841"/>
              <a:ext cx="89" cy="317"/>
            </a:xfrm>
            <a:custGeom>
              <a:avLst/>
              <a:gdLst/>
              <a:ahLst/>
              <a:cxnLst>
                <a:cxn ang="0">
                  <a:pos x="0" y="0"/>
                </a:cxn>
                <a:cxn ang="0">
                  <a:pos x="89" y="317"/>
                </a:cxn>
              </a:cxnLst>
              <a:pathLst>
                <a:path w="120" h="390">
                  <a:moveTo>
                    <a:pt x="0" y="0"/>
                  </a:moveTo>
                  <a:lnTo>
                    <a:pt x="120" y="39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102487" name="Group 87"/>
          <p:cNvGrpSpPr/>
          <p:nvPr/>
        </p:nvGrpSpPr>
        <p:grpSpPr>
          <a:xfrm>
            <a:off x="1393825" y="1600200"/>
            <a:ext cx="2162175" cy="3475038"/>
            <a:chOff x="878" y="1104"/>
            <a:chExt cx="1362" cy="2189"/>
          </a:xfrm>
        </p:grpSpPr>
        <p:sp>
          <p:nvSpPr>
            <p:cNvPr id="57352" name="Oval 38"/>
            <p:cNvSpPr/>
            <p:nvPr/>
          </p:nvSpPr>
          <p:spPr>
            <a:xfrm>
              <a:off x="1519" y="1650"/>
              <a:ext cx="223" cy="227"/>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7353" name="Oval 40"/>
            <p:cNvSpPr/>
            <p:nvPr/>
          </p:nvSpPr>
          <p:spPr>
            <a:xfrm>
              <a:off x="1273" y="1130"/>
              <a:ext cx="224" cy="228"/>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7354" name="Rectangle 42"/>
            <p:cNvSpPr/>
            <p:nvPr/>
          </p:nvSpPr>
          <p:spPr>
            <a:xfrm>
              <a:off x="1005" y="1661"/>
              <a:ext cx="201" cy="280"/>
            </a:xfrm>
            <a:prstGeom prst="rect">
              <a:avLst/>
            </a:prstGeom>
            <a:solidFill>
              <a:srgbClr val="FFCC00"/>
            </a:solidFill>
            <a:ln w="9525" cap="flat" cmpd="sng">
              <a:solidFill>
                <a:srgbClr val="0000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57355" name="Rectangle 62"/>
            <p:cNvSpPr/>
            <p:nvPr/>
          </p:nvSpPr>
          <p:spPr>
            <a:xfrm>
              <a:off x="1753" y="2144"/>
              <a:ext cx="201" cy="280"/>
            </a:xfrm>
            <a:prstGeom prst="rect">
              <a:avLst/>
            </a:prstGeom>
            <a:solidFill>
              <a:srgbClr val="FFCC00"/>
            </a:solidFill>
            <a:ln w="9525" cap="flat" cmpd="sng">
              <a:solidFill>
                <a:srgbClr val="0000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57356" name="Rectangle 66"/>
            <p:cNvSpPr/>
            <p:nvPr/>
          </p:nvSpPr>
          <p:spPr>
            <a:xfrm>
              <a:off x="927" y="2736"/>
              <a:ext cx="201" cy="415"/>
            </a:xfrm>
            <a:prstGeom prst="rect">
              <a:avLst/>
            </a:prstGeom>
            <a:solidFill>
              <a:srgbClr val="FFCC00"/>
            </a:solidFill>
            <a:ln w="9525" cap="flat" cmpd="sng">
              <a:solidFill>
                <a:srgbClr val="0000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57357" name="Rectangle 70"/>
            <p:cNvSpPr/>
            <p:nvPr/>
          </p:nvSpPr>
          <p:spPr>
            <a:xfrm>
              <a:off x="1541" y="2736"/>
              <a:ext cx="190" cy="222"/>
            </a:xfrm>
            <a:prstGeom prst="rect">
              <a:avLst/>
            </a:prstGeom>
            <a:solidFill>
              <a:srgbClr val="FFCC00"/>
            </a:solidFill>
            <a:ln w="9525" cap="flat" cmpd="sng">
              <a:solidFill>
                <a:srgbClr val="0000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57358" name="Oval 74"/>
            <p:cNvSpPr/>
            <p:nvPr/>
          </p:nvSpPr>
          <p:spPr>
            <a:xfrm>
              <a:off x="1217" y="2157"/>
              <a:ext cx="224" cy="228"/>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7359" name="Rectangle 75"/>
            <p:cNvSpPr/>
            <p:nvPr/>
          </p:nvSpPr>
          <p:spPr>
            <a:xfrm>
              <a:off x="1541" y="2966"/>
              <a:ext cx="201" cy="205"/>
            </a:xfrm>
            <a:prstGeom prst="rect">
              <a:avLst/>
            </a:prstGeom>
            <a:solidFill>
              <a:srgbClr val="FFCC00"/>
            </a:solidFill>
            <a:ln w="9525" cap="flat" cmpd="sng">
              <a:solidFill>
                <a:srgbClr val="000000"/>
              </a:solidFill>
              <a:prstDash val="sysDot"/>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57360" name="Text Box 37"/>
            <p:cNvSpPr txBox="1"/>
            <p:nvPr/>
          </p:nvSpPr>
          <p:spPr>
            <a:xfrm>
              <a:off x="1552" y="1648"/>
              <a:ext cx="187" cy="266"/>
            </a:xfrm>
            <a:prstGeom prst="rect">
              <a:avLst/>
            </a:prstGeom>
            <a:noFill/>
            <a:ln w="9525">
              <a:noFill/>
            </a:ln>
          </p:spPr>
          <p:txBody>
            <a:bodyPr lIns="0" tIns="0" rIns="0" bIns="36000"/>
            <a:p>
              <a:pPr algn="ctr"/>
              <a:r>
                <a:rPr lang="en-US" altLang="zh-CN" sz="2000" dirty="0">
                  <a:latin typeface="Times New Roman" panose="02020603050405020304" pitchFamily="18" charset="0"/>
                </a:rPr>
                <a:t>B</a:t>
              </a:r>
              <a:endParaRPr lang="en-US" altLang="zh-CN" sz="2000" dirty="0">
                <a:latin typeface="Times New Roman" panose="02020603050405020304" pitchFamily="18" charset="0"/>
              </a:endParaRPr>
            </a:p>
          </p:txBody>
        </p:sp>
        <p:sp>
          <p:nvSpPr>
            <p:cNvPr id="57361" name="Text Box 39"/>
            <p:cNvSpPr txBox="1"/>
            <p:nvPr/>
          </p:nvSpPr>
          <p:spPr>
            <a:xfrm>
              <a:off x="1296" y="1104"/>
              <a:ext cx="186" cy="266"/>
            </a:xfrm>
            <a:prstGeom prst="rect">
              <a:avLst/>
            </a:prstGeom>
            <a:noFill/>
            <a:ln w="9525">
              <a:noFill/>
            </a:ln>
          </p:spPr>
          <p:txBody>
            <a:bodyPr lIns="0" tIns="0" rIns="0" bIns="36000"/>
            <a:p>
              <a:pPr algn="ctr"/>
              <a:r>
                <a:rPr lang="en-US" altLang="zh-CN" sz="2000" dirty="0">
                  <a:latin typeface="Times New Roman" panose="02020603050405020304" pitchFamily="18" charset="0"/>
                </a:rPr>
                <a:t>A</a:t>
              </a:r>
              <a:endParaRPr lang="en-US" altLang="zh-CN" sz="2000" dirty="0">
                <a:latin typeface="Times New Roman" panose="02020603050405020304" pitchFamily="18" charset="0"/>
              </a:endParaRPr>
            </a:p>
          </p:txBody>
        </p:sp>
        <p:sp>
          <p:nvSpPr>
            <p:cNvPr id="57362" name="Text Box 43"/>
            <p:cNvSpPr txBox="1"/>
            <p:nvPr/>
          </p:nvSpPr>
          <p:spPr>
            <a:xfrm>
              <a:off x="956" y="1636"/>
              <a:ext cx="536" cy="380"/>
            </a:xfrm>
            <a:prstGeom prst="rect">
              <a:avLst/>
            </a:prstGeom>
            <a:noFill/>
            <a:ln w="9525">
              <a:noFill/>
            </a:ln>
          </p:spPr>
          <p:txBody>
            <a:bodyPr/>
            <a:p>
              <a:pPr algn="just"/>
              <a:r>
                <a:rPr lang="en-US" altLang="zh-CN" sz="2000" dirty="0">
                  <a:latin typeface="Times New Roman" panose="02020603050405020304" pitchFamily="18" charset="0"/>
                </a:rPr>
                <a:t>A</a:t>
              </a:r>
              <a:r>
                <a:rPr lang="en-US" altLang="zh-CN" sz="2000" baseline="-25000" dirty="0">
                  <a:latin typeface="Times New Roman" panose="02020603050405020304" pitchFamily="18" charset="0"/>
                </a:rPr>
                <a:t>L</a:t>
              </a:r>
              <a:endParaRPr lang="en-US" altLang="zh-CN" sz="2000" baseline="-25000" dirty="0">
                <a:latin typeface="Times New Roman" panose="02020603050405020304" pitchFamily="18" charset="0"/>
              </a:endParaRPr>
            </a:p>
          </p:txBody>
        </p:sp>
        <p:sp>
          <p:nvSpPr>
            <p:cNvPr id="57363" name="Freeform 44"/>
            <p:cNvSpPr/>
            <p:nvPr/>
          </p:nvSpPr>
          <p:spPr>
            <a:xfrm>
              <a:off x="1139" y="1360"/>
              <a:ext cx="190" cy="276"/>
            </a:xfrm>
            <a:custGeom>
              <a:avLst/>
              <a:gdLst/>
              <a:ahLst/>
              <a:cxnLst>
                <a:cxn ang="0">
                  <a:pos x="190" y="0"/>
                </a:cxn>
                <a:cxn ang="0">
                  <a:pos x="0" y="276"/>
                </a:cxn>
              </a:cxnLst>
              <a:pathLst>
                <a:path w="255" h="339">
                  <a:moveTo>
                    <a:pt x="255" y="0"/>
                  </a:moveTo>
                  <a:lnTo>
                    <a:pt x="0" y="339"/>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7364" name="Freeform 45"/>
            <p:cNvSpPr/>
            <p:nvPr/>
          </p:nvSpPr>
          <p:spPr>
            <a:xfrm>
              <a:off x="1452" y="1360"/>
              <a:ext cx="167" cy="298"/>
            </a:xfrm>
            <a:custGeom>
              <a:avLst/>
              <a:gdLst/>
              <a:ahLst/>
              <a:cxnLst>
                <a:cxn ang="0">
                  <a:pos x="0" y="0"/>
                </a:cxn>
                <a:cxn ang="0">
                  <a:pos x="167" y="298"/>
                </a:cxn>
              </a:cxnLst>
              <a:pathLst>
                <a:path w="225" h="366">
                  <a:moveTo>
                    <a:pt x="0" y="0"/>
                  </a:moveTo>
                  <a:lnTo>
                    <a:pt x="225" y="366"/>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7365" name="Text Box 63"/>
            <p:cNvSpPr txBox="1"/>
            <p:nvPr/>
          </p:nvSpPr>
          <p:spPr>
            <a:xfrm>
              <a:off x="1704" y="2119"/>
              <a:ext cx="536" cy="380"/>
            </a:xfrm>
            <a:prstGeom prst="rect">
              <a:avLst/>
            </a:prstGeom>
            <a:noFill/>
            <a:ln w="9525">
              <a:noFill/>
            </a:ln>
          </p:spPr>
          <p:txBody>
            <a:bodyPr/>
            <a:p>
              <a:pPr algn="just"/>
              <a:r>
                <a:rPr lang="en-US" altLang="zh-CN" sz="2000" dirty="0">
                  <a:latin typeface="Times New Roman" panose="02020603050405020304" pitchFamily="18" charset="0"/>
                </a:rPr>
                <a:t>B</a:t>
              </a:r>
              <a:r>
                <a:rPr lang="en-US" altLang="zh-CN" sz="2000" baseline="-25000" dirty="0">
                  <a:latin typeface="Times New Roman" panose="02020603050405020304" pitchFamily="18" charset="0"/>
                </a:rPr>
                <a:t>R</a:t>
              </a:r>
              <a:endParaRPr lang="en-US" altLang="zh-CN" sz="2000" baseline="-25000" dirty="0">
                <a:latin typeface="Times New Roman" panose="02020603050405020304" pitchFamily="18" charset="0"/>
              </a:endParaRPr>
            </a:p>
          </p:txBody>
        </p:sp>
        <p:sp>
          <p:nvSpPr>
            <p:cNvPr id="57366" name="Freeform 64"/>
            <p:cNvSpPr/>
            <p:nvPr/>
          </p:nvSpPr>
          <p:spPr>
            <a:xfrm>
              <a:off x="1385" y="1877"/>
              <a:ext cx="190" cy="276"/>
            </a:xfrm>
            <a:custGeom>
              <a:avLst/>
              <a:gdLst/>
              <a:ahLst/>
              <a:cxnLst>
                <a:cxn ang="0">
                  <a:pos x="190" y="0"/>
                </a:cxn>
                <a:cxn ang="0">
                  <a:pos x="0" y="276"/>
                </a:cxn>
              </a:cxnLst>
              <a:pathLst>
                <a:path w="255" h="339">
                  <a:moveTo>
                    <a:pt x="255" y="0"/>
                  </a:moveTo>
                  <a:lnTo>
                    <a:pt x="0" y="339"/>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7367" name="Freeform 65"/>
            <p:cNvSpPr/>
            <p:nvPr/>
          </p:nvSpPr>
          <p:spPr>
            <a:xfrm>
              <a:off x="1675" y="1865"/>
              <a:ext cx="157" cy="266"/>
            </a:xfrm>
            <a:custGeom>
              <a:avLst/>
              <a:gdLst/>
              <a:ahLst/>
              <a:cxnLst>
                <a:cxn ang="0">
                  <a:pos x="0" y="0"/>
                </a:cxn>
                <a:cxn ang="0">
                  <a:pos x="157" y="266"/>
                </a:cxn>
              </a:cxnLst>
              <a:pathLst>
                <a:path w="210" h="327">
                  <a:moveTo>
                    <a:pt x="0" y="0"/>
                  </a:moveTo>
                  <a:lnTo>
                    <a:pt x="210" y="327"/>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7368" name="Text Box 67"/>
            <p:cNvSpPr txBox="1"/>
            <p:nvPr/>
          </p:nvSpPr>
          <p:spPr>
            <a:xfrm>
              <a:off x="878" y="2688"/>
              <a:ext cx="536" cy="380"/>
            </a:xfrm>
            <a:prstGeom prst="rect">
              <a:avLst/>
            </a:prstGeom>
            <a:noFill/>
            <a:ln w="9525">
              <a:noFill/>
            </a:ln>
          </p:spPr>
          <p:txBody>
            <a:bodyPr/>
            <a:p>
              <a:pPr algn="just"/>
              <a:r>
                <a:rPr lang="en-US" altLang="zh-CN" sz="2000" dirty="0">
                  <a:latin typeface="Times New Roman" panose="02020603050405020304" pitchFamily="18" charset="0"/>
                </a:rPr>
                <a:t>C</a:t>
              </a:r>
              <a:r>
                <a:rPr lang="en-US" altLang="zh-CN" sz="2000" baseline="-25000" dirty="0">
                  <a:latin typeface="Times New Roman" panose="02020603050405020304" pitchFamily="18" charset="0"/>
                </a:rPr>
                <a:t>L</a:t>
              </a:r>
              <a:endParaRPr lang="en-US" altLang="zh-CN" sz="2000" baseline="-25000" dirty="0">
                <a:latin typeface="Times New Roman" panose="02020603050405020304" pitchFamily="18" charset="0"/>
              </a:endParaRPr>
            </a:p>
          </p:txBody>
        </p:sp>
        <p:sp>
          <p:nvSpPr>
            <p:cNvPr id="57369" name="Freeform 68"/>
            <p:cNvSpPr/>
            <p:nvPr/>
          </p:nvSpPr>
          <p:spPr>
            <a:xfrm>
              <a:off x="927" y="2966"/>
              <a:ext cx="168" cy="1"/>
            </a:xfrm>
            <a:custGeom>
              <a:avLst/>
              <a:gdLst/>
              <a:ahLst/>
              <a:cxnLst>
                <a:cxn ang="0">
                  <a:pos x="0" y="0"/>
                </a:cxn>
                <a:cxn ang="0">
                  <a:pos x="168" y="0"/>
                </a:cxn>
              </a:cxnLst>
              <a:pathLst>
                <a:path w="225" h="1">
                  <a:moveTo>
                    <a:pt x="0" y="0"/>
                  </a:moveTo>
                  <a:lnTo>
                    <a:pt x="225" y="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7370" name="Text Box 69"/>
            <p:cNvSpPr txBox="1"/>
            <p:nvPr/>
          </p:nvSpPr>
          <p:spPr>
            <a:xfrm>
              <a:off x="908" y="2912"/>
              <a:ext cx="402" cy="381"/>
            </a:xfrm>
            <a:prstGeom prst="rect">
              <a:avLst/>
            </a:prstGeom>
            <a:noFill/>
            <a:ln w="9525">
              <a:noFill/>
            </a:ln>
          </p:spPr>
          <p:txBody>
            <a:bodyPr/>
            <a:p>
              <a:pPr algn="just"/>
              <a:r>
                <a:rPr lang="en-US" altLang="zh-CN" sz="2000" dirty="0">
                  <a:latin typeface="Times New Roman" panose="02020603050405020304" pitchFamily="18" charset="0"/>
                </a:rPr>
                <a:t>S</a:t>
              </a:r>
              <a:endParaRPr lang="en-US" altLang="zh-CN" sz="2000" dirty="0">
                <a:latin typeface="Times New Roman" panose="02020603050405020304" pitchFamily="18" charset="0"/>
              </a:endParaRPr>
            </a:p>
          </p:txBody>
        </p:sp>
        <p:sp>
          <p:nvSpPr>
            <p:cNvPr id="57371" name="Freeform 71"/>
            <p:cNvSpPr/>
            <p:nvPr/>
          </p:nvSpPr>
          <p:spPr>
            <a:xfrm>
              <a:off x="1028" y="2380"/>
              <a:ext cx="245" cy="354"/>
            </a:xfrm>
            <a:custGeom>
              <a:avLst/>
              <a:gdLst/>
              <a:ahLst/>
              <a:cxnLst>
                <a:cxn ang="0">
                  <a:pos x="245" y="0"/>
                </a:cxn>
                <a:cxn ang="0">
                  <a:pos x="0" y="354"/>
                </a:cxn>
              </a:cxnLst>
              <a:pathLst>
                <a:path w="330" h="435">
                  <a:moveTo>
                    <a:pt x="330" y="0"/>
                  </a:moveTo>
                  <a:lnTo>
                    <a:pt x="0" y="435"/>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7372" name="Freeform 72"/>
            <p:cNvSpPr/>
            <p:nvPr/>
          </p:nvSpPr>
          <p:spPr>
            <a:xfrm>
              <a:off x="1407" y="2365"/>
              <a:ext cx="224" cy="357"/>
            </a:xfrm>
            <a:custGeom>
              <a:avLst/>
              <a:gdLst/>
              <a:ahLst/>
              <a:cxnLst>
                <a:cxn ang="0">
                  <a:pos x="0" y="0"/>
                </a:cxn>
                <a:cxn ang="0">
                  <a:pos x="224" y="357"/>
                </a:cxn>
              </a:cxnLst>
              <a:pathLst>
                <a:path w="300" h="438">
                  <a:moveTo>
                    <a:pt x="0" y="0"/>
                  </a:moveTo>
                  <a:lnTo>
                    <a:pt x="300" y="438"/>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7373" name="Text Box 73"/>
            <p:cNvSpPr txBox="1"/>
            <p:nvPr/>
          </p:nvSpPr>
          <p:spPr>
            <a:xfrm>
              <a:off x="1240" y="2155"/>
              <a:ext cx="187" cy="266"/>
            </a:xfrm>
            <a:prstGeom prst="rect">
              <a:avLst/>
            </a:prstGeom>
            <a:noFill/>
            <a:ln w="9525">
              <a:noFill/>
            </a:ln>
          </p:spPr>
          <p:txBody>
            <a:bodyPr lIns="0" tIns="0" rIns="0" bIns="36000"/>
            <a:p>
              <a:pPr algn="ctr"/>
              <a:r>
                <a:rPr lang="en-US" altLang="zh-CN" sz="2000" dirty="0">
                  <a:latin typeface="Times New Roman" panose="02020603050405020304" pitchFamily="18" charset="0"/>
                </a:rPr>
                <a:t>C</a:t>
              </a:r>
              <a:endParaRPr lang="en-US" altLang="zh-CN" sz="2000" dirty="0">
                <a:latin typeface="Times New Roman" panose="02020603050405020304" pitchFamily="18" charset="0"/>
              </a:endParaRPr>
            </a:p>
          </p:txBody>
        </p:sp>
        <p:sp>
          <p:nvSpPr>
            <p:cNvPr id="57374" name="Text Box 86"/>
            <p:cNvSpPr txBox="1"/>
            <p:nvPr/>
          </p:nvSpPr>
          <p:spPr>
            <a:xfrm>
              <a:off x="1504" y="2673"/>
              <a:ext cx="536" cy="381"/>
            </a:xfrm>
            <a:prstGeom prst="rect">
              <a:avLst/>
            </a:prstGeom>
            <a:noFill/>
            <a:ln w="9525">
              <a:noFill/>
            </a:ln>
          </p:spPr>
          <p:txBody>
            <a:bodyPr/>
            <a:p>
              <a:pPr algn="just"/>
              <a:r>
                <a:rPr lang="en-US" altLang="zh-CN" sz="2000" dirty="0">
                  <a:latin typeface="Times New Roman" panose="02020603050405020304" pitchFamily="18" charset="0"/>
                </a:rPr>
                <a:t>C</a:t>
              </a:r>
              <a:r>
                <a:rPr lang="en-US" altLang="zh-CN" sz="2000" baseline="-25000" dirty="0">
                  <a:latin typeface="Times New Roman" panose="02020603050405020304" pitchFamily="18" charset="0"/>
                </a:rPr>
                <a:t>R</a:t>
              </a:r>
              <a:endParaRPr lang="en-US" altLang="zh-CN" sz="2000" baseline="-25000" dirty="0">
                <a:latin typeface="Times New Roman" panose="02020603050405020304" pitchFamily="18" charset="0"/>
              </a:endParaRPr>
            </a:p>
          </p:txBody>
        </p:sp>
      </p:grpSp>
      <p:sp>
        <p:nvSpPr>
          <p:cNvPr id="102489" name="Rectangle 89"/>
          <p:cNvSpPr/>
          <p:nvPr/>
        </p:nvSpPr>
        <p:spPr>
          <a:xfrm>
            <a:off x="381000" y="5165725"/>
            <a:ext cx="4114800" cy="457200"/>
          </a:xfrm>
          <a:prstGeom prst="rect">
            <a:avLst/>
          </a:prstGeom>
          <a:noFill/>
          <a:ln w="9525">
            <a:noFill/>
          </a:ln>
        </p:spPr>
        <p:txBody>
          <a:bodyPr>
            <a:spAutoFit/>
          </a:bodyPr>
          <a:p>
            <a:pPr eaLnBrk="1" hangingPunct="1"/>
            <a:r>
              <a:rPr lang="zh-CN" altLang="en-US" sz="2400" b="1" dirty="0">
                <a:solidFill>
                  <a:srgbClr val="D60093"/>
                </a:solidFill>
                <a:latin typeface="幼圆" panose="02010509060101010101" pitchFamily="49" charset="-122"/>
                <a:ea typeface="幼圆" panose="02010509060101010101" pitchFamily="49" charset="-122"/>
              </a:rPr>
              <a:t> </a:t>
            </a:r>
            <a:r>
              <a:rPr lang="en-US" altLang="zh-CN" sz="2400" b="1" dirty="0">
                <a:solidFill>
                  <a:srgbClr val="D60093"/>
                </a:solidFill>
                <a:latin typeface="幼圆" panose="02010509060101010101" pitchFamily="49" charset="-122"/>
                <a:ea typeface="幼圆" panose="02010509060101010101" pitchFamily="49" charset="-122"/>
              </a:rPr>
              <a:t>(a) </a:t>
            </a:r>
            <a:r>
              <a:rPr lang="zh-CN" altLang="en-US" sz="2400" b="1" dirty="0">
                <a:solidFill>
                  <a:srgbClr val="D60093"/>
                </a:solidFill>
                <a:latin typeface="幼圆" panose="02010509060101010101" pitchFamily="49" charset="-122"/>
                <a:ea typeface="幼圆" panose="02010509060101010101" pitchFamily="49" charset="-122"/>
              </a:rPr>
              <a:t>插入结点*</a:t>
            </a:r>
            <a:r>
              <a:rPr lang="en-US" altLang="zh-CN" sz="2400" b="1" dirty="0">
                <a:solidFill>
                  <a:srgbClr val="D60093"/>
                </a:solidFill>
                <a:latin typeface="幼圆" panose="02010509060101010101" pitchFamily="49" charset="-122"/>
                <a:ea typeface="幼圆" panose="02010509060101010101" pitchFamily="49" charset="-122"/>
              </a:rPr>
              <a:t>s</a:t>
            </a:r>
            <a:r>
              <a:rPr lang="zh-CN" altLang="en-US" sz="2400" b="1" dirty="0">
                <a:solidFill>
                  <a:srgbClr val="D60093"/>
                </a:solidFill>
                <a:latin typeface="幼圆" panose="02010509060101010101" pitchFamily="49" charset="-122"/>
                <a:ea typeface="幼圆" panose="02010509060101010101" pitchFamily="49" charset="-122"/>
              </a:rPr>
              <a:t>后失去平衡</a:t>
            </a:r>
            <a:r>
              <a:rPr lang="zh-CN" altLang="en-US" sz="2400" b="1" dirty="0">
                <a:solidFill>
                  <a:schemeClr val="folHlink"/>
                </a:solidFill>
                <a:latin typeface="幼圆" panose="02010509060101010101" pitchFamily="49" charset="-122"/>
                <a:ea typeface="幼圆" panose="02010509060101010101" pitchFamily="49" charset="-122"/>
              </a:rPr>
              <a:t> </a:t>
            </a:r>
            <a:endParaRPr lang="zh-CN" altLang="en-US" sz="2400" b="1" dirty="0">
              <a:solidFill>
                <a:schemeClr val="folHlink"/>
              </a:solidFill>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2487"/>
                                        </p:tgtEl>
                                        <p:attrNameLst>
                                          <p:attrName>style.visibility</p:attrName>
                                        </p:attrNameLst>
                                      </p:cBhvr>
                                      <p:to>
                                        <p:strVal val="visible"/>
                                      </p:to>
                                    </p:set>
                                    <p:anim calcmode="lin" valueType="num">
                                      <p:cBhvr>
                                        <p:cTn id="7" dur="500" fill="hold"/>
                                        <p:tgtEl>
                                          <p:spTgt spid="102487"/>
                                        </p:tgtEl>
                                        <p:attrNameLst>
                                          <p:attrName>ppt_x</p:attrName>
                                        </p:attrNameLst>
                                      </p:cBhvr>
                                      <p:tavLst>
                                        <p:tav tm="0">
                                          <p:val>
                                            <p:strVal val="0-#ppt_w/2"/>
                                          </p:val>
                                        </p:tav>
                                        <p:tav tm="100000">
                                          <p:val>
                                            <p:strVal val="#ppt_x"/>
                                          </p:val>
                                        </p:tav>
                                      </p:tavLst>
                                    </p:anim>
                                    <p:anim calcmode="lin" valueType="num">
                                      <p:cBhvr>
                                        <p:cTn id="8" dur="500" fill="hold"/>
                                        <p:tgtEl>
                                          <p:spTgt spid="10248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89"/>
                                        </p:tgtEl>
                                        <p:attrNameLst>
                                          <p:attrName>style.visibility</p:attrName>
                                        </p:attrNameLst>
                                      </p:cBhvr>
                                      <p:to>
                                        <p:strVal val="visible"/>
                                      </p:to>
                                    </p:set>
                                    <p:anim calcmode="lin" valueType="num">
                                      <p:cBhvr>
                                        <p:cTn id="13" dur="500" fill="hold"/>
                                        <p:tgtEl>
                                          <p:spTgt spid="102489"/>
                                        </p:tgtEl>
                                        <p:attrNameLst>
                                          <p:attrName>ppt_x</p:attrName>
                                        </p:attrNameLst>
                                      </p:cBhvr>
                                      <p:tavLst>
                                        <p:tav tm="0">
                                          <p:val>
                                            <p:strVal val="0-#ppt_w/2"/>
                                          </p:val>
                                        </p:tav>
                                        <p:tav tm="100000">
                                          <p:val>
                                            <p:strVal val="#ppt_x"/>
                                          </p:val>
                                        </p:tav>
                                      </p:tavLst>
                                    </p:anim>
                                    <p:anim calcmode="lin" valueType="num">
                                      <p:cBhvr>
                                        <p:cTn id="14" dur="500" fill="hold"/>
                                        <p:tgtEl>
                                          <p:spTgt spid="10248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02488"/>
                                        </p:tgtEl>
                                        <p:attrNameLst>
                                          <p:attrName>style.visibility</p:attrName>
                                        </p:attrNameLst>
                                      </p:cBhvr>
                                      <p:to>
                                        <p:strVal val="visible"/>
                                      </p:to>
                                    </p:set>
                                    <p:anim calcmode="lin" valueType="num">
                                      <p:cBhvr>
                                        <p:cTn id="19" dur="500" fill="hold"/>
                                        <p:tgtEl>
                                          <p:spTgt spid="102488"/>
                                        </p:tgtEl>
                                        <p:attrNameLst>
                                          <p:attrName>ppt_x</p:attrName>
                                        </p:attrNameLst>
                                      </p:cBhvr>
                                      <p:tavLst>
                                        <p:tav tm="0">
                                          <p:val>
                                            <p:strVal val="1+#ppt_w/2"/>
                                          </p:val>
                                        </p:tav>
                                        <p:tav tm="100000">
                                          <p:val>
                                            <p:strVal val="#ppt_x"/>
                                          </p:val>
                                        </p:tav>
                                      </p:tavLst>
                                    </p:anim>
                                    <p:anim calcmode="lin" valueType="num">
                                      <p:cBhvr>
                                        <p:cTn id="20" dur="500" fill="hold"/>
                                        <p:tgtEl>
                                          <p:spTgt spid="10248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2460"/>
                                        </p:tgtEl>
                                        <p:attrNameLst>
                                          <p:attrName>style.visibility</p:attrName>
                                        </p:attrNameLst>
                                      </p:cBhvr>
                                      <p:to>
                                        <p:strVal val="visible"/>
                                      </p:to>
                                    </p:set>
                                    <p:anim calcmode="lin" valueType="num">
                                      <p:cBhvr>
                                        <p:cTn id="25" dur="500" fill="hold"/>
                                        <p:tgtEl>
                                          <p:spTgt spid="102460"/>
                                        </p:tgtEl>
                                        <p:attrNameLst>
                                          <p:attrName>ppt_x</p:attrName>
                                        </p:attrNameLst>
                                      </p:cBhvr>
                                      <p:tavLst>
                                        <p:tav tm="0">
                                          <p:val>
                                            <p:strVal val="1+#ppt_w/2"/>
                                          </p:val>
                                        </p:tav>
                                        <p:tav tm="100000">
                                          <p:val>
                                            <p:strVal val="#ppt_x"/>
                                          </p:val>
                                        </p:tav>
                                      </p:tavLst>
                                    </p:anim>
                                    <p:anim calcmode="lin" valueType="num">
                                      <p:cBhvr>
                                        <p:cTn id="26" dur="500" fill="hold"/>
                                        <p:tgtEl>
                                          <p:spTgt spid="1024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0" grpId="0"/>
      <p:bldP spid="10248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58371" name="Rectangle 2"/>
          <p:cNvSpPr>
            <a:spLocks noGrp="1"/>
          </p:cNvSpPr>
          <p:nvPr>
            <p:ph type="title"/>
          </p:nvPr>
        </p:nvSpPr>
        <p:spPr/>
        <p:txBody>
          <a:bodyPr vert="horz" wrap="square" lIns="91440" tIns="45720" rIns="91440" bIns="45720" anchor="ctr" anchorCtr="0"/>
          <a:p>
            <a:pPr eaLnBrk="1" hangingPunct="1"/>
            <a:r>
              <a:rPr lang="en-US" altLang="zh-CN" dirty="0">
                <a:solidFill>
                  <a:schemeClr val="tx1"/>
                </a:solidFill>
                <a:latin typeface="华文新魏" panose="02010800040101010101" pitchFamily="2" charset="-122"/>
              </a:rPr>
              <a:t>RL</a:t>
            </a:r>
            <a:r>
              <a:rPr lang="zh-CN" altLang="en-US" dirty="0">
                <a:solidFill>
                  <a:schemeClr val="tx1"/>
                </a:solidFill>
                <a:latin typeface="华文新魏" panose="02010800040101010101" pitchFamily="2" charset="-122"/>
              </a:rPr>
              <a:t>型调整的三个例子</a:t>
            </a:r>
            <a:endParaRPr lang="zh-CN" altLang="en-US" dirty="0">
              <a:solidFill>
                <a:schemeClr val="tx1"/>
              </a:solidFill>
              <a:latin typeface="华文新魏" panose="02010800040101010101" pitchFamily="2" charset="-122"/>
            </a:endParaRPr>
          </a:p>
        </p:txBody>
      </p:sp>
      <p:sp>
        <p:nvSpPr>
          <p:cNvPr id="103530" name="Text Box 106"/>
          <p:cNvSpPr txBox="1"/>
          <p:nvPr/>
        </p:nvSpPr>
        <p:spPr>
          <a:xfrm>
            <a:off x="609600" y="4953000"/>
            <a:ext cx="2805113" cy="701675"/>
          </a:xfrm>
          <a:prstGeom prst="rect">
            <a:avLst/>
          </a:prstGeom>
          <a:noFill/>
          <a:ln w="9525">
            <a:noFill/>
          </a:ln>
        </p:spPr>
        <p:txBody>
          <a:bodyPr/>
          <a:p>
            <a:pPr algn="just"/>
            <a:r>
              <a:rPr lang="en-US" altLang="zh-CN" b="1" dirty="0">
                <a:solidFill>
                  <a:srgbClr val="D60093"/>
                </a:solidFill>
                <a:latin typeface="Times New Roman" panose="02020603050405020304" pitchFamily="18" charset="0"/>
              </a:rPr>
              <a:t>(a)</a:t>
            </a:r>
            <a:r>
              <a:rPr lang="en-US" altLang="zh-CN" sz="2400" b="1" dirty="0">
                <a:solidFill>
                  <a:srgbClr val="D60093"/>
                </a:solidFill>
                <a:latin typeface="幼圆" panose="02010509060101010101" pitchFamily="49" charset="-122"/>
                <a:ea typeface="幼圆" panose="02010509060101010101" pitchFamily="49" charset="-122"/>
              </a:rPr>
              <a:t> RL(0)</a:t>
            </a:r>
            <a:r>
              <a:rPr lang="zh-CN" altLang="en-US" sz="2400" b="1" dirty="0">
                <a:solidFill>
                  <a:srgbClr val="D60093"/>
                </a:solidFill>
                <a:latin typeface="幼圆" panose="02010509060101010101" pitchFamily="49" charset="-122"/>
                <a:ea typeface="幼圆" panose="02010509060101010101" pitchFamily="49" charset="-122"/>
              </a:rPr>
              <a:t>型调整</a:t>
            </a:r>
            <a:endParaRPr lang="zh-CN" altLang="en-US" b="1" dirty="0">
              <a:solidFill>
                <a:srgbClr val="D60093"/>
              </a:solidFill>
              <a:latin typeface="Times New Roman" panose="02020603050405020304" pitchFamily="18" charset="0"/>
            </a:endParaRPr>
          </a:p>
        </p:txBody>
      </p:sp>
      <p:grpSp>
        <p:nvGrpSpPr>
          <p:cNvPr id="103645" name="Group 221"/>
          <p:cNvGrpSpPr/>
          <p:nvPr/>
        </p:nvGrpSpPr>
        <p:grpSpPr>
          <a:xfrm>
            <a:off x="609600" y="1600200"/>
            <a:ext cx="2743200" cy="2119313"/>
            <a:chOff x="384" y="1008"/>
            <a:chExt cx="1728" cy="1335"/>
          </a:xfrm>
        </p:grpSpPr>
        <p:sp>
          <p:nvSpPr>
            <p:cNvPr id="58441" name="Oval 110"/>
            <p:cNvSpPr/>
            <p:nvPr/>
          </p:nvSpPr>
          <p:spPr>
            <a:xfrm>
              <a:off x="934" y="2113"/>
              <a:ext cx="196" cy="198"/>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8442" name="Oval 113"/>
            <p:cNvSpPr/>
            <p:nvPr/>
          </p:nvSpPr>
          <p:spPr>
            <a:xfrm>
              <a:off x="413" y="1241"/>
              <a:ext cx="197" cy="198"/>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8443" name="Oval 116"/>
            <p:cNvSpPr/>
            <p:nvPr/>
          </p:nvSpPr>
          <p:spPr>
            <a:xfrm>
              <a:off x="580" y="1671"/>
              <a:ext cx="197" cy="199"/>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8444" name="Oval 120"/>
            <p:cNvSpPr/>
            <p:nvPr/>
          </p:nvSpPr>
          <p:spPr>
            <a:xfrm>
              <a:off x="885" y="1241"/>
              <a:ext cx="196" cy="198"/>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8445" name="Oval 123"/>
            <p:cNvSpPr/>
            <p:nvPr/>
          </p:nvSpPr>
          <p:spPr>
            <a:xfrm>
              <a:off x="1052" y="1671"/>
              <a:ext cx="196" cy="199"/>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8446" name="Oval 128"/>
            <p:cNvSpPr/>
            <p:nvPr/>
          </p:nvSpPr>
          <p:spPr>
            <a:xfrm>
              <a:off x="1631" y="1230"/>
              <a:ext cx="196" cy="198"/>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8447" name="Oval 131"/>
            <p:cNvSpPr/>
            <p:nvPr/>
          </p:nvSpPr>
          <p:spPr>
            <a:xfrm>
              <a:off x="1395" y="1671"/>
              <a:ext cx="197" cy="199"/>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8448" name="Oval 134"/>
            <p:cNvSpPr/>
            <p:nvPr/>
          </p:nvSpPr>
          <p:spPr>
            <a:xfrm>
              <a:off x="1867" y="1671"/>
              <a:ext cx="196" cy="199"/>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8449" name="Freeform 107"/>
            <p:cNvSpPr/>
            <p:nvPr/>
          </p:nvSpPr>
          <p:spPr>
            <a:xfrm>
              <a:off x="1012" y="1445"/>
              <a:ext cx="118" cy="245"/>
            </a:xfrm>
            <a:custGeom>
              <a:avLst/>
              <a:gdLst/>
              <a:ahLst/>
              <a:cxnLst>
                <a:cxn ang="0">
                  <a:pos x="0" y="0"/>
                </a:cxn>
                <a:cxn ang="0">
                  <a:pos x="118" y="245"/>
                </a:cxn>
              </a:cxnLst>
              <a:pathLst>
                <a:path w="180" h="345">
                  <a:moveTo>
                    <a:pt x="0" y="0"/>
                  </a:moveTo>
                  <a:lnTo>
                    <a:pt x="180" y="345"/>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8450" name="Text Box 109"/>
            <p:cNvSpPr txBox="1"/>
            <p:nvPr/>
          </p:nvSpPr>
          <p:spPr>
            <a:xfrm>
              <a:off x="954" y="2112"/>
              <a:ext cx="164" cy="231"/>
            </a:xfrm>
            <a:prstGeom prst="rect">
              <a:avLst/>
            </a:prstGeom>
            <a:noFill/>
            <a:ln w="9525">
              <a:noFill/>
            </a:ln>
          </p:spPr>
          <p:txBody>
            <a:bodyPr lIns="0" tIns="0" rIns="0" bIns="36000"/>
            <a:p>
              <a:pPr algn="ctr"/>
              <a:r>
                <a:rPr lang="en-US" altLang="zh-CN" dirty="0">
                  <a:latin typeface="Times New Roman" panose="02020603050405020304" pitchFamily="18" charset="0"/>
                </a:rPr>
                <a:t>40</a:t>
              </a:r>
              <a:endParaRPr lang="en-US" altLang="zh-CN" dirty="0">
                <a:latin typeface="Times New Roman" panose="02020603050405020304" pitchFamily="18" charset="0"/>
              </a:endParaRPr>
            </a:p>
          </p:txBody>
        </p:sp>
        <p:sp>
          <p:nvSpPr>
            <p:cNvPr id="58451" name="Text Box 111"/>
            <p:cNvSpPr txBox="1"/>
            <p:nvPr/>
          </p:nvSpPr>
          <p:spPr>
            <a:xfrm>
              <a:off x="384" y="1008"/>
              <a:ext cx="353" cy="331"/>
            </a:xfrm>
            <a:prstGeom prst="rect">
              <a:avLst/>
            </a:prstGeom>
            <a:noFill/>
            <a:ln w="9525">
              <a:noFill/>
            </a:ln>
          </p:spPr>
          <p:txBody>
            <a:bodyPr/>
            <a:p>
              <a:pPr algn="just"/>
              <a:r>
                <a:rPr lang="en-US" altLang="zh-CN" sz="1200" dirty="0">
                  <a:latin typeface="Times New Roman" panose="02020603050405020304" pitchFamily="18" charset="0"/>
                </a:rPr>
                <a:t>-1</a:t>
              </a:r>
              <a:endParaRPr lang="en-US" altLang="zh-CN" sz="1200" dirty="0">
                <a:latin typeface="Times New Roman" panose="02020603050405020304" pitchFamily="18" charset="0"/>
              </a:endParaRPr>
            </a:p>
          </p:txBody>
        </p:sp>
        <p:sp>
          <p:nvSpPr>
            <p:cNvPr id="58452" name="Text Box 112"/>
            <p:cNvSpPr txBox="1"/>
            <p:nvPr/>
          </p:nvSpPr>
          <p:spPr>
            <a:xfrm>
              <a:off x="433" y="1218"/>
              <a:ext cx="164" cy="232"/>
            </a:xfrm>
            <a:prstGeom prst="rect">
              <a:avLst/>
            </a:prstGeom>
            <a:noFill/>
            <a:ln w="9525">
              <a:noFill/>
            </a:ln>
          </p:spPr>
          <p:txBody>
            <a:bodyPr lIns="0" tIns="0" rIns="0" bIns="36000"/>
            <a:p>
              <a:pPr algn="ctr"/>
              <a:r>
                <a:rPr lang="en-US" altLang="zh-CN" dirty="0">
                  <a:latin typeface="Times New Roman" panose="02020603050405020304" pitchFamily="18" charset="0"/>
                </a:rPr>
                <a:t>31</a:t>
              </a:r>
              <a:endParaRPr lang="en-US" altLang="zh-CN" dirty="0">
                <a:latin typeface="Times New Roman" panose="02020603050405020304" pitchFamily="18" charset="0"/>
              </a:endParaRPr>
            </a:p>
          </p:txBody>
        </p:sp>
        <p:sp>
          <p:nvSpPr>
            <p:cNvPr id="58453" name="Text Box 115"/>
            <p:cNvSpPr txBox="1"/>
            <p:nvPr/>
          </p:nvSpPr>
          <p:spPr>
            <a:xfrm>
              <a:off x="600" y="1670"/>
              <a:ext cx="165" cy="232"/>
            </a:xfrm>
            <a:prstGeom prst="rect">
              <a:avLst/>
            </a:prstGeom>
            <a:noFill/>
            <a:ln w="9525">
              <a:noFill/>
            </a:ln>
          </p:spPr>
          <p:txBody>
            <a:bodyPr lIns="0" tIns="0" rIns="0" bIns="36000"/>
            <a:p>
              <a:pPr algn="ctr"/>
              <a:r>
                <a:rPr lang="en-US" altLang="zh-CN" dirty="0">
                  <a:latin typeface="Times New Roman" panose="02020603050405020304" pitchFamily="18" charset="0"/>
                </a:rPr>
                <a:t>47</a:t>
              </a:r>
              <a:endParaRPr lang="en-US" altLang="zh-CN" dirty="0">
                <a:latin typeface="Times New Roman" panose="02020603050405020304" pitchFamily="18" charset="0"/>
              </a:endParaRPr>
            </a:p>
          </p:txBody>
        </p:sp>
        <p:sp>
          <p:nvSpPr>
            <p:cNvPr id="58454" name="Freeform 117"/>
            <p:cNvSpPr/>
            <p:nvPr/>
          </p:nvSpPr>
          <p:spPr>
            <a:xfrm rot="-2951627">
              <a:off x="524" y="1433"/>
              <a:ext cx="131" cy="227"/>
            </a:xfrm>
            <a:custGeom>
              <a:avLst/>
              <a:gdLst/>
              <a:ahLst/>
              <a:cxnLst>
                <a:cxn ang="0">
                  <a:pos x="131" y="0"/>
                </a:cxn>
                <a:cxn ang="0">
                  <a:pos x="0" y="227"/>
                </a:cxn>
              </a:cxnLst>
              <a:pathLst>
                <a:path w="185" h="346">
                  <a:moveTo>
                    <a:pt x="185" y="0"/>
                  </a:moveTo>
                  <a:lnTo>
                    <a:pt x="0" y="346"/>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8455" name="Text Box 118"/>
            <p:cNvSpPr txBox="1"/>
            <p:nvPr/>
          </p:nvSpPr>
          <p:spPr>
            <a:xfrm>
              <a:off x="463" y="1501"/>
              <a:ext cx="235" cy="331"/>
            </a:xfrm>
            <a:prstGeom prst="rect">
              <a:avLst/>
            </a:prstGeom>
            <a:noFill/>
            <a:ln w="9525">
              <a:noFill/>
            </a:ln>
          </p:spPr>
          <p:txBody>
            <a:bodyPr/>
            <a:p>
              <a:pPr algn="just"/>
              <a:r>
                <a:rPr lang="en-US" altLang="zh-CN" sz="1200" dirty="0">
                  <a:latin typeface="Times New Roman" panose="02020603050405020304" pitchFamily="18" charset="0"/>
                </a:rPr>
                <a:t>0</a:t>
              </a:r>
              <a:endParaRPr lang="en-US" altLang="zh-CN" sz="1200" dirty="0">
                <a:latin typeface="Times New Roman" panose="02020603050405020304" pitchFamily="18" charset="0"/>
              </a:endParaRPr>
            </a:p>
          </p:txBody>
        </p:sp>
        <p:sp>
          <p:nvSpPr>
            <p:cNvPr id="58456" name="Text Box 119"/>
            <p:cNvSpPr txBox="1"/>
            <p:nvPr/>
          </p:nvSpPr>
          <p:spPr>
            <a:xfrm>
              <a:off x="904" y="1218"/>
              <a:ext cx="165" cy="232"/>
            </a:xfrm>
            <a:prstGeom prst="rect">
              <a:avLst/>
            </a:prstGeom>
            <a:noFill/>
            <a:ln w="9525">
              <a:noFill/>
            </a:ln>
          </p:spPr>
          <p:txBody>
            <a:bodyPr lIns="0" tIns="0" rIns="0" bIns="36000"/>
            <a:p>
              <a:pPr algn="ctr"/>
              <a:r>
                <a:rPr lang="en-US" altLang="zh-CN" dirty="0">
                  <a:latin typeface="Times New Roman" panose="02020603050405020304" pitchFamily="18" charset="0"/>
                </a:rPr>
                <a:t>31</a:t>
              </a:r>
              <a:endParaRPr lang="en-US" altLang="zh-CN" dirty="0">
                <a:latin typeface="Times New Roman" panose="02020603050405020304" pitchFamily="18" charset="0"/>
              </a:endParaRPr>
            </a:p>
          </p:txBody>
        </p:sp>
        <p:sp>
          <p:nvSpPr>
            <p:cNvPr id="58457" name="Text Box 122"/>
            <p:cNvSpPr txBox="1"/>
            <p:nvPr/>
          </p:nvSpPr>
          <p:spPr>
            <a:xfrm>
              <a:off x="1072" y="1670"/>
              <a:ext cx="164" cy="232"/>
            </a:xfrm>
            <a:prstGeom prst="rect">
              <a:avLst/>
            </a:prstGeom>
            <a:noFill/>
            <a:ln w="9525">
              <a:noFill/>
            </a:ln>
          </p:spPr>
          <p:txBody>
            <a:bodyPr lIns="0" tIns="0" rIns="0" bIns="36000"/>
            <a:p>
              <a:pPr algn="ctr"/>
              <a:r>
                <a:rPr lang="en-US" altLang="zh-CN" dirty="0">
                  <a:latin typeface="Times New Roman" panose="02020603050405020304" pitchFamily="18" charset="0"/>
                </a:rPr>
                <a:t>47</a:t>
              </a:r>
              <a:endParaRPr lang="en-US" altLang="zh-CN" dirty="0">
                <a:latin typeface="Times New Roman" panose="02020603050405020304" pitchFamily="18" charset="0"/>
              </a:endParaRPr>
            </a:p>
          </p:txBody>
        </p:sp>
        <p:sp>
          <p:nvSpPr>
            <p:cNvPr id="58458" name="Freeform 124"/>
            <p:cNvSpPr/>
            <p:nvPr/>
          </p:nvSpPr>
          <p:spPr>
            <a:xfrm rot="3145406">
              <a:off x="1041" y="1885"/>
              <a:ext cx="107" cy="216"/>
            </a:xfrm>
            <a:custGeom>
              <a:avLst/>
              <a:gdLst/>
              <a:ahLst/>
              <a:cxnLst>
                <a:cxn ang="0">
                  <a:pos x="0" y="0"/>
                </a:cxn>
                <a:cxn ang="0">
                  <a:pos x="107" y="216"/>
                </a:cxn>
              </a:cxnLst>
              <a:pathLst>
                <a:path w="150" h="330">
                  <a:moveTo>
                    <a:pt x="0" y="0"/>
                  </a:moveTo>
                  <a:lnTo>
                    <a:pt x="150" y="33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8459" name="Text Box 125"/>
            <p:cNvSpPr txBox="1"/>
            <p:nvPr/>
          </p:nvSpPr>
          <p:spPr>
            <a:xfrm>
              <a:off x="934" y="1460"/>
              <a:ext cx="393" cy="331"/>
            </a:xfrm>
            <a:prstGeom prst="rect">
              <a:avLst/>
            </a:prstGeom>
            <a:noFill/>
            <a:ln w="9525">
              <a:noFill/>
            </a:ln>
          </p:spPr>
          <p:txBody>
            <a:bodyPr/>
            <a:p>
              <a:pPr algn="just"/>
              <a:r>
                <a:rPr lang="en-US" altLang="zh-CN" sz="1200" dirty="0">
                  <a:latin typeface="Times New Roman" panose="02020603050405020304" pitchFamily="18" charset="0"/>
                </a:rPr>
                <a:t>1</a:t>
              </a:r>
              <a:endParaRPr lang="en-US" altLang="zh-CN" sz="1200" dirty="0">
                <a:latin typeface="Times New Roman" panose="02020603050405020304" pitchFamily="18" charset="0"/>
              </a:endParaRPr>
            </a:p>
          </p:txBody>
        </p:sp>
        <p:sp>
          <p:nvSpPr>
            <p:cNvPr id="58460" name="Freeform 126"/>
            <p:cNvSpPr/>
            <p:nvPr/>
          </p:nvSpPr>
          <p:spPr>
            <a:xfrm>
              <a:off x="1768" y="1416"/>
              <a:ext cx="177" cy="254"/>
            </a:xfrm>
            <a:custGeom>
              <a:avLst/>
              <a:gdLst/>
              <a:ahLst/>
              <a:cxnLst>
                <a:cxn ang="0">
                  <a:pos x="0" y="0"/>
                </a:cxn>
                <a:cxn ang="0">
                  <a:pos x="177" y="254"/>
                </a:cxn>
              </a:cxnLst>
              <a:pathLst>
                <a:path w="270" h="360">
                  <a:moveTo>
                    <a:pt x="0" y="0"/>
                  </a:moveTo>
                  <a:lnTo>
                    <a:pt x="27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8461" name="Text Box 127"/>
            <p:cNvSpPr txBox="1"/>
            <p:nvPr/>
          </p:nvSpPr>
          <p:spPr>
            <a:xfrm>
              <a:off x="1651" y="1208"/>
              <a:ext cx="164" cy="231"/>
            </a:xfrm>
            <a:prstGeom prst="rect">
              <a:avLst/>
            </a:prstGeom>
            <a:noFill/>
            <a:ln w="9525">
              <a:noFill/>
            </a:ln>
          </p:spPr>
          <p:txBody>
            <a:bodyPr lIns="0" tIns="0" rIns="0" bIns="36000"/>
            <a:p>
              <a:pPr algn="ctr"/>
              <a:r>
                <a:rPr lang="en-US" altLang="zh-CN" dirty="0">
                  <a:latin typeface="Times New Roman" panose="02020603050405020304" pitchFamily="18" charset="0"/>
                </a:rPr>
                <a:t>40</a:t>
              </a:r>
              <a:endParaRPr lang="en-US" altLang="zh-CN" dirty="0">
                <a:latin typeface="Times New Roman" panose="02020603050405020304" pitchFamily="18" charset="0"/>
              </a:endParaRPr>
            </a:p>
          </p:txBody>
        </p:sp>
        <p:sp>
          <p:nvSpPr>
            <p:cNvPr id="58462" name="Text Box 130"/>
            <p:cNvSpPr txBox="1"/>
            <p:nvPr/>
          </p:nvSpPr>
          <p:spPr>
            <a:xfrm>
              <a:off x="1415" y="1670"/>
              <a:ext cx="165" cy="232"/>
            </a:xfrm>
            <a:prstGeom prst="rect">
              <a:avLst/>
            </a:prstGeom>
            <a:noFill/>
            <a:ln w="9525">
              <a:noFill/>
            </a:ln>
          </p:spPr>
          <p:txBody>
            <a:bodyPr lIns="0" tIns="0" rIns="0" bIns="36000"/>
            <a:p>
              <a:pPr algn="ctr"/>
              <a:r>
                <a:rPr lang="en-US" altLang="zh-CN" dirty="0">
                  <a:latin typeface="Times New Roman" panose="02020603050405020304" pitchFamily="18" charset="0"/>
                </a:rPr>
                <a:t>31</a:t>
              </a:r>
              <a:endParaRPr lang="en-US" altLang="zh-CN" dirty="0">
                <a:latin typeface="Times New Roman" panose="02020603050405020304" pitchFamily="18" charset="0"/>
              </a:endParaRPr>
            </a:p>
          </p:txBody>
        </p:sp>
        <p:sp>
          <p:nvSpPr>
            <p:cNvPr id="58463" name="Text Box 133"/>
            <p:cNvSpPr txBox="1"/>
            <p:nvPr/>
          </p:nvSpPr>
          <p:spPr>
            <a:xfrm>
              <a:off x="1887" y="1670"/>
              <a:ext cx="164" cy="232"/>
            </a:xfrm>
            <a:prstGeom prst="rect">
              <a:avLst/>
            </a:prstGeom>
            <a:noFill/>
            <a:ln w="9525">
              <a:noFill/>
            </a:ln>
          </p:spPr>
          <p:txBody>
            <a:bodyPr lIns="0" tIns="0" rIns="0" bIns="36000"/>
            <a:p>
              <a:pPr algn="ctr"/>
              <a:r>
                <a:rPr lang="en-US" altLang="zh-CN" dirty="0">
                  <a:latin typeface="Times New Roman" panose="02020603050405020304" pitchFamily="18" charset="0"/>
                </a:rPr>
                <a:t>47</a:t>
              </a:r>
              <a:endParaRPr lang="en-US" altLang="zh-CN" dirty="0">
                <a:latin typeface="Times New Roman" panose="02020603050405020304" pitchFamily="18" charset="0"/>
              </a:endParaRPr>
            </a:p>
          </p:txBody>
        </p:sp>
        <p:sp>
          <p:nvSpPr>
            <p:cNvPr id="58464" name="Text Box 135"/>
            <p:cNvSpPr txBox="1"/>
            <p:nvPr/>
          </p:nvSpPr>
          <p:spPr>
            <a:xfrm>
              <a:off x="1356" y="1450"/>
              <a:ext cx="236" cy="331"/>
            </a:xfrm>
            <a:prstGeom prst="rect">
              <a:avLst/>
            </a:prstGeom>
            <a:noFill/>
            <a:ln w="9525">
              <a:noFill/>
            </a:ln>
          </p:spPr>
          <p:txBody>
            <a:bodyPr/>
            <a:p>
              <a:pPr algn="just"/>
              <a:r>
                <a:rPr lang="en-US" altLang="zh-CN" sz="1200" dirty="0">
                  <a:latin typeface="Times New Roman" panose="02020603050405020304" pitchFamily="18" charset="0"/>
                </a:rPr>
                <a:t>0</a:t>
              </a:r>
              <a:endParaRPr lang="en-US" altLang="zh-CN" sz="1200" dirty="0">
                <a:latin typeface="Times New Roman" panose="02020603050405020304" pitchFamily="18" charset="0"/>
              </a:endParaRPr>
            </a:p>
          </p:txBody>
        </p:sp>
        <p:sp>
          <p:nvSpPr>
            <p:cNvPr id="58465" name="Text Box 136"/>
            <p:cNvSpPr txBox="1"/>
            <p:nvPr/>
          </p:nvSpPr>
          <p:spPr>
            <a:xfrm>
              <a:off x="1876" y="1450"/>
              <a:ext cx="236" cy="331"/>
            </a:xfrm>
            <a:prstGeom prst="rect">
              <a:avLst/>
            </a:prstGeom>
            <a:noFill/>
            <a:ln w="9525">
              <a:noFill/>
            </a:ln>
          </p:spPr>
          <p:txBody>
            <a:bodyPr/>
            <a:p>
              <a:pPr algn="just"/>
              <a:r>
                <a:rPr lang="en-US" altLang="zh-CN" sz="1200" dirty="0">
                  <a:latin typeface="Times New Roman" panose="02020603050405020304" pitchFamily="18" charset="0"/>
                </a:rPr>
                <a:t>0</a:t>
              </a:r>
              <a:endParaRPr lang="en-US" altLang="zh-CN" sz="1200" dirty="0">
                <a:latin typeface="Times New Roman" panose="02020603050405020304" pitchFamily="18" charset="0"/>
              </a:endParaRPr>
            </a:p>
          </p:txBody>
        </p:sp>
        <p:sp>
          <p:nvSpPr>
            <p:cNvPr id="58466" name="Text Box 137"/>
            <p:cNvSpPr txBox="1"/>
            <p:nvPr/>
          </p:nvSpPr>
          <p:spPr>
            <a:xfrm>
              <a:off x="1611" y="1008"/>
              <a:ext cx="236" cy="331"/>
            </a:xfrm>
            <a:prstGeom prst="rect">
              <a:avLst/>
            </a:prstGeom>
            <a:noFill/>
            <a:ln w="9525">
              <a:noFill/>
            </a:ln>
          </p:spPr>
          <p:txBody>
            <a:bodyPr/>
            <a:p>
              <a:pPr algn="just"/>
              <a:r>
                <a:rPr lang="en-US" altLang="zh-CN" sz="1200" dirty="0">
                  <a:latin typeface="Times New Roman" panose="02020603050405020304" pitchFamily="18" charset="0"/>
                </a:rPr>
                <a:t>0</a:t>
              </a:r>
              <a:endParaRPr lang="en-US" altLang="zh-CN" sz="1200" dirty="0">
                <a:latin typeface="Times New Roman" panose="02020603050405020304" pitchFamily="18" charset="0"/>
              </a:endParaRPr>
            </a:p>
          </p:txBody>
        </p:sp>
        <p:sp>
          <p:nvSpPr>
            <p:cNvPr id="58467" name="Freeform 138"/>
            <p:cNvSpPr/>
            <p:nvPr/>
          </p:nvSpPr>
          <p:spPr>
            <a:xfrm>
              <a:off x="1513" y="1420"/>
              <a:ext cx="167" cy="240"/>
            </a:xfrm>
            <a:custGeom>
              <a:avLst/>
              <a:gdLst/>
              <a:ahLst/>
              <a:cxnLst>
                <a:cxn ang="0">
                  <a:pos x="167" y="0"/>
                </a:cxn>
                <a:cxn ang="0">
                  <a:pos x="0" y="240"/>
                </a:cxn>
              </a:cxnLst>
              <a:pathLst>
                <a:path w="255" h="339">
                  <a:moveTo>
                    <a:pt x="255" y="0"/>
                  </a:moveTo>
                  <a:lnTo>
                    <a:pt x="0" y="339"/>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8468" name="Text Box 139"/>
            <p:cNvSpPr txBox="1"/>
            <p:nvPr/>
          </p:nvSpPr>
          <p:spPr>
            <a:xfrm>
              <a:off x="845" y="1008"/>
              <a:ext cx="383" cy="331"/>
            </a:xfrm>
            <a:prstGeom prst="rect">
              <a:avLst/>
            </a:prstGeom>
            <a:noFill/>
            <a:ln w="9525">
              <a:noFill/>
            </a:ln>
          </p:spPr>
          <p:txBody>
            <a:bodyPr/>
            <a:p>
              <a:pPr algn="just"/>
              <a:r>
                <a:rPr lang="en-US" altLang="zh-CN" sz="1200" dirty="0">
                  <a:latin typeface="Times New Roman" panose="02020603050405020304" pitchFamily="18" charset="0"/>
                </a:rPr>
                <a:t>-2</a:t>
              </a:r>
              <a:endParaRPr lang="en-US" altLang="zh-CN" sz="1200" dirty="0">
                <a:latin typeface="Times New Roman" panose="02020603050405020304" pitchFamily="18" charset="0"/>
              </a:endParaRPr>
            </a:p>
          </p:txBody>
        </p:sp>
        <p:sp>
          <p:nvSpPr>
            <p:cNvPr id="58469" name="Text Box 140"/>
            <p:cNvSpPr txBox="1"/>
            <p:nvPr/>
          </p:nvSpPr>
          <p:spPr>
            <a:xfrm>
              <a:off x="895" y="1902"/>
              <a:ext cx="235" cy="331"/>
            </a:xfrm>
            <a:prstGeom prst="rect">
              <a:avLst/>
            </a:prstGeom>
            <a:noFill/>
            <a:ln w="9525">
              <a:noFill/>
            </a:ln>
          </p:spPr>
          <p:txBody>
            <a:bodyPr/>
            <a:p>
              <a:pPr algn="just"/>
              <a:r>
                <a:rPr lang="en-US" altLang="zh-CN" sz="1200" dirty="0">
                  <a:latin typeface="Times New Roman" panose="02020603050405020304" pitchFamily="18" charset="0"/>
                </a:rPr>
                <a:t>0</a:t>
              </a:r>
              <a:endParaRPr lang="en-US" altLang="zh-CN" sz="1200" dirty="0">
                <a:latin typeface="Times New Roman" panose="02020603050405020304" pitchFamily="18" charset="0"/>
              </a:endParaRPr>
            </a:p>
          </p:txBody>
        </p:sp>
      </p:grpSp>
      <p:sp>
        <p:nvSpPr>
          <p:cNvPr id="103565" name="Text Box 141"/>
          <p:cNvSpPr txBox="1"/>
          <p:nvPr/>
        </p:nvSpPr>
        <p:spPr>
          <a:xfrm>
            <a:off x="5049838" y="4937125"/>
            <a:ext cx="3179762" cy="701675"/>
          </a:xfrm>
          <a:prstGeom prst="rect">
            <a:avLst/>
          </a:prstGeom>
          <a:noFill/>
          <a:ln w="9525">
            <a:noFill/>
          </a:ln>
        </p:spPr>
        <p:txBody>
          <a:bodyPr/>
          <a:p>
            <a:pPr algn="just"/>
            <a:r>
              <a:rPr lang="en-US" altLang="zh-CN" b="1" dirty="0">
                <a:solidFill>
                  <a:srgbClr val="D60093"/>
                </a:solidFill>
                <a:latin typeface="Times New Roman" panose="02020603050405020304" pitchFamily="18" charset="0"/>
              </a:rPr>
              <a:t>(b) </a:t>
            </a:r>
            <a:r>
              <a:rPr lang="en-US" altLang="zh-CN" sz="2400" b="1" dirty="0">
                <a:solidFill>
                  <a:srgbClr val="D60093"/>
                </a:solidFill>
                <a:latin typeface="幼圆" panose="02010509060101010101" pitchFamily="49" charset="-122"/>
                <a:ea typeface="幼圆" panose="02010509060101010101" pitchFamily="49" charset="-122"/>
              </a:rPr>
              <a:t>RL(L)</a:t>
            </a:r>
            <a:r>
              <a:rPr lang="zh-CN" altLang="en-US" sz="2400" b="1" dirty="0">
                <a:solidFill>
                  <a:srgbClr val="D60093"/>
                </a:solidFill>
                <a:latin typeface="幼圆" panose="02010509060101010101" pitchFamily="49" charset="-122"/>
                <a:ea typeface="幼圆" panose="02010509060101010101" pitchFamily="49" charset="-122"/>
              </a:rPr>
              <a:t>型调整</a:t>
            </a:r>
            <a:endParaRPr lang="zh-CN" altLang="en-US" b="1" dirty="0">
              <a:solidFill>
                <a:srgbClr val="D60093"/>
              </a:solidFill>
              <a:latin typeface="Times New Roman" panose="02020603050405020304" pitchFamily="18" charset="0"/>
            </a:endParaRPr>
          </a:p>
        </p:txBody>
      </p:sp>
      <p:grpSp>
        <p:nvGrpSpPr>
          <p:cNvPr id="103646" name="Group 222"/>
          <p:cNvGrpSpPr/>
          <p:nvPr/>
        </p:nvGrpSpPr>
        <p:grpSpPr>
          <a:xfrm>
            <a:off x="3789363" y="1600200"/>
            <a:ext cx="5049837" cy="2787650"/>
            <a:chOff x="2387" y="1008"/>
            <a:chExt cx="3181" cy="1756"/>
          </a:xfrm>
        </p:grpSpPr>
        <p:sp>
          <p:nvSpPr>
            <p:cNvPr id="58376" name="Oval 144"/>
            <p:cNvSpPr/>
            <p:nvPr/>
          </p:nvSpPr>
          <p:spPr>
            <a:xfrm>
              <a:off x="3487" y="1241"/>
              <a:ext cx="196" cy="198"/>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8377" name="Oval 147"/>
            <p:cNvSpPr/>
            <p:nvPr/>
          </p:nvSpPr>
          <p:spPr>
            <a:xfrm>
              <a:off x="3251" y="1682"/>
              <a:ext cx="196" cy="198"/>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8378" name="Oval 150"/>
            <p:cNvSpPr/>
            <p:nvPr/>
          </p:nvSpPr>
          <p:spPr>
            <a:xfrm>
              <a:off x="3722" y="1682"/>
              <a:ext cx="197" cy="198"/>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8379" name="Oval 156"/>
            <p:cNvSpPr/>
            <p:nvPr/>
          </p:nvSpPr>
          <p:spPr>
            <a:xfrm>
              <a:off x="3261" y="2555"/>
              <a:ext cx="196" cy="198"/>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8380" name="Oval 159"/>
            <p:cNvSpPr/>
            <p:nvPr/>
          </p:nvSpPr>
          <p:spPr>
            <a:xfrm>
              <a:off x="3457" y="2113"/>
              <a:ext cx="196" cy="198"/>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8381" name="Oval 162"/>
            <p:cNvSpPr/>
            <p:nvPr/>
          </p:nvSpPr>
          <p:spPr>
            <a:xfrm>
              <a:off x="3889" y="2124"/>
              <a:ext cx="196" cy="198"/>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8382" name="Oval 170"/>
            <p:cNvSpPr/>
            <p:nvPr/>
          </p:nvSpPr>
          <p:spPr>
            <a:xfrm>
              <a:off x="2662" y="1241"/>
              <a:ext cx="196" cy="198"/>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8383" name="Oval 173"/>
            <p:cNvSpPr/>
            <p:nvPr/>
          </p:nvSpPr>
          <p:spPr>
            <a:xfrm>
              <a:off x="2426" y="1682"/>
              <a:ext cx="197" cy="198"/>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8384" name="Oval 176"/>
            <p:cNvSpPr/>
            <p:nvPr/>
          </p:nvSpPr>
          <p:spPr>
            <a:xfrm>
              <a:off x="2897" y="1682"/>
              <a:ext cx="197" cy="198"/>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8385" name="Oval 185"/>
            <p:cNvSpPr/>
            <p:nvPr/>
          </p:nvSpPr>
          <p:spPr>
            <a:xfrm>
              <a:off x="3113" y="2124"/>
              <a:ext cx="197" cy="198"/>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8386" name="Oval 188"/>
            <p:cNvSpPr/>
            <p:nvPr/>
          </p:nvSpPr>
          <p:spPr>
            <a:xfrm>
              <a:off x="2642" y="2124"/>
              <a:ext cx="197" cy="198"/>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8387" name="Oval 195"/>
            <p:cNvSpPr/>
            <p:nvPr/>
          </p:nvSpPr>
          <p:spPr>
            <a:xfrm>
              <a:off x="4724" y="2113"/>
              <a:ext cx="196" cy="198"/>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8388" name="Oval 198"/>
            <p:cNvSpPr/>
            <p:nvPr/>
          </p:nvSpPr>
          <p:spPr>
            <a:xfrm>
              <a:off x="4252" y="2124"/>
              <a:ext cx="197" cy="198"/>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8389" name="Oval 201"/>
            <p:cNvSpPr/>
            <p:nvPr/>
          </p:nvSpPr>
          <p:spPr>
            <a:xfrm>
              <a:off x="4724" y="1241"/>
              <a:ext cx="196" cy="198"/>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8390" name="Oval 204"/>
            <p:cNvSpPr/>
            <p:nvPr/>
          </p:nvSpPr>
          <p:spPr>
            <a:xfrm>
              <a:off x="4488" y="1682"/>
              <a:ext cx="196" cy="198"/>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8391" name="Oval 207"/>
            <p:cNvSpPr/>
            <p:nvPr/>
          </p:nvSpPr>
          <p:spPr>
            <a:xfrm>
              <a:off x="4959" y="1682"/>
              <a:ext cx="197" cy="198"/>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8392" name="Oval 214"/>
            <p:cNvSpPr/>
            <p:nvPr/>
          </p:nvSpPr>
          <p:spPr>
            <a:xfrm>
              <a:off x="5205" y="2124"/>
              <a:ext cx="196" cy="198"/>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8393" name="Freeform 142"/>
            <p:cNvSpPr/>
            <p:nvPr/>
          </p:nvSpPr>
          <p:spPr>
            <a:xfrm>
              <a:off x="3624" y="1426"/>
              <a:ext cx="157" cy="272"/>
            </a:xfrm>
            <a:custGeom>
              <a:avLst/>
              <a:gdLst/>
              <a:ahLst/>
              <a:cxnLst>
                <a:cxn ang="0">
                  <a:pos x="0" y="0"/>
                </a:cxn>
                <a:cxn ang="0">
                  <a:pos x="157" y="272"/>
                </a:cxn>
              </a:cxnLst>
              <a:pathLst>
                <a:path w="240" h="384">
                  <a:moveTo>
                    <a:pt x="0" y="0"/>
                  </a:moveTo>
                  <a:lnTo>
                    <a:pt x="240" y="384"/>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8394" name="Text Box 143"/>
            <p:cNvSpPr txBox="1"/>
            <p:nvPr/>
          </p:nvSpPr>
          <p:spPr>
            <a:xfrm>
              <a:off x="3506" y="1218"/>
              <a:ext cx="164" cy="232"/>
            </a:xfrm>
            <a:prstGeom prst="rect">
              <a:avLst/>
            </a:prstGeom>
            <a:noFill/>
            <a:ln w="9525">
              <a:noFill/>
            </a:ln>
          </p:spPr>
          <p:txBody>
            <a:bodyPr lIns="0" tIns="0" rIns="0" bIns="36000"/>
            <a:p>
              <a:pPr algn="ctr"/>
              <a:r>
                <a:rPr lang="en-US" altLang="zh-CN" dirty="0">
                  <a:latin typeface="Times New Roman" panose="02020603050405020304" pitchFamily="18" charset="0"/>
                </a:rPr>
                <a:t>31</a:t>
              </a:r>
              <a:endParaRPr lang="en-US" altLang="zh-CN" dirty="0">
                <a:latin typeface="Times New Roman" panose="02020603050405020304" pitchFamily="18" charset="0"/>
              </a:endParaRPr>
            </a:p>
          </p:txBody>
        </p:sp>
        <p:sp>
          <p:nvSpPr>
            <p:cNvPr id="58395" name="Text Box 146"/>
            <p:cNvSpPr txBox="1"/>
            <p:nvPr/>
          </p:nvSpPr>
          <p:spPr>
            <a:xfrm>
              <a:off x="3271" y="1681"/>
              <a:ext cx="164" cy="231"/>
            </a:xfrm>
            <a:prstGeom prst="rect">
              <a:avLst/>
            </a:prstGeom>
            <a:noFill/>
            <a:ln w="9525">
              <a:noFill/>
            </a:ln>
          </p:spPr>
          <p:txBody>
            <a:bodyPr lIns="0" tIns="0" rIns="0" bIns="36000"/>
            <a:p>
              <a:pPr algn="ctr"/>
              <a:r>
                <a:rPr lang="en-US" altLang="zh-CN" dirty="0">
                  <a:latin typeface="Times New Roman" panose="02020603050405020304" pitchFamily="18" charset="0"/>
                </a:rPr>
                <a:t>25</a:t>
              </a:r>
              <a:endParaRPr lang="en-US" altLang="zh-CN" dirty="0">
                <a:latin typeface="Times New Roman" panose="02020603050405020304" pitchFamily="18" charset="0"/>
              </a:endParaRPr>
            </a:p>
          </p:txBody>
        </p:sp>
        <p:sp>
          <p:nvSpPr>
            <p:cNvPr id="58396" name="Text Box 149"/>
            <p:cNvSpPr txBox="1"/>
            <p:nvPr/>
          </p:nvSpPr>
          <p:spPr>
            <a:xfrm>
              <a:off x="3742" y="1681"/>
              <a:ext cx="165" cy="231"/>
            </a:xfrm>
            <a:prstGeom prst="rect">
              <a:avLst/>
            </a:prstGeom>
            <a:noFill/>
            <a:ln w="9525">
              <a:noFill/>
            </a:ln>
          </p:spPr>
          <p:txBody>
            <a:bodyPr lIns="0" tIns="0" rIns="0" bIns="36000"/>
            <a:p>
              <a:pPr algn="ctr"/>
              <a:r>
                <a:rPr lang="en-US" altLang="zh-CN" dirty="0">
                  <a:latin typeface="Times New Roman" panose="02020603050405020304" pitchFamily="18" charset="0"/>
                </a:rPr>
                <a:t>47</a:t>
              </a:r>
              <a:endParaRPr lang="en-US" altLang="zh-CN" dirty="0">
                <a:latin typeface="Times New Roman" panose="02020603050405020304" pitchFamily="18" charset="0"/>
              </a:endParaRPr>
            </a:p>
          </p:txBody>
        </p:sp>
        <p:sp>
          <p:nvSpPr>
            <p:cNvPr id="58397" name="Text Box 151"/>
            <p:cNvSpPr txBox="1"/>
            <p:nvPr/>
          </p:nvSpPr>
          <p:spPr>
            <a:xfrm>
              <a:off x="3212" y="1460"/>
              <a:ext cx="412" cy="331"/>
            </a:xfrm>
            <a:prstGeom prst="rect">
              <a:avLst/>
            </a:prstGeom>
            <a:noFill/>
            <a:ln w="9525">
              <a:noFill/>
            </a:ln>
          </p:spPr>
          <p:txBody>
            <a:bodyPr/>
            <a:p>
              <a:pPr algn="just"/>
              <a:r>
                <a:rPr lang="en-US" altLang="zh-CN" sz="1200" dirty="0">
                  <a:latin typeface="Times New Roman" panose="02020603050405020304" pitchFamily="18" charset="0"/>
                </a:rPr>
                <a:t>0</a:t>
              </a:r>
              <a:endParaRPr lang="en-US" altLang="zh-CN" sz="1200" dirty="0">
                <a:latin typeface="Times New Roman" panose="02020603050405020304" pitchFamily="18" charset="0"/>
              </a:endParaRPr>
            </a:p>
          </p:txBody>
        </p:sp>
        <p:sp>
          <p:nvSpPr>
            <p:cNvPr id="58398" name="Text Box 152"/>
            <p:cNvSpPr txBox="1"/>
            <p:nvPr/>
          </p:nvSpPr>
          <p:spPr>
            <a:xfrm>
              <a:off x="3703" y="1460"/>
              <a:ext cx="343" cy="331"/>
            </a:xfrm>
            <a:prstGeom prst="rect">
              <a:avLst/>
            </a:prstGeom>
            <a:noFill/>
            <a:ln w="9525">
              <a:noFill/>
            </a:ln>
          </p:spPr>
          <p:txBody>
            <a:bodyPr/>
            <a:p>
              <a:pPr algn="just"/>
              <a:r>
                <a:rPr lang="en-US" altLang="zh-CN" sz="1200" dirty="0">
                  <a:latin typeface="Times New Roman" panose="02020603050405020304" pitchFamily="18" charset="0"/>
                </a:rPr>
                <a:t>1</a:t>
              </a:r>
              <a:endParaRPr lang="en-US" altLang="zh-CN" sz="1200" dirty="0">
                <a:latin typeface="Times New Roman" panose="02020603050405020304" pitchFamily="18" charset="0"/>
              </a:endParaRPr>
            </a:p>
          </p:txBody>
        </p:sp>
        <p:sp>
          <p:nvSpPr>
            <p:cNvPr id="58399" name="Text Box 153"/>
            <p:cNvSpPr txBox="1"/>
            <p:nvPr/>
          </p:nvSpPr>
          <p:spPr>
            <a:xfrm>
              <a:off x="3467" y="1008"/>
              <a:ext cx="344" cy="331"/>
            </a:xfrm>
            <a:prstGeom prst="rect">
              <a:avLst/>
            </a:prstGeom>
            <a:noFill/>
            <a:ln w="9525">
              <a:noFill/>
            </a:ln>
          </p:spPr>
          <p:txBody>
            <a:bodyPr/>
            <a:p>
              <a:pPr algn="just"/>
              <a:r>
                <a:rPr lang="en-US" altLang="zh-CN" sz="1200" dirty="0">
                  <a:latin typeface="Times New Roman" panose="02020603050405020304" pitchFamily="18" charset="0"/>
                </a:rPr>
                <a:t>-2</a:t>
              </a:r>
              <a:endParaRPr lang="en-US" altLang="zh-CN" sz="1200" dirty="0">
                <a:latin typeface="Times New Roman" panose="02020603050405020304" pitchFamily="18" charset="0"/>
              </a:endParaRPr>
            </a:p>
          </p:txBody>
        </p:sp>
        <p:sp>
          <p:nvSpPr>
            <p:cNvPr id="58400" name="Freeform 154"/>
            <p:cNvSpPr/>
            <p:nvPr/>
          </p:nvSpPr>
          <p:spPr>
            <a:xfrm>
              <a:off x="3388" y="1437"/>
              <a:ext cx="148" cy="255"/>
            </a:xfrm>
            <a:custGeom>
              <a:avLst/>
              <a:gdLst/>
              <a:ahLst/>
              <a:cxnLst>
                <a:cxn ang="0">
                  <a:pos x="148" y="0"/>
                </a:cxn>
                <a:cxn ang="0">
                  <a:pos x="0" y="255"/>
                </a:cxn>
              </a:cxnLst>
              <a:pathLst>
                <a:path w="225" h="360">
                  <a:moveTo>
                    <a:pt x="225" y="0"/>
                  </a:moveTo>
                  <a:lnTo>
                    <a:pt x="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8401" name="Text Box 155"/>
            <p:cNvSpPr txBox="1"/>
            <p:nvPr/>
          </p:nvSpPr>
          <p:spPr>
            <a:xfrm>
              <a:off x="3280" y="2532"/>
              <a:ext cx="165" cy="232"/>
            </a:xfrm>
            <a:prstGeom prst="rect">
              <a:avLst/>
            </a:prstGeom>
            <a:noFill/>
            <a:ln w="9525">
              <a:noFill/>
            </a:ln>
          </p:spPr>
          <p:txBody>
            <a:bodyPr lIns="0" tIns="0" rIns="0" bIns="36000"/>
            <a:p>
              <a:pPr algn="ctr"/>
              <a:r>
                <a:rPr lang="en-US" altLang="zh-CN" dirty="0">
                  <a:latin typeface="Times New Roman" panose="02020603050405020304" pitchFamily="18" charset="0"/>
                </a:rPr>
                <a:t>36</a:t>
              </a:r>
              <a:endParaRPr lang="en-US" altLang="zh-CN" dirty="0">
                <a:latin typeface="Times New Roman" panose="02020603050405020304" pitchFamily="18" charset="0"/>
              </a:endParaRPr>
            </a:p>
          </p:txBody>
        </p:sp>
        <p:sp>
          <p:nvSpPr>
            <p:cNvPr id="58402" name="Text Box 158"/>
            <p:cNvSpPr txBox="1"/>
            <p:nvPr/>
          </p:nvSpPr>
          <p:spPr>
            <a:xfrm>
              <a:off x="3477" y="2112"/>
              <a:ext cx="164" cy="231"/>
            </a:xfrm>
            <a:prstGeom prst="rect">
              <a:avLst/>
            </a:prstGeom>
            <a:noFill/>
            <a:ln w="9525">
              <a:noFill/>
            </a:ln>
          </p:spPr>
          <p:txBody>
            <a:bodyPr lIns="0" tIns="0" rIns="0" bIns="36000"/>
            <a:p>
              <a:pPr algn="ctr"/>
              <a:r>
                <a:rPr lang="en-US" altLang="zh-CN" dirty="0">
                  <a:latin typeface="Times New Roman" panose="02020603050405020304" pitchFamily="18" charset="0"/>
                </a:rPr>
                <a:t>40</a:t>
              </a:r>
              <a:endParaRPr lang="en-US" altLang="zh-CN" dirty="0">
                <a:latin typeface="Times New Roman" panose="02020603050405020304" pitchFamily="18" charset="0"/>
              </a:endParaRPr>
            </a:p>
          </p:txBody>
        </p:sp>
        <p:sp>
          <p:nvSpPr>
            <p:cNvPr id="58403" name="Text Box 161"/>
            <p:cNvSpPr txBox="1"/>
            <p:nvPr/>
          </p:nvSpPr>
          <p:spPr>
            <a:xfrm>
              <a:off x="3909" y="2123"/>
              <a:ext cx="164" cy="231"/>
            </a:xfrm>
            <a:prstGeom prst="rect">
              <a:avLst/>
            </a:prstGeom>
            <a:noFill/>
            <a:ln w="9525">
              <a:noFill/>
            </a:ln>
          </p:spPr>
          <p:txBody>
            <a:bodyPr lIns="0" tIns="0" rIns="0" bIns="36000"/>
            <a:p>
              <a:pPr algn="ctr"/>
              <a:r>
                <a:rPr lang="en-US" altLang="zh-CN" dirty="0">
                  <a:latin typeface="Times New Roman" panose="02020603050405020304" pitchFamily="18" charset="0"/>
                </a:rPr>
                <a:t>69</a:t>
              </a:r>
              <a:endParaRPr lang="en-US" altLang="zh-CN" dirty="0">
                <a:latin typeface="Times New Roman" panose="02020603050405020304" pitchFamily="18" charset="0"/>
              </a:endParaRPr>
            </a:p>
          </p:txBody>
        </p:sp>
        <p:sp>
          <p:nvSpPr>
            <p:cNvPr id="58404" name="Text Box 163"/>
            <p:cNvSpPr txBox="1"/>
            <p:nvPr/>
          </p:nvSpPr>
          <p:spPr>
            <a:xfrm>
              <a:off x="3447" y="1902"/>
              <a:ext cx="314" cy="331"/>
            </a:xfrm>
            <a:prstGeom prst="rect">
              <a:avLst/>
            </a:prstGeom>
            <a:noFill/>
            <a:ln w="9525">
              <a:noFill/>
            </a:ln>
          </p:spPr>
          <p:txBody>
            <a:bodyPr/>
            <a:p>
              <a:pPr algn="just"/>
              <a:r>
                <a:rPr lang="en-US" altLang="zh-CN" sz="1200" dirty="0">
                  <a:latin typeface="Times New Roman" panose="02020603050405020304" pitchFamily="18" charset="0"/>
                </a:rPr>
                <a:t>1</a:t>
              </a:r>
              <a:endParaRPr lang="en-US" altLang="zh-CN" sz="1200" dirty="0">
                <a:latin typeface="Times New Roman" panose="02020603050405020304" pitchFamily="18" charset="0"/>
              </a:endParaRPr>
            </a:p>
          </p:txBody>
        </p:sp>
        <p:sp>
          <p:nvSpPr>
            <p:cNvPr id="58405" name="Freeform 164"/>
            <p:cNvSpPr/>
            <p:nvPr/>
          </p:nvSpPr>
          <p:spPr>
            <a:xfrm>
              <a:off x="3845" y="1866"/>
              <a:ext cx="142" cy="254"/>
            </a:xfrm>
            <a:custGeom>
              <a:avLst/>
              <a:gdLst/>
              <a:ahLst/>
              <a:cxnLst>
                <a:cxn ang="0">
                  <a:pos x="0" y="0"/>
                </a:cxn>
                <a:cxn ang="0">
                  <a:pos x="142" y="254"/>
                </a:cxn>
              </a:cxnLst>
              <a:pathLst>
                <a:path w="218" h="360">
                  <a:moveTo>
                    <a:pt x="0" y="0"/>
                  </a:moveTo>
                  <a:lnTo>
                    <a:pt x="218"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8406" name="Freeform 165"/>
            <p:cNvSpPr/>
            <p:nvPr/>
          </p:nvSpPr>
          <p:spPr>
            <a:xfrm rot="3742567">
              <a:off x="3602" y="1871"/>
              <a:ext cx="159" cy="246"/>
            </a:xfrm>
            <a:custGeom>
              <a:avLst/>
              <a:gdLst/>
              <a:ahLst/>
              <a:cxnLst>
                <a:cxn ang="0">
                  <a:pos x="0" y="0"/>
                </a:cxn>
                <a:cxn ang="0">
                  <a:pos x="159" y="246"/>
                </a:cxn>
              </a:cxnLst>
              <a:pathLst>
                <a:path w="225" h="375">
                  <a:moveTo>
                    <a:pt x="0" y="0"/>
                  </a:moveTo>
                  <a:lnTo>
                    <a:pt x="225" y="375"/>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8407" name="Freeform 166"/>
            <p:cNvSpPr/>
            <p:nvPr/>
          </p:nvSpPr>
          <p:spPr>
            <a:xfrm>
              <a:off x="3398" y="2301"/>
              <a:ext cx="138" cy="265"/>
            </a:xfrm>
            <a:custGeom>
              <a:avLst/>
              <a:gdLst/>
              <a:ahLst/>
              <a:cxnLst>
                <a:cxn ang="0">
                  <a:pos x="138" y="0"/>
                </a:cxn>
                <a:cxn ang="0">
                  <a:pos x="0" y="265"/>
                </a:cxn>
              </a:cxnLst>
              <a:pathLst>
                <a:path w="210" h="375">
                  <a:moveTo>
                    <a:pt x="210" y="0"/>
                  </a:moveTo>
                  <a:lnTo>
                    <a:pt x="0" y="375"/>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8408" name="Text Box 167"/>
            <p:cNvSpPr txBox="1"/>
            <p:nvPr/>
          </p:nvSpPr>
          <p:spPr>
            <a:xfrm>
              <a:off x="3909" y="1902"/>
              <a:ext cx="235" cy="331"/>
            </a:xfrm>
            <a:prstGeom prst="rect">
              <a:avLst/>
            </a:prstGeom>
            <a:noFill/>
            <a:ln w="9525">
              <a:noFill/>
            </a:ln>
          </p:spPr>
          <p:txBody>
            <a:bodyPr/>
            <a:p>
              <a:pPr algn="just"/>
              <a:r>
                <a:rPr lang="en-US" altLang="zh-CN" sz="1200" dirty="0">
                  <a:latin typeface="Times New Roman" panose="02020603050405020304" pitchFamily="18" charset="0"/>
                </a:rPr>
                <a:t>0</a:t>
              </a:r>
              <a:endParaRPr lang="en-US" altLang="zh-CN" sz="1200" dirty="0">
                <a:latin typeface="Times New Roman" panose="02020603050405020304" pitchFamily="18" charset="0"/>
              </a:endParaRPr>
            </a:p>
          </p:txBody>
        </p:sp>
        <p:sp>
          <p:nvSpPr>
            <p:cNvPr id="58409" name="Text Box 168"/>
            <p:cNvSpPr txBox="1"/>
            <p:nvPr/>
          </p:nvSpPr>
          <p:spPr>
            <a:xfrm>
              <a:off x="3231" y="2343"/>
              <a:ext cx="354" cy="332"/>
            </a:xfrm>
            <a:prstGeom prst="rect">
              <a:avLst/>
            </a:prstGeom>
            <a:noFill/>
            <a:ln w="9525">
              <a:noFill/>
            </a:ln>
          </p:spPr>
          <p:txBody>
            <a:bodyPr/>
            <a:p>
              <a:pPr algn="just"/>
              <a:r>
                <a:rPr lang="en-US" altLang="zh-CN" sz="1200" dirty="0">
                  <a:latin typeface="Times New Roman" panose="02020603050405020304" pitchFamily="18" charset="0"/>
                </a:rPr>
                <a:t>0</a:t>
              </a:r>
              <a:endParaRPr lang="en-US" altLang="zh-CN" sz="1200" dirty="0">
                <a:latin typeface="Times New Roman" panose="02020603050405020304" pitchFamily="18" charset="0"/>
              </a:endParaRPr>
            </a:p>
          </p:txBody>
        </p:sp>
        <p:sp>
          <p:nvSpPr>
            <p:cNvPr id="58410" name="Text Box 169"/>
            <p:cNvSpPr txBox="1"/>
            <p:nvPr/>
          </p:nvSpPr>
          <p:spPr>
            <a:xfrm>
              <a:off x="2681" y="1218"/>
              <a:ext cx="165" cy="232"/>
            </a:xfrm>
            <a:prstGeom prst="rect">
              <a:avLst/>
            </a:prstGeom>
            <a:noFill/>
            <a:ln w="9525">
              <a:noFill/>
            </a:ln>
          </p:spPr>
          <p:txBody>
            <a:bodyPr lIns="0" tIns="0" rIns="0" bIns="36000"/>
            <a:p>
              <a:pPr algn="ctr"/>
              <a:r>
                <a:rPr lang="en-US" altLang="zh-CN" dirty="0">
                  <a:latin typeface="Times New Roman" panose="02020603050405020304" pitchFamily="18" charset="0"/>
                </a:rPr>
                <a:t>31</a:t>
              </a:r>
              <a:endParaRPr lang="en-US" altLang="zh-CN" dirty="0">
                <a:latin typeface="Times New Roman" panose="02020603050405020304" pitchFamily="18" charset="0"/>
              </a:endParaRPr>
            </a:p>
          </p:txBody>
        </p:sp>
        <p:sp>
          <p:nvSpPr>
            <p:cNvPr id="58411" name="Text Box 172"/>
            <p:cNvSpPr txBox="1"/>
            <p:nvPr/>
          </p:nvSpPr>
          <p:spPr>
            <a:xfrm>
              <a:off x="2446" y="1681"/>
              <a:ext cx="165" cy="231"/>
            </a:xfrm>
            <a:prstGeom prst="rect">
              <a:avLst/>
            </a:prstGeom>
            <a:noFill/>
            <a:ln w="9525">
              <a:noFill/>
            </a:ln>
          </p:spPr>
          <p:txBody>
            <a:bodyPr lIns="0" tIns="0" rIns="0" bIns="36000"/>
            <a:p>
              <a:pPr algn="ctr"/>
              <a:r>
                <a:rPr lang="en-US" altLang="zh-CN" dirty="0">
                  <a:latin typeface="Times New Roman" panose="02020603050405020304" pitchFamily="18" charset="0"/>
                </a:rPr>
                <a:t>25</a:t>
              </a:r>
              <a:endParaRPr lang="en-US" altLang="zh-CN" dirty="0">
                <a:latin typeface="Times New Roman" panose="02020603050405020304" pitchFamily="18" charset="0"/>
              </a:endParaRPr>
            </a:p>
          </p:txBody>
        </p:sp>
        <p:sp>
          <p:nvSpPr>
            <p:cNvPr id="58412" name="Text Box 175"/>
            <p:cNvSpPr txBox="1"/>
            <p:nvPr/>
          </p:nvSpPr>
          <p:spPr>
            <a:xfrm>
              <a:off x="2917" y="1681"/>
              <a:ext cx="165" cy="231"/>
            </a:xfrm>
            <a:prstGeom prst="rect">
              <a:avLst/>
            </a:prstGeom>
            <a:noFill/>
            <a:ln w="9525">
              <a:noFill/>
            </a:ln>
          </p:spPr>
          <p:txBody>
            <a:bodyPr lIns="0" tIns="0" rIns="0" bIns="36000"/>
            <a:p>
              <a:pPr algn="ctr"/>
              <a:r>
                <a:rPr lang="en-US" altLang="zh-CN" dirty="0">
                  <a:latin typeface="Times New Roman" panose="02020603050405020304" pitchFamily="18" charset="0"/>
                </a:rPr>
                <a:t>47</a:t>
              </a:r>
              <a:endParaRPr lang="en-US" altLang="zh-CN" dirty="0">
                <a:latin typeface="Times New Roman" panose="02020603050405020304" pitchFamily="18" charset="0"/>
              </a:endParaRPr>
            </a:p>
          </p:txBody>
        </p:sp>
        <p:sp>
          <p:nvSpPr>
            <p:cNvPr id="58413" name="Text Box 177"/>
            <p:cNvSpPr txBox="1"/>
            <p:nvPr/>
          </p:nvSpPr>
          <p:spPr>
            <a:xfrm>
              <a:off x="2387" y="1460"/>
              <a:ext cx="236" cy="331"/>
            </a:xfrm>
            <a:prstGeom prst="rect">
              <a:avLst/>
            </a:prstGeom>
            <a:noFill/>
            <a:ln w="9525">
              <a:noFill/>
            </a:ln>
          </p:spPr>
          <p:txBody>
            <a:bodyPr/>
            <a:p>
              <a:pPr algn="just"/>
              <a:r>
                <a:rPr lang="en-US" altLang="zh-CN" sz="1200" dirty="0">
                  <a:latin typeface="Times New Roman" panose="02020603050405020304" pitchFamily="18" charset="0"/>
                </a:rPr>
                <a:t>0</a:t>
              </a:r>
              <a:endParaRPr lang="en-US" altLang="zh-CN" sz="1200" dirty="0">
                <a:latin typeface="Times New Roman" panose="02020603050405020304" pitchFamily="18" charset="0"/>
              </a:endParaRPr>
            </a:p>
          </p:txBody>
        </p:sp>
        <p:sp>
          <p:nvSpPr>
            <p:cNvPr id="58414" name="Text Box 178"/>
            <p:cNvSpPr txBox="1"/>
            <p:nvPr/>
          </p:nvSpPr>
          <p:spPr>
            <a:xfrm>
              <a:off x="2907" y="1460"/>
              <a:ext cx="236" cy="331"/>
            </a:xfrm>
            <a:prstGeom prst="rect">
              <a:avLst/>
            </a:prstGeom>
            <a:noFill/>
            <a:ln w="9525">
              <a:noFill/>
            </a:ln>
          </p:spPr>
          <p:txBody>
            <a:bodyPr/>
            <a:p>
              <a:pPr algn="just"/>
              <a:r>
                <a:rPr lang="en-US" altLang="zh-CN" sz="1200" dirty="0">
                  <a:latin typeface="Times New Roman" panose="02020603050405020304" pitchFamily="18" charset="0"/>
                </a:rPr>
                <a:t>0</a:t>
              </a:r>
              <a:endParaRPr lang="en-US" altLang="zh-CN" sz="1200" dirty="0">
                <a:latin typeface="Times New Roman" panose="02020603050405020304" pitchFamily="18" charset="0"/>
              </a:endParaRPr>
            </a:p>
          </p:txBody>
        </p:sp>
        <p:sp>
          <p:nvSpPr>
            <p:cNvPr id="58415" name="Text Box 179"/>
            <p:cNvSpPr txBox="1"/>
            <p:nvPr/>
          </p:nvSpPr>
          <p:spPr>
            <a:xfrm>
              <a:off x="2642" y="1008"/>
              <a:ext cx="383" cy="331"/>
            </a:xfrm>
            <a:prstGeom prst="rect">
              <a:avLst/>
            </a:prstGeom>
            <a:noFill/>
            <a:ln w="9525">
              <a:noFill/>
            </a:ln>
          </p:spPr>
          <p:txBody>
            <a:bodyPr/>
            <a:p>
              <a:pPr algn="just"/>
              <a:r>
                <a:rPr lang="en-US" altLang="zh-CN" sz="1200" dirty="0">
                  <a:latin typeface="Times New Roman" panose="02020603050405020304" pitchFamily="18" charset="0"/>
                </a:rPr>
                <a:t>-1</a:t>
              </a:r>
              <a:endParaRPr lang="en-US" altLang="zh-CN" sz="1200" dirty="0">
                <a:latin typeface="Times New Roman" panose="02020603050405020304" pitchFamily="18" charset="0"/>
              </a:endParaRPr>
            </a:p>
          </p:txBody>
        </p:sp>
        <p:sp>
          <p:nvSpPr>
            <p:cNvPr id="58416" name="Freeform 181"/>
            <p:cNvSpPr/>
            <p:nvPr/>
          </p:nvSpPr>
          <p:spPr>
            <a:xfrm>
              <a:off x="2799" y="1426"/>
              <a:ext cx="177" cy="255"/>
            </a:xfrm>
            <a:custGeom>
              <a:avLst/>
              <a:gdLst/>
              <a:ahLst/>
              <a:cxnLst>
                <a:cxn ang="0">
                  <a:pos x="0" y="0"/>
                </a:cxn>
                <a:cxn ang="0">
                  <a:pos x="177" y="255"/>
                </a:cxn>
              </a:cxnLst>
              <a:pathLst>
                <a:path w="270" h="360">
                  <a:moveTo>
                    <a:pt x="0" y="0"/>
                  </a:moveTo>
                  <a:lnTo>
                    <a:pt x="27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8417" name="Freeform 182"/>
            <p:cNvSpPr/>
            <p:nvPr/>
          </p:nvSpPr>
          <p:spPr>
            <a:xfrm>
              <a:off x="2544" y="1430"/>
              <a:ext cx="167" cy="240"/>
            </a:xfrm>
            <a:custGeom>
              <a:avLst/>
              <a:gdLst/>
              <a:ahLst/>
              <a:cxnLst>
                <a:cxn ang="0">
                  <a:pos x="167" y="0"/>
                </a:cxn>
                <a:cxn ang="0">
                  <a:pos x="0" y="240"/>
                </a:cxn>
              </a:cxnLst>
              <a:pathLst>
                <a:path w="255" h="339">
                  <a:moveTo>
                    <a:pt x="255" y="0"/>
                  </a:moveTo>
                  <a:lnTo>
                    <a:pt x="0" y="339"/>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8418" name="Text Box 184"/>
            <p:cNvSpPr txBox="1"/>
            <p:nvPr/>
          </p:nvSpPr>
          <p:spPr>
            <a:xfrm>
              <a:off x="3133" y="2123"/>
              <a:ext cx="165" cy="231"/>
            </a:xfrm>
            <a:prstGeom prst="rect">
              <a:avLst/>
            </a:prstGeom>
            <a:noFill/>
            <a:ln w="9525">
              <a:noFill/>
            </a:ln>
          </p:spPr>
          <p:txBody>
            <a:bodyPr lIns="0" tIns="0" rIns="0" bIns="36000"/>
            <a:p>
              <a:pPr algn="ctr"/>
              <a:r>
                <a:rPr lang="en-US" altLang="zh-CN" dirty="0">
                  <a:latin typeface="Times New Roman" panose="02020603050405020304" pitchFamily="18" charset="0"/>
                </a:rPr>
                <a:t>69</a:t>
              </a:r>
              <a:endParaRPr lang="en-US" altLang="zh-CN" dirty="0">
                <a:latin typeface="Times New Roman" panose="02020603050405020304" pitchFamily="18" charset="0"/>
              </a:endParaRPr>
            </a:p>
          </p:txBody>
        </p:sp>
        <p:sp>
          <p:nvSpPr>
            <p:cNvPr id="58419" name="Text Box 187"/>
            <p:cNvSpPr txBox="1"/>
            <p:nvPr/>
          </p:nvSpPr>
          <p:spPr>
            <a:xfrm>
              <a:off x="2662" y="2123"/>
              <a:ext cx="165" cy="231"/>
            </a:xfrm>
            <a:prstGeom prst="rect">
              <a:avLst/>
            </a:prstGeom>
            <a:noFill/>
            <a:ln w="9525">
              <a:noFill/>
            </a:ln>
          </p:spPr>
          <p:txBody>
            <a:bodyPr lIns="0" tIns="0" rIns="0" bIns="36000"/>
            <a:p>
              <a:pPr algn="ctr"/>
              <a:r>
                <a:rPr lang="en-US" altLang="zh-CN" dirty="0">
                  <a:latin typeface="Times New Roman" panose="02020603050405020304" pitchFamily="18" charset="0"/>
                </a:rPr>
                <a:t>400</a:t>
              </a:r>
              <a:endParaRPr lang="en-US" altLang="zh-CN" dirty="0">
                <a:latin typeface="Times New Roman" panose="02020603050405020304" pitchFamily="18" charset="0"/>
              </a:endParaRPr>
            </a:p>
          </p:txBody>
        </p:sp>
        <p:sp>
          <p:nvSpPr>
            <p:cNvPr id="58420" name="Freeform 189"/>
            <p:cNvSpPr/>
            <p:nvPr/>
          </p:nvSpPr>
          <p:spPr>
            <a:xfrm>
              <a:off x="3055" y="1878"/>
              <a:ext cx="176" cy="255"/>
            </a:xfrm>
            <a:custGeom>
              <a:avLst/>
              <a:gdLst/>
              <a:ahLst/>
              <a:cxnLst>
                <a:cxn ang="0">
                  <a:pos x="0" y="0"/>
                </a:cxn>
                <a:cxn ang="0">
                  <a:pos x="176" y="255"/>
                </a:cxn>
              </a:cxnLst>
              <a:pathLst>
                <a:path w="270" h="360">
                  <a:moveTo>
                    <a:pt x="0" y="0"/>
                  </a:moveTo>
                  <a:lnTo>
                    <a:pt x="27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8421" name="Freeform 190"/>
            <p:cNvSpPr/>
            <p:nvPr/>
          </p:nvSpPr>
          <p:spPr>
            <a:xfrm>
              <a:off x="2770" y="1855"/>
              <a:ext cx="186" cy="268"/>
            </a:xfrm>
            <a:custGeom>
              <a:avLst/>
              <a:gdLst/>
              <a:ahLst/>
              <a:cxnLst>
                <a:cxn ang="0">
                  <a:pos x="186" y="0"/>
                </a:cxn>
                <a:cxn ang="0">
                  <a:pos x="0" y="268"/>
                </a:cxn>
              </a:cxnLst>
              <a:pathLst>
                <a:path w="285" h="378">
                  <a:moveTo>
                    <a:pt x="285" y="0"/>
                  </a:moveTo>
                  <a:lnTo>
                    <a:pt x="0" y="378"/>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8422" name="Text Box 191"/>
            <p:cNvSpPr txBox="1"/>
            <p:nvPr/>
          </p:nvSpPr>
          <p:spPr>
            <a:xfrm>
              <a:off x="2603" y="1912"/>
              <a:ext cx="236" cy="332"/>
            </a:xfrm>
            <a:prstGeom prst="rect">
              <a:avLst/>
            </a:prstGeom>
            <a:noFill/>
            <a:ln w="9525">
              <a:noFill/>
            </a:ln>
          </p:spPr>
          <p:txBody>
            <a:bodyPr/>
            <a:p>
              <a:pPr algn="just"/>
              <a:r>
                <a:rPr lang="en-US" altLang="zh-CN" sz="1200" dirty="0">
                  <a:latin typeface="Times New Roman" panose="02020603050405020304" pitchFamily="18" charset="0"/>
                </a:rPr>
                <a:t>0</a:t>
              </a:r>
              <a:endParaRPr lang="en-US" altLang="zh-CN" sz="1200" dirty="0">
                <a:latin typeface="Times New Roman" panose="02020603050405020304" pitchFamily="18" charset="0"/>
              </a:endParaRPr>
            </a:p>
          </p:txBody>
        </p:sp>
        <p:sp>
          <p:nvSpPr>
            <p:cNvPr id="58423" name="Text Box 192"/>
            <p:cNvSpPr txBox="1"/>
            <p:nvPr/>
          </p:nvSpPr>
          <p:spPr>
            <a:xfrm>
              <a:off x="3153" y="1912"/>
              <a:ext cx="235" cy="332"/>
            </a:xfrm>
            <a:prstGeom prst="rect">
              <a:avLst/>
            </a:prstGeom>
            <a:noFill/>
            <a:ln w="9525">
              <a:noFill/>
            </a:ln>
          </p:spPr>
          <p:txBody>
            <a:bodyPr/>
            <a:p>
              <a:pPr algn="just"/>
              <a:r>
                <a:rPr lang="en-US" altLang="zh-CN" sz="1200" dirty="0">
                  <a:latin typeface="Times New Roman" panose="02020603050405020304" pitchFamily="18" charset="0"/>
                </a:rPr>
                <a:t>0</a:t>
              </a:r>
              <a:endParaRPr lang="en-US" altLang="zh-CN" sz="1200" dirty="0">
                <a:latin typeface="Times New Roman" panose="02020603050405020304" pitchFamily="18" charset="0"/>
              </a:endParaRPr>
            </a:p>
          </p:txBody>
        </p:sp>
        <p:sp>
          <p:nvSpPr>
            <p:cNvPr id="58424" name="Text Box 194"/>
            <p:cNvSpPr txBox="1"/>
            <p:nvPr/>
          </p:nvSpPr>
          <p:spPr>
            <a:xfrm>
              <a:off x="4744" y="2112"/>
              <a:ext cx="164" cy="231"/>
            </a:xfrm>
            <a:prstGeom prst="rect">
              <a:avLst/>
            </a:prstGeom>
            <a:noFill/>
            <a:ln w="9525">
              <a:noFill/>
            </a:ln>
          </p:spPr>
          <p:txBody>
            <a:bodyPr lIns="0" tIns="0" rIns="0" bIns="36000"/>
            <a:p>
              <a:pPr algn="ctr"/>
              <a:r>
                <a:rPr lang="en-US" altLang="zh-CN" dirty="0">
                  <a:latin typeface="Times New Roman" panose="02020603050405020304" pitchFamily="18" charset="0"/>
                </a:rPr>
                <a:t>36</a:t>
              </a:r>
              <a:endParaRPr lang="en-US" altLang="zh-CN" dirty="0">
                <a:latin typeface="Times New Roman" panose="02020603050405020304" pitchFamily="18" charset="0"/>
              </a:endParaRPr>
            </a:p>
          </p:txBody>
        </p:sp>
        <p:sp>
          <p:nvSpPr>
            <p:cNvPr id="58425" name="Text Box 197"/>
            <p:cNvSpPr txBox="1"/>
            <p:nvPr/>
          </p:nvSpPr>
          <p:spPr>
            <a:xfrm>
              <a:off x="4272" y="2123"/>
              <a:ext cx="165" cy="231"/>
            </a:xfrm>
            <a:prstGeom prst="rect">
              <a:avLst/>
            </a:prstGeom>
            <a:noFill/>
            <a:ln w="9525">
              <a:noFill/>
            </a:ln>
          </p:spPr>
          <p:txBody>
            <a:bodyPr lIns="0" tIns="0" rIns="0" bIns="36000"/>
            <a:p>
              <a:pPr algn="ctr"/>
              <a:r>
                <a:rPr lang="en-US" altLang="zh-CN" dirty="0">
                  <a:latin typeface="Times New Roman" panose="02020603050405020304" pitchFamily="18" charset="0"/>
                </a:rPr>
                <a:t>25</a:t>
              </a:r>
              <a:endParaRPr lang="en-US" altLang="zh-CN" dirty="0">
                <a:latin typeface="Times New Roman" panose="02020603050405020304" pitchFamily="18" charset="0"/>
              </a:endParaRPr>
            </a:p>
          </p:txBody>
        </p:sp>
        <p:sp>
          <p:nvSpPr>
            <p:cNvPr id="58426" name="Freeform 199"/>
            <p:cNvSpPr/>
            <p:nvPr/>
          </p:nvSpPr>
          <p:spPr>
            <a:xfrm>
              <a:off x="4861" y="1426"/>
              <a:ext cx="177" cy="255"/>
            </a:xfrm>
            <a:custGeom>
              <a:avLst/>
              <a:gdLst/>
              <a:ahLst/>
              <a:cxnLst>
                <a:cxn ang="0">
                  <a:pos x="0" y="0"/>
                </a:cxn>
                <a:cxn ang="0">
                  <a:pos x="177" y="255"/>
                </a:cxn>
              </a:cxnLst>
              <a:pathLst>
                <a:path w="270" h="360">
                  <a:moveTo>
                    <a:pt x="0" y="0"/>
                  </a:moveTo>
                  <a:lnTo>
                    <a:pt x="27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8427" name="Text Box 200"/>
            <p:cNvSpPr txBox="1"/>
            <p:nvPr/>
          </p:nvSpPr>
          <p:spPr>
            <a:xfrm>
              <a:off x="4743" y="1218"/>
              <a:ext cx="165" cy="232"/>
            </a:xfrm>
            <a:prstGeom prst="rect">
              <a:avLst/>
            </a:prstGeom>
            <a:noFill/>
            <a:ln w="9525">
              <a:noFill/>
            </a:ln>
          </p:spPr>
          <p:txBody>
            <a:bodyPr lIns="0" tIns="0" rIns="0" bIns="36000"/>
            <a:p>
              <a:pPr algn="ctr"/>
              <a:r>
                <a:rPr lang="en-US" altLang="zh-CN" dirty="0">
                  <a:latin typeface="Times New Roman" panose="02020603050405020304" pitchFamily="18" charset="0"/>
                </a:rPr>
                <a:t>40</a:t>
              </a:r>
              <a:endParaRPr lang="en-US" altLang="zh-CN" dirty="0">
                <a:latin typeface="Times New Roman" panose="02020603050405020304" pitchFamily="18" charset="0"/>
              </a:endParaRPr>
            </a:p>
          </p:txBody>
        </p:sp>
        <p:sp>
          <p:nvSpPr>
            <p:cNvPr id="58428" name="Text Box 203"/>
            <p:cNvSpPr txBox="1"/>
            <p:nvPr/>
          </p:nvSpPr>
          <p:spPr>
            <a:xfrm>
              <a:off x="4508" y="1681"/>
              <a:ext cx="164" cy="231"/>
            </a:xfrm>
            <a:prstGeom prst="rect">
              <a:avLst/>
            </a:prstGeom>
            <a:noFill/>
            <a:ln w="9525">
              <a:noFill/>
            </a:ln>
          </p:spPr>
          <p:txBody>
            <a:bodyPr lIns="0" tIns="0" rIns="0" bIns="36000"/>
            <a:p>
              <a:pPr algn="ctr"/>
              <a:r>
                <a:rPr lang="en-US" altLang="zh-CN" dirty="0">
                  <a:latin typeface="Times New Roman" panose="02020603050405020304" pitchFamily="18" charset="0"/>
                </a:rPr>
                <a:t>31</a:t>
              </a:r>
              <a:endParaRPr lang="en-US" altLang="zh-CN" dirty="0">
                <a:latin typeface="Times New Roman" panose="02020603050405020304" pitchFamily="18" charset="0"/>
              </a:endParaRPr>
            </a:p>
          </p:txBody>
        </p:sp>
        <p:sp>
          <p:nvSpPr>
            <p:cNvPr id="58429" name="Text Box 206"/>
            <p:cNvSpPr txBox="1"/>
            <p:nvPr/>
          </p:nvSpPr>
          <p:spPr>
            <a:xfrm>
              <a:off x="4979" y="1681"/>
              <a:ext cx="165" cy="231"/>
            </a:xfrm>
            <a:prstGeom prst="rect">
              <a:avLst/>
            </a:prstGeom>
            <a:noFill/>
            <a:ln w="9525">
              <a:noFill/>
            </a:ln>
          </p:spPr>
          <p:txBody>
            <a:bodyPr lIns="0" tIns="0" rIns="0" bIns="36000"/>
            <a:p>
              <a:pPr algn="ctr"/>
              <a:r>
                <a:rPr lang="en-US" altLang="zh-CN" dirty="0">
                  <a:latin typeface="Times New Roman" panose="02020603050405020304" pitchFamily="18" charset="0"/>
                </a:rPr>
                <a:t>47</a:t>
              </a:r>
              <a:endParaRPr lang="en-US" altLang="zh-CN" dirty="0">
                <a:latin typeface="Times New Roman" panose="02020603050405020304" pitchFamily="18" charset="0"/>
              </a:endParaRPr>
            </a:p>
          </p:txBody>
        </p:sp>
        <p:sp>
          <p:nvSpPr>
            <p:cNvPr id="58430" name="Freeform 208"/>
            <p:cNvSpPr/>
            <p:nvPr/>
          </p:nvSpPr>
          <p:spPr>
            <a:xfrm>
              <a:off x="4625" y="1437"/>
              <a:ext cx="148" cy="255"/>
            </a:xfrm>
            <a:custGeom>
              <a:avLst/>
              <a:gdLst/>
              <a:ahLst/>
              <a:cxnLst>
                <a:cxn ang="0">
                  <a:pos x="148" y="0"/>
                </a:cxn>
                <a:cxn ang="0">
                  <a:pos x="0" y="255"/>
                </a:cxn>
              </a:cxnLst>
              <a:pathLst>
                <a:path w="225" h="360">
                  <a:moveTo>
                    <a:pt x="225" y="0"/>
                  </a:moveTo>
                  <a:lnTo>
                    <a:pt x="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8431" name="Freeform 209"/>
            <p:cNvSpPr/>
            <p:nvPr/>
          </p:nvSpPr>
          <p:spPr>
            <a:xfrm rot="-4096509">
              <a:off x="4608" y="1875"/>
              <a:ext cx="159" cy="236"/>
            </a:xfrm>
            <a:custGeom>
              <a:avLst/>
              <a:gdLst/>
              <a:ahLst/>
              <a:cxnLst>
                <a:cxn ang="0">
                  <a:pos x="159" y="0"/>
                </a:cxn>
                <a:cxn ang="0">
                  <a:pos x="0" y="236"/>
                </a:cxn>
              </a:cxnLst>
              <a:pathLst>
                <a:path w="225" h="360">
                  <a:moveTo>
                    <a:pt x="225" y="0"/>
                  </a:moveTo>
                  <a:lnTo>
                    <a:pt x="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8432" name="Freeform 210"/>
            <p:cNvSpPr/>
            <p:nvPr/>
          </p:nvSpPr>
          <p:spPr>
            <a:xfrm>
              <a:off x="5107" y="1868"/>
              <a:ext cx="176" cy="255"/>
            </a:xfrm>
            <a:custGeom>
              <a:avLst/>
              <a:gdLst/>
              <a:ahLst/>
              <a:cxnLst>
                <a:cxn ang="0">
                  <a:pos x="0" y="0"/>
                </a:cxn>
                <a:cxn ang="0">
                  <a:pos x="176" y="255"/>
                </a:cxn>
              </a:cxnLst>
              <a:pathLst>
                <a:path w="270" h="360">
                  <a:moveTo>
                    <a:pt x="0" y="0"/>
                  </a:moveTo>
                  <a:lnTo>
                    <a:pt x="27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8433" name="Freeform 211"/>
            <p:cNvSpPr/>
            <p:nvPr/>
          </p:nvSpPr>
          <p:spPr>
            <a:xfrm>
              <a:off x="4380" y="1868"/>
              <a:ext cx="147" cy="255"/>
            </a:xfrm>
            <a:custGeom>
              <a:avLst/>
              <a:gdLst/>
              <a:ahLst/>
              <a:cxnLst>
                <a:cxn ang="0">
                  <a:pos x="147" y="0"/>
                </a:cxn>
                <a:cxn ang="0">
                  <a:pos x="0" y="255"/>
                </a:cxn>
              </a:cxnLst>
              <a:pathLst>
                <a:path w="225" h="360">
                  <a:moveTo>
                    <a:pt x="225" y="0"/>
                  </a:moveTo>
                  <a:lnTo>
                    <a:pt x="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8434" name="Text Box 213"/>
            <p:cNvSpPr txBox="1"/>
            <p:nvPr/>
          </p:nvSpPr>
          <p:spPr>
            <a:xfrm>
              <a:off x="5225" y="2123"/>
              <a:ext cx="164" cy="231"/>
            </a:xfrm>
            <a:prstGeom prst="rect">
              <a:avLst/>
            </a:prstGeom>
            <a:noFill/>
            <a:ln w="9525">
              <a:noFill/>
            </a:ln>
          </p:spPr>
          <p:txBody>
            <a:bodyPr lIns="0" tIns="0" rIns="0" bIns="36000"/>
            <a:p>
              <a:pPr algn="ctr"/>
              <a:r>
                <a:rPr lang="en-US" altLang="zh-CN" dirty="0">
                  <a:latin typeface="Times New Roman" panose="02020603050405020304" pitchFamily="18" charset="0"/>
                </a:rPr>
                <a:t>69</a:t>
              </a:r>
              <a:endParaRPr lang="en-US" altLang="zh-CN" dirty="0">
                <a:latin typeface="Times New Roman" panose="02020603050405020304" pitchFamily="18" charset="0"/>
              </a:endParaRPr>
            </a:p>
          </p:txBody>
        </p:sp>
        <p:sp>
          <p:nvSpPr>
            <p:cNvPr id="58435" name="Text Box 215"/>
            <p:cNvSpPr txBox="1"/>
            <p:nvPr/>
          </p:nvSpPr>
          <p:spPr>
            <a:xfrm>
              <a:off x="4223" y="1902"/>
              <a:ext cx="353" cy="331"/>
            </a:xfrm>
            <a:prstGeom prst="rect">
              <a:avLst/>
            </a:prstGeom>
            <a:noFill/>
            <a:ln w="9525">
              <a:noFill/>
            </a:ln>
          </p:spPr>
          <p:txBody>
            <a:bodyPr/>
            <a:p>
              <a:pPr algn="just"/>
              <a:r>
                <a:rPr lang="en-US" altLang="zh-CN" sz="1200" dirty="0">
                  <a:latin typeface="Times New Roman" panose="02020603050405020304" pitchFamily="18" charset="0"/>
                </a:rPr>
                <a:t>0</a:t>
              </a:r>
              <a:endParaRPr lang="en-US" altLang="zh-CN" sz="1200" dirty="0">
                <a:latin typeface="Times New Roman" panose="02020603050405020304" pitchFamily="18" charset="0"/>
              </a:endParaRPr>
            </a:p>
          </p:txBody>
        </p:sp>
        <p:sp>
          <p:nvSpPr>
            <p:cNvPr id="58436" name="Text Box 216"/>
            <p:cNvSpPr txBox="1"/>
            <p:nvPr/>
          </p:nvSpPr>
          <p:spPr>
            <a:xfrm>
              <a:off x="4694" y="1902"/>
              <a:ext cx="354" cy="331"/>
            </a:xfrm>
            <a:prstGeom prst="rect">
              <a:avLst/>
            </a:prstGeom>
            <a:noFill/>
            <a:ln w="9525">
              <a:noFill/>
            </a:ln>
          </p:spPr>
          <p:txBody>
            <a:bodyPr/>
            <a:p>
              <a:pPr algn="just"/>
              <a:r>
                <a:rPr lang="en-US" altLang="zh-CN" sz="1200" dirty="0">
                  <a:latin typeface="Times New Roman" panose="02020603050405020304" pitchFamily="18" charset="0"/>
                </a:rPr>
                <a:t>0</a:t>
              </a:r>
              <a:endParaRPr lang="en-US" altLang="zh-CN" sz="1200" dirty="0">
                <a:latin typeface="Times New Roman" panose="02020603050405020304" pitchFamily="18" charset="0"/>
              </a:endParaRPr>
            </a:p>
          </p:txBody>
        </p:sp>
        <p:sp>
          <p:nvSpPr>
            <p:cNvPr id="58437" name="Text Box 217"/>
            <p:cNvSpPr txBox="1"/>
            <p:nvPr/>
          </p:nvSpPr>
          <p:spPr>
            <a:xfrm>
              <a:off x="4459" y="1460"/>
              <a:ext cx="353" cy="331"/>
            </a:xfrm>
            <a:prstGeom prst="rect">
              <a:avLst/>
            </a:prstGeom>
            <a:noFill/>
            <a:ln w="9525">
              <a:noFill/>
            </a:ln>
          </p:spPr>
          <p:txBody>
            <a:bodyPr/>
            <a:p>
              <a:pPr algn="just"/>
              <a:r>
                <a:rPr lang="en-US" altLang="zh-CN" sz="1200" dirty="0">
                  <a:latin typeface="Times New Roman" panose="02020603050405020304" pitchFamily="18" charset="0"/>
                </a:rPr>
                <a:t>0</a:t>
              </a:r>
              <a:endParaRPr lang="en-US" altLang="zh-CN" sz="1200" dirty="0">
                <a:latin typeface="Times New Roman" panose="02020603050405020304" pitchFamily="18" charset="0"/>
              </a:endParaRPr>
            </a:p>
          </p:txBody>
        </p:sp>
        <p:sp>
          <p:nvSpPr>
            <p:cNvPr id="58438" name="Text Box 218"/>
            <p:cNvSpPr txBox="1"/>
            <p:nvPr/>
          </p:nvSpPr>
          <p:spPr>
            <a:xfrm>
              <a:off x="5215" y="1902"/>
              <a:ext cx="353" cy="331"/>
            </a:xfrm>
            <a:prstGeom prst="rect">
              <a:avLst/>
            </a:prstGeom>
            <a:noFill/>
            <a:ln w="9525">
              <a:noFill/>
            </a:ln>
          </p:spPr>
          <p:txBody>
            <a:bodyPr/>
            <a:p>
              <a:pPr algn="just"/>
              <a:r>
                <a:rPr lang="en-US" altLang="zh-CN" sz="1200" dirty="0">
                  <a:latin typeface="Times New Roman" panose="02020603050405020304" pitchFamily="18" charset="0"/>
                </a:rPr>
                <a:t>0</a:t>
              </a:r>
              <a:endParaRPr lang="en-US" altLang="zh-CN" sz="1200" dirty="0">
                <a:latin typeface="Times New Roman" panose="02020603050405020304" pitchFamily="18" charset="0"/>
              </a:endParaRPr>
            </a:p>
          </p:txBody>
        </p:sp>
        <p:sp>
          <p:nvSpPr>
            <p:cNvPr id="58439" name="Text Box 219"/>
            <p:cNvSpPr txBox="1"/>
            <p:nvPr/>
          </p:nvSpPr>
          <p:spPr>
            <a:xfrm>
              <a:off x="4979" y="1460"/>
              <a:ext cx="353" cy="331"/>
            </a:xfrm>
            <a:prstGeom prst="rect">
              <a:avLst/>
            </a:prstGeom>
            <a:noFill/>
            <a:ln w="9525">
              <a:noFill/>
            </a:ln>
          </p:spPr>
          <p:txBody>
            <a:bodyPr/>
            <a:p>
              <a:pPr algn="just"/>
              <a:r>
                <a:rPr lang="en-US" altLang="zh-CN" sz="1200" dirty="0">
                  <a:latin typeface="Times New Roman" panose="02020603050405020304" pitchFamily="18" charset="0"/>
                </a:rPr>
                <a:t>-1</a:t>
              </a:r>
              <a:endParaRPr lang="en-US" altLang="zh-CN" sz="1200" dirty="0">
                <a:latin typeface="Times New Roman" panose="02020603050405020304" pitchFamily="18" charset="0"/>
              </a:endParaRPr>
            </a:p>
          </p:txBody>
        </p:sp>
        <p:sp>
          <p:nvSpPr>
            <p:cNvPr id="58440" name="Text Box 220"/>
            <p:cNvSpPr txBox="1"/>
            <p:nvPr/>
          </p:nvSpPr>
          <p:spPr>
            <a:xfrm>
              <a:off x="4694" y="1019"/>
              <a:ext cx="354" cy="331"/>
            </a:xfrm>
            <a:prstGeom prst="rect">
              <a:avLst/>
            </a:prstGeom>
            <a:noFill/>
            <a:ln w="9525">
              <a:noFill/>
            </a:ln>
          </p:spPr>
          <p:txBody>
            <a:bodyPr/>
            <a:p>
              <a:pPr algn="just"/>
              <a:r>
                <a:rPr lang="en-US" altLang="zh-CN" sz="1200" dirty="0">
                  <a:latin typeface="Times New Roman" panose="02020603050405020304" pitchFamily="18" charset="0"/>
                </a:rPr>
                <a:t>0</a:t>
              </a:r>
              <a:endParaRPr lang="en-US" altLang="zh-CN" sz="1200"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3645"/>
                                        </p:tgtEl>
                                        <p:attrNameLst>
                                          <p:attrName>style.visibility</p:attrName>
                                        </p:attrNameLst>
                                      </p:cBhvr>
                                      <p:to>
                                        <p:strVal val="visible"/>
                                      </p:to>
                                    </p:set>
                                    <p:anim calcmode="lin" valueType="num">
                                      <p:cBhvr>
                                        <p:cTn id="7" dur="500" fill="hold"/>
                                        <p:tgtEl>
                                          <p:spTgt spid="103645"/>
                                        </p:tgtEl>
                                        <p:attrNameLst>
                                          <p:attrName>ppt_x</p:attrName>
                                        </p:attrNameLst>
                                      </p:cBhvr>
                                      <p:tavLst>
                                        <p:tav tm="0">
                                          <p:val>
                                            <p:strVal val="0-#ppt_w/2"/>
                                          </p:val>
                                        </p:tav>
                                        <p:tav tm="100000">
                                          <p:val>
                                            <p:strVal val="#ppt_x"/>
                                          </p:val>
                                        </p:tav>
                                      </p:tavLst>
                                    </p:anim>
                                    <p:anim calcmode="lin" valueType="num">
                                      <p:cBhvr>
                                        <p:cTn id="8" dur="500" fill="hold"/>
                                        <p:tgtEl>
                                          <p:spTgt spid="10364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3530"/>
                                        </p:tgtEl>
                                        <p:attrNameLst>
                                          <p:attrName>style.visibility</p:attrName>
                                        </p:attrNameLst>
                                      </p:cBhvr>
                                      <p:to>
                                        <p:strVal val="visible"/>
                                      </p:to>
                                    </p:set>
                                    <p:anim calcmode="lin" valueType="num">
                                      <p:cBhvr>
                                        <p:cTn id="13" dur="500" fill="hold"/>
                                        <p:tgtEl>
                                          <p:spTgt spid="103530"/>
                                        </p:tgtEl>
                                        <p:attrNameLst>
                                          <p:attrName>ppt_x</p:attrName>
                                        </p:attrNameLst>
                                      </p:cBhvr>
                                      <p:tavLst>
                                        <p:tav tm="0">
                                          <p:val>
                                            <p:strVal val="0-#ppt_w/2"/>
                                          </p:val>
                                        </p:tav>
                                        <p:tav tm="100000">
                                          <p:val>
                                            <p:strVal val="#ppt_x"/>
                                          </p:val>
                                        </p:tav>
                                      </p:tavLst>
                                    </p:anim>
                                    <p:anim calcmode="lin" valueType="num">
                                      <p:cBhvr>
                                        <p:cTn id="14" dur="500" fill="hold"/>
                                        <p:tgtEl>
                                          <p:spTgt spid="10353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03646"/>
                                        </p:tgtEl>
                                        <p:attrNameLst>
                                          <p:attrName>style.visibility</p:attrName>
                                        </p:attrNameLst>
                                      </p:cBhvr>
                                      <p:to>
                                        <p:strVal val="visible"/>
                                      </p:to>
                                    </p:set>
                                    <p:anim calcmode="lin" valueType="num">
                                      <p:cBhvr>
                                        <p:cTn id="19" dur="500" fill="hold"/>
                                        <p:tgtEl>
                                          <p:spTgt spid="103646"/>
                                        </p:tgtEl>
                                        <p:attrNameLst>
                                          <p:attrName>ppt_x</p:attrName>
                                        </p:attrNameLst>
                                      </p:cBhvr>
                                      <p:tavLst>
                                        <p:tav tm="0">
                                          <p:val>
                                            <p:strVal val="1+#ppt_w/2"/>
                                          </p:val>
                                        </p:tav>
                                        <p:tav tm="100000">
                                          <p:val>
                                            <p:strVal val="#ppt_x"/>
                                          </p:val>
                                        </p:tav>
                                      </p:tavLst>
                                    </p:anim>
                                    <p:anim calcmode="lin" valueType="num">
                                      <p:cBhvr>
                                        <p:cTn id="20" dur="500" fill="hold"/>
                                        <p:tgtEl>
                                          <p:spTgt spid="10364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3565"/>
                                        </p:tgtEl>
                                        <p:attrNameLst>
                                          <p:attrName>style.visibility</p:attrName>
                                        </p:attrNameLst>
                                      </p:cBhvr>
                                      <p:to>
                                        <p:strVal val="visible"/>
                                      </p:to>
                                    </p:set>
                                    <p:anim calcmode="lin" valueType="num">
                                      <p:cBhvr>
                                        <p:cTn id="25" dur="500" fill="hold"/>
                                        <p:tgtEl>
                                          <p:spTgt spid="103565"/>
                                        </p:tgtEl>
                                        <p:attrNameLst>
                                          <p:attrName>ppt_x</p:attrName>
                                        </p:attrNameLst>
                                      </p:cBhvr>
                                      <p:tavLst>
                                        <p:tav tm="0">
                                          <p:val>
                                            <p:strVal val="1+#ppt_w/2"/>
                                          </p:val>
                                        </p:tav>
                                        <p:tav tm="100000">
                                          <p:val>
                                            <p:strVal val="#ppt_x"/>
                                          </p:val>
                                        </p:tav>
                                      </p:tavLst>
                                    </p:anim>
                                    <p:anim calcmode="lin" valueType="num">
                                      <p:cBhvr>
                                        <p:cTn id="26" dur="500" fill="hold"/>
                                        <p:tgtEl>
                                          <p:spTgt spid="1035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530" grpId="0"/>
      <p:bldP spid="10356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59395" name="Rectangle 4"/>
          <p:cNvSpPr>
            <a:spLocks noGrp="1"/>
          </p:cNvSpPr>
          <p:nvPr>
            <p:ph type="title"/>
          </p:nvPr>
        </p:nvSpPr>
        <p:spPr/>
        <p:txBody>
          <a:bodyPr vert="horz" wrap="square" lIns="91440" tIns="45720" rIns="91440" bIns="45720" anchor="ctr" anchorCtr="0"/>
          <a:p>
            <a:pPr eaLnBrk="1" hangingPunct="1"/>
            <a:r>
              <a:rPr lang="en-US" altLang="zh-CN" dirty="0">
                <a:solidFill>
                  <a:schemeClr val="tx1"/>
                </a:solidFill>
                <a:latin typeface="华文新魏" panose="02010800040101010101" pitchFamily="2" charset="-122"/>
              </a:rPr>
              <a:t>RL</a:t>
            </a:r>
            <a:r>
              <a:rPr lang="zh-CN" altLang="en-US" dirty="0">
                <a:solidFill>
                  <a:schemeClr val="tx1"/>
                </a:solidFill>
                <a:latin typeface="华文新魏" panose="02010800040101010101" pitchFamily="2" charset="-122"/>
              </a:rPr>
              <a:t>型调整的三个例子</a:t>
            </a:r>
            <a:endParaRPr lang="zh-CN" altLang="en-US" dirty="0">
              <a:solidFill>
                <a:schemeClr val="tx1"/>
              </a:solidFill>
              <a:latin typeface="华文新魏" panose="02010800040101010101" pitchFamily="2" charset="-122"/>
            </a:endParaRPr>
          </a:p>
        </p:txBody>
      </p:sp>
      <p:sp>
        <p:nvSpPr>
          <p:cNvPr id="105478" name="Text Box 6"/>
          <p:cNvSpPr txBox="1"/>
          <p:nvPr/>
        </p:nvSpPr>
        <p:spPr>
          <a:xfrm>
            <a:off x="2576513" y="4953000"/>
            <a:ext cx="4510087" cy="638175"/>
          </a:xfrm>
          <a:prstGeom prst="rect">
            <a:avLst/>
          </a:prstGeom>
          <a:noFill/>
          <a:ln w="9525">
            <a:noFill/>
          </a:ln>
        </p:spPr>
        <p:txBody>
          <a:bodyPr/>
          <a:p>
            <a:pPr algn="just"/>
            <a:r>
              <a:rPr lang="zh-CN" altLang="en-US" sz="2400" b="1" dirty="0">
                <a:solidFill>
                  <a:srgbClr val="D60093"/>
                </a:solidFill>
                <a:latin typeface="幼圆" panose="02010509060101010101" pitchFamily="49" charset="-122"/>
                <a:ea typeface="幼圆" panose="02010509060101010101" pitchFamily="49" charset="-122"/>
              </a:rPr>
              <a:t>     </a:t>
            </a:r>
            <a:r>
              <a:rPr lang="en-US" altLang="zh-CN" sz="2400" b="1" dirty="0">
                <a:solidFill>
                  <a:srgbClr val="D60093"/>
                </a:solidFill>
                <a:latin typeface="幼圆" panose="02010509060101010101" pitchFamily="49" charset="-122"/>
                <a:ea typeface="幼圆" panose="02010509060101010101" pitchFamily="49" charset="-122"/>
              </a:rPr>
              <a:t>(c) RL(R)</a:t>
            </a:r>
            <a:r>
              <a:rPr lang="zh-CN" altLang="en-US" sz="2400" b="1" dirty="0">
                <a:solidFill>
                  <a:srgbClr val="D60093"/>
                </a:solidFill>
                <a:latin typeface="幼圆" panose="02010509060101010101" pitchFamily="49" charset="-122"/>
                <a:ea typeface="幼圆" panose="02010509060101010101" pitchFamily="49" charset="-122"/>
              </a:rPr>
              <a:t>型调整</a:t>
            </a:r>
            <a:endParaRPr lang="zh-CN" altLang="en-US" sz="2800" b="1" dirty="0">
              <a:solidFill>
                <a:srgbClr val="D60093"/>
              </a:solidFill>
              <a:latin typeface="幼圆" panose="02010509060101010101" pitchFamily="49" charset="-122"/>
              <a:ea typeface="幼圆" panose="02010509060101010101" pitchFamily="49" charset="-122"/>
            </a:endParaRPr>
          </a:p>
          <a:p>
            <a:pPr algn="just"/>
            <a:endParaRPr lang="zh-CN" altLang="en-US" sz="2800" b="1" dirty="0">
              <a:solidFill>
                <a:schemeClr val="folHlink"/>
              </a:solidFill>
              <a:latin typeface="幼圆" panose="02010509060101010101" pitchFamily="49" charset="-122"/>
              <a:ea typeface="幼圆" panose="02010509060101010101" pitchFamily="49" charset="-122"/>
            </a:endParaRPr>
          </a:p>
        </p:txBody>
      </p:sp>
      <p:grpSp>
        <p:nvGrpSpPr>
          <p:cNvPr id="105560" name="Group 88"/>
          <p:cNvGrpSpPr/>
          <p:nvPr/>
        </p:nvGrpSpPr>
        <p:grpSpPr>
          <a:xfrm>
            <a:off x="1471613" y="1609725"/>
            <a:ext cx="6831012" cy="3157538"/>
            <a:chOff x="927" y="1014"/>
            <a:chExt cx="4303" cy="1989"/>
          </a:xfrm>
        </p:grpSpPr>
        <p:sp>
          <p:nvSpPr>
            <p:cNvPr id="59398" name="Oval 10"/>
            <p:cNvSpPr/>
            <p:nvPr/>
          </p:nvSpPr>
          <p:spPr>
            <a:xfrm>
              <a:off x="2615" y="1278"/>
              <a:ext cx="221" cy="224"/>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9399" name="Oval 13"/>
            <p:cNvSpPr/>
            <p:nvPr/>
          </p:nvSpPr>
          <p:spPr>
            <a:xfrm>
              <a:off x="2350" y="1778"/>
              <a:ext cx="221" cy="225"/>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9400" name="Oval 16"/>
            <p:cNvSpPr/>
            <p:nvPr/>
          </p:nvSpPr>
          <p:spPr>
            <a:xfrm>
              <a:off x="2880" y="1778"/>
              <a:ext cx="221" cy="225"/>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9401" name="Oval 22"/>
            <p:cNvSpPr/>
            <p:nvPr/>
          </p:nvSpPr>
          <p:spPr>
            <a:xfrm>
              <a:off x="2847" y="2767"/>
              <a:ext cx="221" cy="224"/>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9402" name="Oval 25"/>
            <p:cNvSpPr/>
            <p:nvPr/>
          </p:nvSpPr>
          <p:spPr>
            <a:xfrm>
              <a:off x="3112" y="2267"/>
              <a:ext cx="220" cy="224"/>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9403" name="Oval 28"/>
            <p:cNvSpPr/>
            <p:nvPr/>
          </p:nvSpPr>
          <p:spPr>
            <a:xfrm>
              <a:off x="2670" y="2279"/>
              <a:ext cx="221" cy="224"/>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9404" name="Oval 36"/>
            <p:cNvSpPr/>
            <p:nvPr/>
          </p:nvSpPr>
          <p:spPr>
            <a:xfrm>
              <a:off x="1236" y="1278"/>
              <a:ext cx="221" cy="224"/>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9405" name="Oval 39"/>
            <p:cNvSpPr/>
            <p:nvPr/>
          </p:nvSpPr>
          <p:spPr>
            <a:xfrm>
              <a:off x="971" y="1778"/>
              <a:ext cx="221" cy="225"/>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9406" name="Oval 42"/>
            <p:cNvSpPr/>
            <p:nvPr/>
          </p:nvSpPr>
          <p:spPr>
            <a:xfrm>
              <a:off x="1501" y="1778"/>
              <a:ext cx="220" cy="225"/>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9407" name="Oval 52"/>
            <p:cNvSpPr/>
            <p:nvPr/>
          </p:nvSpPr>
          <p:spPr>
            <a:xfrm>
              <a:off x="1798" y="2279"/>
              <a:ext cx="221" cy="224"/>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9408" name="Oval 55"/>
            <p:cNvSpPr/>
            <p:nvPr/>
          </p:nvSpPr>
          <p:spPr>
            <a:xfrm>
              <a:off x="1269" y="2279"/>
              <a:ext cx="221" cy="224"/>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9409" name="Oval 62"/>
            <p:cNvSpPr/>
            <p:nvPr/>
          </p:nvSpPr>
          <p:spPr>
            <a:xfrm>
              <a:off x="4281" y="2267"/>
              <a:ext cx="221" cy="224"/>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9410" name="Oval 65"/>
            <p:cNvSpPr/>
            <p:nvPr/>
          </p:nvSpPr>
          <p:spPr>
            <a:xfrm>
              <a:off x="3752" y="2279"/>
              <a:ext cx="220" cy="224"/>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9411" name="Oval 68"/>
            <p:cNvSpPr/>
            <p:nvPr/>
          </p:nvSpPr>
          <p:spPr>
            <a:xfrm>
              <a:off x="4281" y="1278"/>
              <a:ext cx="221" cy="224"/>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9412" name="Oval 71"/>
            <p:cNvSpPr/>
            <p:nvPr/>
          </p:nvSpPr>
          <p:spPr>
            <a:xfrm>
              <a:off x="4016" y="1778"/>
              <a:ext cx="221" cy="225"/>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9413" name="Oval 74"/>
            <p:cNvSpPr/>
            <p:nvPr/>
          </p:nvSpPr>
          <p:spPr>
            <a:xfrm>
              <a:off x="4546" y="1778"/>
              <a:ext cx="221" cy="225"/>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9414" name="Oval 81"/>
            <p:cNvSpPr/>
            <p:nvPr/>
          </p:nvSpPr>
          <p:spPr>
            <a:xfrm>
              <a:off x="4822" y="2279"/>
              <a:ext cx="221" cy="224"/>
            </a:xfrm>
            <a:prstGeom prst="ellipse">
              <a:avLst/>
            </a:prstGeom>
            <a:solidFill>
              <a:srgbClr val="FFCC00"/>
            </a:solidFill>
            <a:ln w="9525" cap="flat" cmpd="sng">
              <a:solidFill>
                <a:srgbClr val="00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9415" name="Freeform 8"/>
            <p:cNvSpPr/>
            <p:nvPr/>
          </p:nvSpPr>
          <p:spPr>
            <a:xfrm>
              <a:off x="2770" y="1488"/>
              <a:ext cx="176" cy="308"/>
            </a:xfrm>
            <a:custGeom>
              <a:avLst/>
              <a:gdLst/>
              <a:ahLst/>
              <a:cxnLst>
                <a:cxn ang="0">
                  <a:pos x="0" y="0"/>
                </a:cxn>
                <a:cxn ang="0">
                  <a:pos x="176" y="308"/>
                </a:cxn>
              </a:cxnLst>
              <a:pathLst>
                <a:path w="240" h="384">
                  <a:moveTo>
                    <a:pt x="0" y="0"/>
                  </a:moveTo>
                  <a:lnTo>
                    <a:pt x="240" y="384"/>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9416" name="Text Box 9"/>
            <p:cNvSpPr txBox="1"/>
            <p:nvPr/>
          </p:nvSpPr>
          <p:spPr>
            <a:xfrm>
              <a:off x="2637" y="1252"/>
              <a:ext cx="185" cy="262"/>
            </a:xfrm>
            <a:prstGeom prst="rect">
              <a:avLst/>
            </a:prstGeom>
            <a:noFill/>
            <a:ln w="9525">
              <a:noFill/>
            </a:ln>
          </p:spPr>
          <p:txBody>
            <a:bodyPr lIns="0" tIns="0" rIns="0" bIns="36000"/>
            <a:p>
              <a:pPr algn="ctr"/>
              <a:r>
                <a:rPr lang="en-US" altLang="zh-CN" dirty="0">
                  <a:latin typeface="Times New Roman" panose="02020603050405020304" pitchFamily="18" charset="0"/>
                </a:rPr>
                <a:t>31</a:t>
              </a:r>
              <a:endParaRPr lang="en-US" altLang="zh-CN" dirty="0">
                <a:latin typeface="Times New Roman" panose="02020603050405020304" pitchFamily="18" charset="0"/>
              </a:endParaRPr>
            </a:p>
          </p:txBody>
        </p:sp>
        <p:sp>
          <p:nvSpPr>
            <p:cNvPr id="59417" name="Text Box 12"/>
            <p:cNvSpPr txBox="1"/>
            <p:nvPr/>
          </p:nvSpPr>
          <p:spPr>
            <a:xfrm>
              <a:off x="2372" y="1776"/>
              <a:ext cx="185" cy="263"/>
            </a:xfrm>
            <a:prstGeom prst="rect">
              <a:avLst/>
            </a:prstGeom>
            <a:noFill/>
            <a:ln w="9525">
              <a:noFill/>
            </a:ln>
          </p:spPr>
          <p:txBody>
            <a:bodyPr lIns="0" tIns="0" rIns="0" bIns="36000"/>
            <a:p>
              <a:pPr algn="ctr"/>
              <a:r>
                <a:rPr lang="en-US" altLang="zh-CN" dirty="0">
                  <a:latin typeface="Times New Roman" panose="02020603050405020304" pitchFamily="18" charset="0"/>
                </a:rPr>
                <a:t>25</a:t>
              </a:r>
              <a:endParaRPr lang="en-US" altLang="zh-CN" dirty="0">
                <a:latin typeface="Times New Roman" panose="02020603050405020304" pitchFamily="18" charset="0"/>
              </a:endParaRPr>
            </a:p>
          </p:txBody>
        </p:sp>
        <p:sp>
          <p:nvSpPr>
            <p:cNvPr id="59418" name="Text Box 15"/>
            <p:cNvSpPr txBox="1"/>
            <p:nvPr/>
          </p:nvSpPr>
          <p:spPr>
            <a:xfrm>
              <a:off x="2902" y="1776"/>
              <a:ext cx="185" cy="263"/>
            </a:xfrm>
            <a:prstGeom prst="rect">
              <a:avLst/>
            </a:prstGeom>
            <a:noFill/>
            <a:ln w="9525">
              <a:noFill/>
            </a:ln>
          </p:spPr>
          <p:txBody>
            <a:bodyPr lIns="0" tIns="0" rIns="0" bIns="36000"/>
            <a:p>
              <a:pPr algn="ctr"/>
              <a:r>
                <a:rPr lang="en-US" altLang="zh-CN" dirty="0">
                  <a:latin typeface="Times New Roman" panose="02020603050405020304" pitchFamily="18" charset="0"/>
                </a:rPr>
                <a:t>47</a:t>
              </a:r>
              <a:endParaRPr lang="en-US" altLang="zh-CN" dirty="0">
                <a:latin typeface="Times New Roman" panose="02020603050405020304" pitchFamily="18" charset="0"/>
              </a:endParaRPr>
            </a:p>
          </p:txBody>
        </p:sp>
        <p:sp>
          <p:nvSpPr>
            <p:cNvPr id="59419" name="Text Box 17"/>
            <p:cNvSpPr txBox="1"/>
            <p:nvPr/>
          </p:nvSpPr>
          <p:spPr>
            <a:xfrm>
              <a:off x="2339" y="1526"/>
              <a:ext cx="464" cy="376"/>
            </a:xfrm>
            <a:prstGeom prst="rect">
              <a:avLst/>
            </a:prstGeom>
            <a:noFill/>
            <a:ln w="9525">
              <a:noFill/>
            </a:ln>
          </p:spPr>
          <p:txBody>
            <a:bodyPr/>
            <a:p>
              <a:pPr algn="just"/>
              <a:r>
                <a:rPr lang="en-US" altLang="zh-CN" sz="1200" dirty="0">
                  <a:latin typeface="Times New Roman" panose="02020603050405020304" pitchFamily="18" charset="0"/>
                </a:rPr>
                <a:t>0</a:t>
              </a:r>
              <a:endParaRPr lang="en-US" altLang="zh-CN" sz="1200" dirty="0">
                <a:latin typeface="Times New Roman" panose="02020603050405020304" pitchFamily="18" charset="0"/>
              </a:endParaRPr>
            </a:p>
          </p:txBody>
        </p:sp>
        <p:sp>
          <p:nvSpPr>
            <p:cNvPr id="59420" name="Text Box 18"/>
            <p:cNvSpPr txBox="1"/>
            <p:nvPr/>
          </p:nvSpPr>
          <p:spPr>
            <a:xfrm>
              <a:off x="2858" y="1526"/>
              <a:ext cx="386" cy="376"/>
            </a:xfrm>
            <a:prstGeom prst="rect">
              <a:avLst/>
            </a:prstGeom>
            <a:noFill/>
            <a:ln w="9525">
              <a:noFill/>
            </a:ln>
          </p:spPr>
          <p:txBody>
            <a:bodyPr/>
            <a:p>
              <a:pPr algn="just"/>
              <a:r>
                <a:rPr lang="en-US" altLang="zh-CN" sz="1200" dirty="0">
                  <a:latin typeface="Times New Roman" panose="02020603050405020304" pitchFamily="18" charset="0"/>
                </a:rPr>
                <a:t>1</a:t>
              </a:r>
              <a:endParaRPr lang="en-US" altLang="zh-CN" sz="1200" dirty="0">
                <a:latin typeface="Times New Roman" panose="02020603050405020304" pitchFamily="18" charset="0"/>
              </a:endParaRPr>
            </a:p>
          </p:txBody>
        </p:sp>
        <p:sp>
          <p:nvSpPr>
            <p:cNvPr id="59421" name="Text Box 19"/>
            <p:cNvSpPr txBox="1"/>
            <p:nvPr/>
          </p:nvSpPr>
          <p:spPr>
            <a:xfrm>
              <a:off x="2571" y="1014"/>
              <a:ext cx="386" cy="375"/>
            </a:xfrm>
            <a:prstGeom prst="rect">
              <a:avLst/>
            </a:prstGeom>
            <a:noFill/>
            <a:ln w="9525">
              <a:noFill/>
            </a:ln>
          </p:spPr>
          <p:txBody>
            <a:bodyPr/>
            <a:p>
              <a:pPr algn="just"/>
              <a:r>
                <a:rPr lang="en-US" altLang="zh-CN" sz="1200" dirty="0">
                  <a:latin typeface="Times New Roman" panose="02020603050405020304" pitchFamily="18" charset="0"/>
                </a:rPr>
                <a:t>-2</a:t>
              </a:r>
              <a:endParaRPr lang="en-US" altLang="zh-CN" sz="1200" dirty="0">
                <a:latin typeface="Times New Roman" panose="02020603050405020304" pitchFamily="18" charset="0"/>
              </a:endParaRPr>
            </a:p>
          </p:txBody>
        </p:sp>
        <p:sp>
          <p:nvSpPr>
            <p:cNvPr id="59422" name="Freeform 20"/>
            <p:cNvSpPr/>
            <p:nvPr/>
          </p:nvSpPr>
          <p:spPr>
            <a:xfrm>
              <a:off x="2505" y="1500"/>
              <a:ext cx="165" cy="288"/>
            </a:xfrm>
            <a:custGeom>
              <a:avLst/>
              <a:gdLst/>
              <a:ahLst/>
              <a:cxnLst>
                <a:cxn ang="0">
                  <a:pos x="165" y="0"/>
                </a:cxn>
                <a:cxn ang="0">
                  <a:pos x="0" y="288"/>
                </a:cxn>
              </a:cxnLst>
              <a:pathLst>
                <a:path w="225" h="360">
                  <a:moveTo>
                    <a:pt x="225" y="0"/>
                  </a:moveTo>
                  <a:lnTo>
                    <a:pt x="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9423" name="Text Box 21"/>
            <p:cNvSpPr txBox="1"/>
            <p:nvPr/>
          </p:nvSpPr>
          <p:spPr>
            <a:xfrm>
              <a:off x="2869" y="2741"/>
              <a:ext cx="185" cy="262"/>
            </a:xfrm>
            <a:prstGeom prst="rect">
              <a:avLst/>
            </a:prstGeom>
            <a:noFill/>
            <a:ln w="9525">
              <a:noFill/>
            </a:ln>
          </p:spPr>
          <p:txBody>
            <a:bodyPr lIns="0" tIns="0" rIns="0" bIns="36000"/>
            <a:p>
              <a:pPr algn="ctr"/>
              <a:r>
                <a:rPr lang="en-US" altLang="zh-CN" dirty="0">
                  <a:latin typeface="Times New Roman" panose="02020603050405020304" pitchFamily="18" charset="0"/>
                </a:rPr>
                <a:t>43</a:t>
              </a:r>
              <a:endParaRPr lang="en-US" altLang="zh-CN" dirty="0">
                <a:latin typeface="Times New Roman" panose="02020603050405020304" pitchFamily="18" charset="0"/>
              </a:endParaRPr>
            </a:p>
          </p:txBody>
        </p:sp>
        <p:sp>
          <p:nvSpPr>
            <p:cNvPr id="59424" name="Text Box 24"/>
            <p:cNvSpPr txBox="1"/>
            <p:nvPr/>
          </p:nvSpPr>
          <p:spPr>
            <a:xfrm>
              <a:off x="3134" y="2265"/>
              <a:ext cx="184" cy="262"/>
            </a:xfrm>
            <a:prstGeom prst="rect">
              <a:avLst/>
            </a:prstGeom>
            <a:noFill/>
            <a:ln w="9525">
              <a:noFill/>
            </a:ln>
          </p:spPr>
          <p:txBody>
            <a:bodyPr lIns="0" tIns="0" rIns="0" bIns="36000"/>
            <a:p>
              <a:pPr algn="ctr"/>
              <a:r>
                <a:rPr lang="en-US" altLang="zh-CN" dirty="0">
                  <a:latin typeface="Times New Roman" panose="02020603050405020304" pitchFamily="18" charset="0"/>
                </a:rPr>
                <a:t>69</a:t>
              </a:r>
              <a:endParaRPr lang="en-US" altLang="zh-CN" dirty="0">
                <a:latin typeface="Times New Roman" panose="02020603050405020304" pitchFamily="18" charset="0"/>
              </a:endParaRPr>
            </a:p>
          </p:txBody>
        </p:sp>
        <p:sp>
          <p:nvSpPr>
            <p:cNvPr id="59425" name="Text Box 27"/>
            <p:cNvSpPr txBox="1"/>
            <p:nvPr/>
          </p:nvSpPr>
          <p:spPr>
            <a:xfrm>
              <a:off x="2692" y="2277"/>
              <a:ext cx="185" cy="262"/>
            </a:xfrm>
            <a:prstGeom prst="rect">
              <a:avLst/>
            </a:prstGeom>
            <a:noFill/>
            <a:ln w="9525">
              <a:noFill/>
            </a:ln>
          </p:spPr>
          <p:txBody>
            <a:bodyPr lIns="0" tIns="0" rIns="0" bIns="36000"/>
            <a:p>
              <a:pPr algn="ctr"/>
              <a:r>
                <a:rPr lang="en-US" altLang="zh-CN" dirty="0">
                  <a:latin typeface="Times New Roman" panose="02020603050405020304" pitchFamily="18" charset="0"/>
                </a:rPr>
                <a:t>40</a:t>
              </a:r>
              <a:endParaRPr lang="en-US" altLang="zh-CN" dirty="0">
                <a:latin typeface="Times New Roman" panose="02020603050405020304" pitchFamily="18" charset="0"/>
              </a:endParaRPr>
            </a:p>
          </p:txBody>
        </p:sp>
        <p:sp>
          <p:nvSpPr>
            <p:cNvPr id="59426" name="Text Box 29"/>
            <p:cNvSpPr txBox="1"/>
            <p:nvPr/>
          </p:nvSpPr>
          <p:spPr>
            <a:xfrm>
              <a:off x="3101" y="2027"/>
              <a:ext cx="353" cy="375"/>
            </a:xfrm>
            <a:prstGeom prst="rect">
              <a:avLst/>
            </a:prstGeom>
            <a:noFill/>
            <a:ln w="9525">
              <a:noFill/>
            </a:ln>
          </p:spPr>
          <p:txBody>
            <a:bodyPr/>
            <a:p>
              <a:pPr algn="just"/>
              <a:r>
                <a:rPr lang="en-US" altLang="zh-CN" sz="1200" dirty="0">
                  <a:latin typeface="Times New Roman" panose="02020603050405020304" pitchFamily="18" charset="0"/>
                </a:rPr>
                <a:t>0</a:t>
              </a:r>
              <a:endParaRPr lang="en-US" altLang="zh-CN" sz="1200" dirty="0">
                <a:latin typeface="Times New Roman" panose="02020603050405020304" pitchFamily="18" charset="0"/>
              </a:endParaRPr>
            </a:p>
          </p:txBody>
        </p:sp>
        <p:sp>
          <p:nvSpPr>
            <p:cNvPr id="59427" name="Freeform 30"/>
            <p:cNvSpPr/>
            <p:nvPr/>
          </p:nvSpPr>
          <p:spPr>
            <a:xfrm>
              <a:off x="2803" y="1993"/>
              <a:ext cx="165" cy="289"/>
            </a:xfrm>
            <a:custGeom>
              <a:avLst/>
              <a:gdLst/>
              <a:ahLst/>
              <a:cxnLst>
                <a:cxn ang="0">
                  <a:pos x="165" y="0"/>
                </a:cxn>
                <a:cxn ang="0">
                  <a:pos x="0" y="289"/>
                </a:cxn>
              </a:cxnLst>
              <a:pathLst>
                <a:path w="225" h="360">
                  <a:moveTo>
                    <a:pt x="225" y="0"/>
                  </a:moveTo>
                  <a:lnTo>
                    <a:pt x="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9428" name="Freeform 31"/>
            <p:cNvSpPr/>
            <p:nvPr/>
          </p:nvSpPr>
          <p:spPr>
            <a:xfrm>
              <a:off x="3034" y="1988"/>
              <a:ext cx="155" cy="286"/>
            </a:xfrm>
            <a:custGeom>
              <a:avLst/>
              <a:gdLst/>
              <a:ahLst/>
              <a:cxnLst>
                <a:cxn ang="0">
                  <a:pos x="0" y="0"/>
                </a:cxn>
                <a:cxn ang="0">
                  <a:pos x="155" y="286"/>
                </a:cxn>
              </a:cxnLst>
              <a:pathLst>
                <a:path w="210" h="357">
                  <a:moveTo>
                    <a:pt x="0" y="0"/>
                  </a:moveTo>
                  <a:lnTo>
                    <a:pt x="210" y="357"/>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9429" name="Freeform 32"/>
            <p:cNvSpPr/>
            <p:nvPr/>
          </p:nvSpPr>
          <p:spPr>
            <a:xfrm>
              <a:off x="2803" y="2515"/>
              <a:ext cx="120" cy="268"/>
            </a:xfrm>
            <a:custGeom>
              <a:avLst/>
              <a:gdLst/>
              <a:ahLst/>
              <a:cxnLst>
                <a:cxn ang="0">
                  <a:pos x="0" y="0"/>
                </a:cxn>
                <a:cxn ang="0">
                  <a:pos x="120" y="268"/>
                </a:cxn>
              </a:cxnLst>
              <a:pathLst>
                <a:path w="164" h="334">
                  <a:moveTo>
                    <a:pt x="0" y="0"/>
                  </a:moveTo>
                  <a:lnTo>
                    <a:pt x="164" y="334"/>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9430" name="Text Box 33"/>
            <p:cNvSpPr txBox="1"/>
            <p:nvPr/>
          </p:nvSpPr>
          <p:spPr>
            <a:xfrm>
              <a:off x="2604" y="2027"/>
              <a:ext cx="353" cy="375"/>
            </a:xfrm>
            <a:prstGeom prst="rect">
              <a:avLst/>
            </a:prstGeom>
            <a:noFill/>
            <a:ln w="9525">
              <a:noFill/>
            </a:ln>
          </p:spPr>
          <p:txBody>
            <a:bodyPr/>
            <a:p>
              <a:pPr algn="just"/>
              <a:r>
                <a:rPr lang="en-US" altLang="zh-CN" sz="1200" dirty="0">
                  <a:latin typeface="Times New Roman" panose="02020603050405020304" pitchFamily="18" charset="0"/>
                </a:rPr>
                <a:t>-1</a:t>
              </a:r>
              <a:endParaRPr lang="en-US" altLang="zh-CN" sz="1200" dirty="0">
                <a:latin typeface="Times New Roman" panose="02020603050405020304" pitchFamily="18" charset="0"/>
              </a:endParaRPr>
            </a:p>
          </p:txBody>
        </p:sp>
        <p:sp>
          <p:nvSpPr>
            <p:cNvPr id="59431" name="Text Box 34"/>
            <p:cNvSpPr txBox="1"/>
            <p:nvPr/>
          </p:nvSpPr>
          <p:spPr>
            <a:xfrm>
              <a:off x="2847" y="2527"/>
              <a:ext cx="397" cy="375"/>
            </a:xfrm>
            <a:prstGeom prst="rect">
              <a:avLst/>
            </a:prstGeom>
            <a:noFill/>
            <a:ln w="9525">
              <a:noFill/>
            </a:ln>
          </p:spPr>
          <p:txBody>
            <a:bodyPr/>
            <a:p>
              <a:pPr algn="just"/>
              <a:r>
                <a:rPr lang="en-US" altLang="zh-CN" sz="1200" dirty="0">
                  <a:latin typeface="Times New Roman" panose="02020603050405020304" pitchFamily="18" charset="0"/>
                </a:rPr>
                <a:t>0</a:t>
              </a:r>
              <a:endParaRPr lang="en-US" altLang="zh-CN" sz="1200" dirty="0">
                <a:latin typeface="Times New Roman" panose="02020603050405020304" pitchFamily="18" charset="0"/>
              </a:endParaRPr>
            </a:p>
          </p:txBody>
        </p:sp>
        <p:sp>
          <p:nvSpPr>
            <p:cNvPr id="59432" name="Text Box 35"/>
            <p:cNvSpPr txBox="1"/>
            <p:nvPr/>
          </p:nvSpPr>
          <p:spPr>
            <a:xfrm>
              <a:off x="1258" y="1252"/>
              <a:ext cx="185" cy="262"/>
            </a:xfrm>
            <a:prstGeom prst="rect">
              <a:avLst/>
            </a:prstGeom>
            <a:noFill/>
            <a:ln w="9525">
              <a:noFill/>
            </a:ln>
          </p:spPr>
          <p:txBody>
            <a:bodyPr lIns="0" tIns="0" rIns="0" bIns="36000"/>
            <a:p>
              <a:pPr algn="ctr"/>
              <a:r>
                <a:rPr lang="en-US" altLang="zh-CN" dirty="0">
                  <a:latin typeface="Times New Roman" panose="02020603050405020304" pitchFamily="18" charset="0"/>
                </a:rPr>
                <a:t>31</a:t>
              </a:r>
              <a:endParaRPr lang="en-US" altLang="zh-CN" dirty="0">
                <a:latin typeface="Times New Roman" panose="02020603050405020304" pitchFamily="18" charset="0"/>
              </a:endParaRPr>
            </a:p>
          </p:txBody>
        </p:sp>
        <p:sp>
          <p:nvSpPr>
            <p:cNvPr id="59433" name="Text Box 38"/>
            <p:cNvSpPr txBox="1"/>
            <p:nvPr/>
          </p:nvSpPr>
          <p:spPr>
            <a:xfrm>
              <a:off x="993" y="1776"/>
              <a:ext cx="185" cy="263"/>
            </a:xfrm>
            <a:prstGeom prst="rect">
              <a:avLst/>
            </a:prstGeom>
            <a:noFill/>
            <a:ln w="9525">
              <a:noFill/>
            </a:ln>
          </p:spPr>
          <p:txBody>
            <a:bodyPr lIns="0" tIns="0" rIns="0" bIns="36000"/>
            <a:p>
              <a:pPr algn="ctr"/>
              <a:r>
                <a:rPr lang="en-US" altLang="zh-CN" dirty="0">
                  <a:latin typeface="Times New Roman" panose="02020603050405020304" pitchFamily="18" charset="0"/>
                </a:rPr>
                <a:t>25</a:t>
              </a:r>
              <a:endParaRPr lang="en-US" altLang="zh-CN" dirty="0">
                <a:latin typeface="Times New Roman" panose="02020603050405020304" pitchFamily="18" charset="0"/>
              </a:endParaRPr>
            </a:p>
          </p:txBody>
        </p:sp>
        <p:sp>
          <p:nvSpPr>
            <p:cNvPr id="59434" name="Text Box 41"/>
            <p:cNvSpPr txBox="1"/>
            <p:nvPr/>
          </p:nvSpPr>
          <p:spPr>
            <a:xfrm>
              <a:off x="1523" y="1776"/>
              <a:ext cx="184" cy="263"/>
            </a:xfrm>
            <a:prstGeom prst="rect">
              <a:avLst/>
            </a:prstGeom>
            <a:noFill/>
            <a:ln w="9525">
              <a:noFill/>
            </a:ln>
          </p:spPr>
          <p:txBody>
            <a:bodyPr lIns="0" tIns="0" rIns="0" bIns="36000"/>
            <a:p>
              <a:pPr algn="ctr"/>
              <a:r>
                <a:rPr lang="en-US" altLang="zh-CN" dirty="0">
                  <a:latin typeface="Times New Roman" panose="02020603050405020304" pitchFamily="18" charset="0"/>
                </a:rPr>
                <a:t>47</a:t>
              </a:r>
              <a:endParaRPr lang="en-US" altLang="zh-CN" dirty="0">
                <a:latin typeface="Times New Roman" panose="02020603050405020304" pitchFamily="18" charset="0"/>
              </a:endParaRPr>
            </a:p>
          </p:txBody>
        </p:sp>
        <p:sp>
          <p:nvSpPr>
            <p:cNvPr id="59435" name="Text Box 43"/>
            <p:cNvSpPr txBox="1"/>
            <p:nvPr/>
          </p:nvSpPr>
          <p:spPr>
            <a:xfrm>
              <a:off x="927" y="1526"/>
              <a:ext cx="265" cy="376"/>
            </a:xfrm>
            <a:prstGeom prst="rect">
              <a:avLst/>
            </a:prstGeom>
            <a:noFill/>
            <a:ln w="9525">
              <a:noFill/>
            </a:ln>
          </p:spPr>
          <p:txBody>
            <a:bodyPr/>
            <a:p>
              <a:pPr algn="just"/>
              <a:r>
                <a:rPr lang="en-US" altLang="zh-CN" sz="1200" dirty="0">
                  <a:latin typeface="Times New Roman" panose="02020603050405020304" pitchFamily="18" charset="0"/>
                </a:rPr>
                <a:t>0</a:t>
              </a:r>
              <a:endParaRPr lang="en-US" altLang="zh-CN" sz="1200" dirty="0">
                <a:latin typeface="Times New Roman" panose="02020603050405020304" pitchFamily="18" charset="0"/>
              </a:endParaRPr>
            </a:p>
          </p:txBody>
        </p:sp>
        <p:sp>
          <p:nvSpPr>
            <p:cNvPr id="59436" name="Text Box 44"/>
            <p:cNvSpPr txBox="1"/>
            <p:nvPr/>
          </p:nvSpPr>
          <p:spPr>
            <a:xfrm>
              <a:off x="1512" y="1526"/>
              <a:ext cx="265" cy="376"/>
            </a:xfrm>
            <a:prstGeom prst="rect">
              <a:avLst/>
            </a:prstGeom>
            <a:noFill/>
            <a:ln w="9525">
              <a:noFill/>
            </a:ln>
          </p:spPr>
          <p:txBody>
            <a:bodyPr/>
            <a:p>
              <a:pPr algn="just"/>
              <a:r>
                <a:rPr lang="en-US" altLang="zh-CN" sz="1200" dirty="0">
                  <a:latin typeface="Times New Roman" panose="02020603050405020304" pitchFamily="18" charset="0"/>
                </a:rPr>
                <a:t>0</a:t>
              </a:r>
              <a:endParaRPr lang="en-US" altLang="zh-CN" sz="1200" dirty="0">
                <a:latin typeface="Times New Roman" panose="02020603050405020304" pitchFamily="18" charset="0"/>
              </a:endParaRPr>
            </a:p>
          </p:txBody>
        </p:sp>
        <p:sp>
          <p:nvSpPr>
            <p:cNvPr id="59437" name="Text Box 45"/>
            <p:cNvSpPr txBox="1"/>
            <p:nvPr/>
          </p:nvSpPr>
          <p:spPr>
            <a:xfrm>
              <a:off x="1192" y="1014"/>
              <a:ext cx="430" cy="375"/>
            </a:xfrm>
            <a:prstGeom prst="rect">
              <a:avLst/>
            </a:prstGeom>
            <a:noFill/>
            <a:ln w="9525">
              <a:noFill/>
            </a:ln>
          </p:spPr>
          <p:txBody>
            <a:bodyPr/>
            <a:p>
              <a:pPr algn="just"/>
              <a:r>
                <a:rPr lang="en-US" altLang="zh-CN" sz="1200" dirty="0">
                  <a:latin typeface="Times New Roman" panose="02020603050405020304" pitchFamily="18" charset="0"/>
                </a:rPr>
                <a:t>-1</a:t>
              </a:r>
              <a:endParaRPr lang="en-US" altLang="zh-CN" sz="1200" dirty="0">
                <a:latin typeface="Times New Roman" panose="02020603050405020304" pitchFamily="18" charset="0"/>
              </a:endParaRPr>
            </a:p>
          </p:txBody>
        </p:sp>
        <p:sp>
          <p:nvSpPr>
            <p:cNvPr id="59438" name="Freeform 47"/>
            <p:cNvSpPr/>
            <p:nvPr/>
          </p:nvSpPr>
          <p:spPr>
            <a:xfrm>
              <a:off x="1391" y="1488"/>
              <a:ext cx="198" cy="288"/>
            </a:xfrm>
            <a:custGeom>
              <a:avLst/>
              <a:gdLst/>
              <a:ahLst/>
              <a:cxnLst>
                <a:cxn ang="0">
                  <a:pos x="0" y="0"/>
                </a:cxn>
                <a:cxn ang="0">
                  <a:pos x="198" y="288"/>
                </a:cxn>
              </a:cxnLst>
              <a:pathLst>
                <a:path w="270" h="360">
                  <a:moveTo>
                    <a:pt x="0" y="0"/>
                  </a:moveTo>
                  <a:lnTo>
                    <a:pt x="27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9439" name="Freeform 48"/>
            <p:cNvSpPr/>
            <p:nvPr/>
          </p:nvSpPr>
          <p:spPr>
            <a:xfrm>
              <a:off x="1104" y="1493"/>
              <a:ext cx="187" cy="271"/>
            </a:xfrm>
            <a:custGeom>
              <a:avLst/>
              <a:gdLst/>
              <a:ahLst/>
              <a:cxnLst>
                <a:cxn ang="0">
                  <a:pos x="187" y="0"/>
                </a:cxn>
                <a:cxn ang="0">
                  <a:pos x="0" y="271"/>
                </a:cxn>
              </a:cxnLst>
              <a:pathLst>
                <a:path w="255" h="339">
                  <a:moveTo>
                    <a:pt x="255" y="0"/>
                  </a:moveTo>
                  <a:lnTo>
                    <a:pt x="0" y="339"/>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9440" name="Text Box 51"/>
            <p:cNvSpPr txBox="1"/>
            <p:nvPr/>
          </p:nvSpPr>
          <p:spPr>
            <a:xfrm>
              <a:off x="1820" y="2277"/>
              <a:ext cx="185" cy="262"/>
            </a:xfrm>
            <a:prstGeom prst="rect">
              <a:avLst/>
            </a:prstGeom>
            <a:noFill/>
            <a:ln w="9525">
              <a:noFill/>
            </a:ln>
          </p:spPr>
          <p:txBody>
            <a:bodyPr lIns="0" tIns="0" rIns="0" bIns="36000"/>
            <a:p>
              <a:pPr algn="ctr"/>
              <a:r>
                <a:rPr lang="en-US" altLang="zh-CN" dirty="0">
                  <a:latin typeface="Times New Roman" panose="02020603050405020304" pitchFamily="18" charset="0"/>
                </a:rPr>
                <a:t>69</a:t>
              </a:r>
              <a:endParaRPr lang="en-US" altLang="zh-CN" dirty="0">
                <a:latin typeface="Times New Roman" panose="02020603050405020304" pitchFamily="18" charset="0"/>
              </a:endParaRPr>
            </a:p>
          </p:txBody>
        </p:sp>
        <p:sp>
          <p:nvSpPr>
            <p:cNvPr id="59441" name="Text Box 54"/>
            <p:cNvSpPr txBox="1"/>
            <p:nvPr/>
          </p:nvSpPr>
          <p:spPr>
            <a:xfrm>
              <a:off x="1291" y="2277"/>
              <a:ext cx="185" cy="262"/>
            </a:xfrm>
            <a:prstGeom prst="rect">
              <a:avLst/>
            </a:prstGeom>
            <a:noFill/>
            <a:ln w="9525">
              <a:noFill/>
            </a:ln>
          </p:spPr>
          <p:txBody>
            <a:bodyPr lIns="0" tIns="0" rIns="0" bIns="36000"/>
            <a:p>
              <a:pPr algn="ctr"/>
              <a:r>
                <a:rPr lang="en-US" altLang="zh-CN" dirty="0">
                  <a:latin typeface="Times New Roman" panose="02020603050405020304" pitchFamily="18" charset="0"/>
                </a:rPr>
                <a:t>400</a:t>
              </a:r>
              <a:endParaRPr lang="en-US" altLang="zh-CN" dirty="0">
                <a:latin typeface="Times New Roman" panose="02020603050405020304" pitchFamily="18" charset="0"/>
              </a:endParaRPr>
            </a:p>
          </p:txBody>
        </p:sp>
        <p:sp>
          <p:nvSpPr>
            <p:cNvPr id="59442" name="Freeform 56"/>
            <p:cNvSpPr/>
            <p:nvPr/>
          </p:nvSpPr>
          <p:spPr>
            <a:xfrm>
              <a:off x="1688" y="2000"/>
              <a:ext cx="199" cy="289"/>
            </a:xfrm>
            <a:custGeom>
              <a:avLst/>
              <a:gdLst/>
              <a:ahLst/>
              <a:cxnLst>
                <a:cxn ang="0">
                  <a:pos x="0" y="0"/>
                </a:cxn>
                <a:cxn ang="0">
                  <a:pos x="199" y="289"/>
                </a:cxn>
              </a:cxnLst>
              <a:pathLst>
                <a:path w="270" h="360">
                  <a:moveTo>
                    <a:pt x="0" y="0"/>
                  </a:moveTo>
                  <a:lnTo>
                    <a:pt x="27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9443" name="Freeform 57"/>
            <p:cNvSpPr/>
            <p:nvPr/>
          </p:nvSpPr>
          <p:spPr>
            <a:xfrm>
              <a:off x="1401" y="1974"/>
              <a:ext cx="210" cy="303"/>
            </a:xfrm>
            <a:custGeom>
              <a:avLst/>
              <a:gdLst/>
              <a:ahLst/>
              <a:cxnLst>
                <a:cxn ang="0">
                  <a:pos x="210" y="0"/>
                </a:cxn>
                <a:cxn ang="0">
                  <a:pos x="0" y="303"/>
                </a:cxn>
              </a:cxnLst>
              <a:pathLst>
                <a:path w="285" h="378">
                  <a:moveTo>
                    <a:pt x="285" y="0"/>
                  </a:moveTo>
                  <a:lnTo>
                    <a:pt x="0" y="378"/>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9444" name="Text Box 58"/>
            <p:cNvSpPr txBox="1"/>
            <p:nvPr/>
          </p:nvSpPr>
          <p:spPr>
            <a:xfrm>
              <a:off x="1236" y="2039"/>
              <a:ext cx="265" cy="375"/>
            </a:xfrm>
            <a:prstGeom prst="rect">
              <a:avLst/>
            </a:prstGeom>
            <a:noFill/>
            <a:ln w="9525">
              <a:noFill/>
            </a:ln>
          </p:spPr>
          <p:txBody>
            <a:bodyPr/>
            <a:p>
              <a:pPr algn="just"/>
              <a:r>
                <a:rPr lang="en-US" altLang="zh-CN" sz="1200" dirty="0">
                  <a:latin typeface="Times New Roman" panose="02020603050405020304" pitchFamily="18" charset="0"/>
                </a:rPr>
                <a:t>0</a:t>
              </a:r>
              <a:endParaRPr lang="en-US" altLang="zh-CN" sz="1200" dirty="0">
                <a:latin typeface="Times New Roman" panose="02020603050405020304" pitchFamily="18" charset="0"/>
              </a:endParaRPr>
            </a:p>
          </p:txBody>
        </p:sp>
        <p:sp>
          <p:nvSpPr>
            <p:cNvPr id="59445" name="Text Box 59"/>
            <p:cNvSpPr txBox="1"/>
            <p:nvPr/>
          </p:nvSpPr>
          <p:spPr>
            <a:xfrm>
              <a:off x="1787" y="2039"/>
              <a:ext cx="265" cy="375"/>
            </a:xfrm>
            <a:prstGeom prst="rect">
              <a:avLst/>
            </a:prstGeom>
            <a:noFill/>
            <a:ln w="9525">
              <a:noFill/>
            </a:ln>
          </p:spPr>
          <p:txBody>
            <a:bodyPr/>
            <a:p>
              <a:pPr algn="just"/>
              <a:r>
                <a:rPr lang="en-US" altLang="zh-CN" sz="1200" dirty="0">
                  <a:latin typeface="Times New Roman" panose="02020603050405020304" pitchFamily="18" charset="0"/>
                </a:rPr>
                <a:t>0</a:t>
              </a:r>
              <a:endParaRPr lang="en-US" altLang="zh-CN" sz="1200" dirty="0">
                <a:latin typeface="Times New Roman" panose="02020603050405020304" pitchFamily="18" charset="0"/>
              </a:endParaRPr>
            </a:p>
          </p:txBody>
        </p:sp>
        <p:sp>
          <p:nvSpPr>
            <p:cNvPr id="59446" name="Text Box 61"/>
            <p:cNvSpPr txBox="1"/>
            <p:nvPr/>
          </p:nvSpPr>
          <p:spPr>
            <a:xfrm>
              <a:off x="4303" y="2265"/>
              <a:ext cx="185" cy="262"/>
            </a:xfrm>
            <a:prstGeom prst="rect">
              <a:avLst/>
            </a:prstGeom>
            <a:noFill/>
            <a:ln w="9525">
              <a:noFill/>
            </a:ln>
          </p:spPr>
          <p:txBody>
            <a:bodyPr lIns="0" tIns="0" rIns="0" bIns="36000"/>
            <a:p>
              <a:pPr algn="ctr"/>
              <a:r>
                <a:rPr lang="en-US" altLang="zh-CN" dirty="0">
                  <a:latin typeface="Times New Roman" panose="02020603050405020304" pitchFamily="18" charset="0"/>
                </a:rPr>
                <a:t>43</a:t>
              </a:r>
              <a:endParaRPr lang="en-US" altLang="zh-CN" dirty="0">
                <a:latin typeface="Times New Roman" panose="02020603050405020304" pitchFamily="18" charset="0"/>
              </a:endParaRPr>
            </a:p>
          </p:txBody>
        </p:sp>
        <p:sp>
          <p:nvSpPr>
            <p:cNvPr id="59447" name="Text Box 64"/>
            <p:cNvSpPr txBox="1"/>
            <p:nvPr/>
          </p:nvSpPr>
          <p:spPr>
            <a:xfrm>
              <a:off x="3774" y="2277"/>
              <a:ext cx="184" cy="262"/>
            </a:xfrm>
            <a:prstGeom prst="rect">
              <a:avLst/>
            </a:prstGeom>
            <a:noFill/>
            <a:ln w="9525">
              <a:noFill/>
            </a:ln>
          </p:spPr>
          <p:txBody>
            <a:bodyPr lIns="0" tIns="0" rIns="0" bIns="36000"/>
            <a:p>
              <a:pPr algn="ctr"/>
              <a:r>
                <a:rPr lang="en-US" altLang="zh-CN" dirty="0">
                  <a:latin typeface="Times New Roman" panose="02020603050405020304" pitchFamily="18" charset="0"/>
                </a:rPr>
                <a:t>25</a:t>
              </a:r>
              <a:endParaRPr lang="en-US" altLang="zh-CN" dirty="0">
                <a:latin typeface="Times New Roman" panose="02020603050405020304" pitchFamily="18" charset="0"/>
              </a:endParaRPr>
            </a:p>
          </p:txBody>
        </p:sp>
        <p:sp>
          <p:nvSpPr>
            <p:cNvPr id="59448" name="Freeform 66"/>
            <p:cNvSpPr/>
            <p:nvPr/>
          </p:nvSpPr>
          <p:spPr>
            <a:xfrm>
              <a:off x="4436" y="1488"/>
              <a:ext cx="198" cy="288"/>
            </a:xfrm>
            <a:custGeom>
              <a:avLst/>
              <a:gdLst/>
              <a:ahLst/>
              <a:cxnLst>
                <a:cxn ang="0">
                  <a:pos x="0" y="0"/>
                </a:cxn>
                <a:cxn ang="0">
                  <a:pos x="198" y="288"/>
                </a:cxn>
              </a:cxnLst>
              <a:pathLst>
                <a:path w="270" h="360">
                  <a:moveTo>
                    <a:pt x="0" y="0"/>
                  </a:moveTo>
                  <a:lnTo>
                    <a:pt x="27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9449" name="Text Box 67"/>
            <p:cNvSpPr txBox="1"/>
            <p:nvPr/>
          </p:nvSpPr>
          <p:spPr>
            <a:xfrm>
              <a:off x="4303" y="1252"/>
              <a:ext cx="185" cy="262"/>
            </a:xfrm>
            <a:prstGeom prst="rect">
              <a:avLst/>
            </a:prstGeom>
            <a:noFill/>
            <a:ln w="9525">
              <a:noFill/>
            </a:ln>
          </p:spPr>
          <p:txBody>
            <a:bodyPr lIns="0" tIns="0" rIns="0" bIns="36000"/>
            <a:p>
              <a:pPr algn="ctr"/>
              <a:r>
                <a:rPr lang="en-US" altLang="zh-CN" dirty="0">
                  <a:latin typeface="Times New Roman" panose="02020603050405020304" pitchFamily="18" charset="0"/>
                </a:rPr>
                <a:t>40</a:t>
              </a:r>
              <a:endParaRPr lang="en-US" altLang="zh-CN" dirty="0">
                <a:latin typeface="Times New Roman" panose="02020603050405020304" pitchFamily="18" charset="0"/>
              </a:endParaRPr>
            </a:p>
          </p:txBody>
        </p:sp>
        <p:sp>
          <p:nvSpPr>
            <p:cNvPr id="59450" name="Text Box 70"/>
            <p:cNvSpPr txBox="1"/>
            <p:nvPr/>
          </p:nvSpPr>
          <p:spPr>
            <a:xfrm>
              <a:off x="4038" y="1776"/>
              <a:ext cx="185" cy="263"/>
            </a:xfrm>
            <a:prstGeom prst="rect">
              <a:avLst/>
            </a:prstGeom>
            <a:noFill/>
            <a:ln w="9525">
              <a:noFill/>
            </a:ln>
          </p:spPr>
          <p:txBody>
            <a:bodyPr lIns="0" tIns="0" rIns="0" bIns="36000"/>
            <a:p>
              <a:pPr algn="ctr"/>
              <a:r>
                <a:rPr lang="en-US" altLang="zh-CN" dirty="0">
                  <a:latin typeface="Times New Roman" panose="02020603050405020304" pitchFamily="18" charset="0"/>
                </a:rPr>
                <a:t>31</a:t>
              </a:r>
              <a:endParaRPr lang="en-US" altLang="zh-CN" dirty="0">
                <a:latin typeface="Times New Roman" panose="02020603050405020304" pitchFamily="18" charset="0"/>
              </a:endParaRPr>
            </a:p>
          </p:txBody>
        </p:sp>
        <p:sp>
          <p:nvSpPr>
            <p:cNvPr id="59451" name="Text Box 73"/>
            <p:cNvSpPr txBox="1"/>
            <p:nvPr/>
          </p:nvSpPr>
          <p:spPr>
            <a:xfrm>
              <a:off x="4568" y="1776"/>
              <a:ext cx="185" cy="263"/>
            </a:xfrm>
            <a:prstGeom prst="rect">
              <a:avLst/>
            </a:prstGeom>
            <a:noFill/>
            <a:ln w="9525">
              <a:noFill/>
            </a:ln>
          </p:spPr>
          <p:txBody>
            <a:bodyPr lIns="0" tIns="0" rIns="0" bIns="36000"/>
            <a:p>
              <a:pPr algn="ctr"/>
              <a:r>
                <a:rPr lang="en-US" altLang="zh-CN" dirty="0">
                  <a:latin typeface="Times New Roman" panose="02020603050405020304" pitchFamily="18" charset="0"/>
                </a:rPr>
                <a:t>47</a:t>
              </a:r>
              <a:endParaRPr lang="en-US" altLang="zh-CN" dirty="0">
                <a:latin typeface="Times New Roman" panose="02020603050405020304" pitchFamily="18" charset="0"/>
              </a:endParaRPr>
            </a:p>
          </p:txBody>
        </p:sp>
        <p:sp>
          <p:nvSpPr>
            <p:cNvPr id="59452" name="Freeform 75"/>
            <p:cNvSpPr/>
            <p:nvPr/>
          </p:nvSpPr>
          <p:spPr>
            <a:xfrm>
              <a:off x="4171" y="1500"/>
              <a:ext cx="165" cy="288"/>
            </a:xfrm>
            <a:custGeom>
              <a:avLst/>
              <a:gdLst/>
              <a:ahLst/>
              <a:cxnLst>
                <a:cxn ang="0">
                  <a:pos x="165" y="0"/>
                </a:cxn>
                <a:cxn ang="0">
                  <a:pos x="0" y="288"/>
                </a:cxn>
              </a:cxnLst>
              <a:pathLst>
                <a:path w="225" h="360">
                  <a:moveTo>
                    <a:pt x="225" y="0"/>
                  </a:moveTo>
                  <a:lnTo>
                    <a:pt x="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9453" name="Freeform 76"/>
            <p:cNvSpPr/>
            <p:nvPr/>
          </p:nvSpPr>
          <p:spPr>
            <a:xfrm rot="58068">
              <a:off x="4436" y="1993"/>
              <a:ext cx="165" cy="289"/>
            </a:xfrm>
            <a:custGeom>
              <a:avLst/>
              <a:gdLst/>
              <a:ahLst/>
              <a:cxnLst>
                <a:cxn ang="0">
                  <a:pos x="165" y="0"/>
                </a:cxn>
                <a:cxn ang="0">
                  <a:pos x="0" y="289"/>
                </a:cxn>
              </a:cxnLst>
              <a:pathLst>
                <a:path w="225" h="360">
                  <a:moveTo>
                    <a:pt x="225" y="0"/>
                  </a:moveTo>
                  <a:lnTo>
                    <a:pt x="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9454" name="Freeform 77"/>
            <p:cNvSpPr/>
            <p:nvPr/>
          </p:nvSpPr>
          <p:spPr>
            <a:xfrm>
              <a:off x="4712" y="1988"/>
              <a:ext cx="198" cy="289"/>
            </a:xfrm>
            <a:custGeom>
              <a:avLst/>
              <a:gdLst/>
              <a:ahLst/>
              <a:cxnLst>
                <a:cxn ang="0">
                  <a:pos x="0" y="0"/>
                </a:cxn>
                <a:cxn ang="0">
                  <a:pos x="198" y="289"/>
                </a:cxn>
              </a:cxnLst>
              <a:pathLst>
                <a:path w="270" h="360">
                  <a:moveTo>
                    <a:pt x="0" y="0"/>
                  </a:moveTo>
                  <a:lnTo>
                    <a:pt x="27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9455" name="Freeform 78"/>
            <p:cNvSpPr/>
            <p:nvPr/>
          </p:nvSpPr>
          <p:spPr>
            <a:xfrm>
              <a:off x="3895" y="1988"/>
              <a:ext cx="166" cy="289"/>
            </a:xfrm>
            <a:custGeom>
              <a:avLst/>
              <a:gdLst/>
              <a:ahLst/>
              <a:cxnLst>
                <a:cxn ang="0">
                  <a:pos x="166" y="0"/>
                </a:cxn>
                <a:cxn ang="0">
                  <a:pos x="0" y="289"/>
                </a:cxn>
              </a:cxnLst>
              <a:pathLst>
                <a:path w="225" h="360">
                  <a:moveTo>
                    <a:pt x="225" y="0"/>
                  </a:moveTo>
                  <a:lnTo>
                    <a:pt x="0" y="360"/>
                  </a:ln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9456" name="Text Box 80"/>
            <p:cNvSpPr txBox="1"/>
            <p:nvPr/>
          </p:nvSpPr>
          <p:spPr>
            <a:xfrm>
              <a:off x="4844" y="2277"/>
              <a:ext cx="185" cy="262"/>
            </a:xfrm>
            <a:prstGeom prst="rect">
              <a:avLst/>
            </a:prstGeom>
            <a:noFill/>
            <a:ln w="9525">
              <a:noFill/>
            </a:ln>
          </p:spPr>
          <p:txBody>
            <a:bodyPr lIns="0" tIns="0" rIns="0" bIns="36000"/>
            <a:p>
              <a:pPr algn="ctr"/>
              <a:r>
                <a:rPr lang="en-US" altLang="zh-CN" dirty="0">
                  <a:latin typeface="Times New Roman" panose="02020603050405020304" pitchFamily="18" charset="0"/>
                </a:rPr>
                <a:t>69</a:t>
              </a:r>
              <a:endParaRPr lang="en-US" altLang="zh-CN" dirty="0">
                <a:latin typeface="Times New Roman" panose="02020603050405020304" pitchFamily="18" charset="0"/>
              </a:endParaRPr>
            </a:p>
          </p:txBody>
        </p:sp>
        <p:sp>
          <p:nvSpPr>
            <p:cNvPr id="59457" name="Text Box 82"/>
            <p:cNvSpPr txBox="1"/>
            <p:nvPr/>
          </p:nvSpPr>
          <p:spPr>
            <a:xfrm>
              <a:off x="3719" y="2027"/>
              <a:ext cx="397" cy="375"/>
            </a:xfrm>
            <a:prstGeom prst="rect">
              <a:avLst/>
            </a:prstGeom>
            <a:noFill/>
            <a:ln w="9525">
              <a:noFill/>
            </a:ln>
          </p:spPr>
          <p:txBody>
            <a:bodyPr/>
            <a:p>
              <a:pPr algn="just"/>
              <a:r>
                <a:rPr lang="en-US" altLang="zh-CN" sz="1200" dirty="0">
                  <a:latin typeface="Times New Roman" panose="02020603050405020304" pitchFamily="18" charset="0"/>
                </a:rPr>
                <a:t>0</a:t>
              </a:r>
              <a:endParaRPr lang="en-US" altLang="zh-CN" sz="1200" dirty="0">
                <a:latin typeface="Times New Roman" panose="02020603050405020304" pitchFamily="18" charset="0"/>
              </a:endParaRPr>
            </a:p>
          </p:txBody>
        </p:sp>
        <p:sp>
          <p:nvSpPr>
            <p:cNvPr id="59458" name="Text Box 83"/>
            <p:cNvSpPr txBox="1"/>
            <p:nvPr/>
          </p:nvSpPr>
          <p:spPr>
            <a:xfrm>
              <a:off x="4248" y="2027"/>
              <a:ext cx="397" cy="375"/>
            </a:xfrm>
            <a:prstGeom prst="rect">
              <a:avLst/>
            </a:prstGeom>
            <a:noFill/>
            <a:ln w="9525">
              <a:noFill/>
            </a:ln>
          </p:spPr>
          <p:txBody>
            <a:bodyPr/>
            <a:p>
              <a:pPr algn="just"/>
              <a:r>
                <a:rPr lang="en-US" altLang="zh-CN" sz="1200" dirty="0">
                  <a:latin typeface="Times New Roman" panose="02020603050405020304" pitchFamily="18" charset="0"/>
                </a:rPr>
                <a:t>0</a:t>
              </a:r>
              <a:endParaRPr lang="en-US" altLang="zh-CN" sz="1200" dirty="0">
                <a:latin typeface="Times New Roman" panose="02020603050405020304" pitchFamily="18" charset="0"/>
              </a:endParaRPr>
            </a:p>
          </p:txBody>
        </p:sp>
        <p:sp>
          <p:nvSpPr>
            <p:cNvPr id="59459" name="Text Box 84"/>
            <p:cNvSpPr txBox="1"/>
            <p:nvPr/>
          </p:nvSpPr>
          <p:spPr>
            <a:xfrm>
              <a:off x="3983" y="1526"/>
              <a:ext cx="398" cy="376"/>
            </a:xfrm>
            <a:prstGeom prst="rect">
              <a:avLst/>
            </a:prstGeom>
            <a:noFill/>
            <a:ln w="9525">
              <a:noFill/>
            </a:ln>
          </p:spPr>
          <p:txBody>
            <a:bodyPr/>
            <a:p>
              <a:pPr algn="just"/>
              <a:r>
                <a:rPr lang="en-US" altLang="zh-CN" sz="1200" dirty="0">
                  <a:latin typeface="Times New Roman" panose="02020603050405020304" pitchFamily="18" charset="0"/>
                </a:rPr>
                <a:t>1</a:t>
              </a:r>
              <a:endParaRPr lang="en-US" altLang="zh-CN" sz="1200" dirty="0">
                <a:latin typeface="Times New Roman" panose="02020603050405020304" pitchFamily="18" charset="0"/>
              </a:endParaRPr>
            </a:p>
          </p:txBody>
        </p:sp>
        <p:sp>
          <p:nvSpPr>
            <p:cNvPr id="59460" name="Text Box 85"/>
            <p:cNvSpPr txBox="1"/>
            <p:nvPr/>
          </p:nvSpPr>
          <p:spPr>
            <a:xfrm>
              <a:off x="4833" y="2027"/>
              <a:ext cx="397" cy="375"/>
            </a:xfrm>
            <a:prstGeom prst="rect">
              <a:avLst/>
            </a:prstGeom>
            <a:noFill/>
            <a:ln w="9525">
              <a:noFill/>
            </a:ln>
          </p:spPr>
          <p:txBody>
            <a:bodyPr/>
            <a:p>
              <a:pPr algn="just"/>
              <a:r>
                <a:rPr lang="en-US" altLang="zh-CN" sz="1200" dirty="0">
                  <a:latin typeface="Times New Roman" panose="02020603050405020304" pitchFamily="18" charset="0"/>
                </a:rPr>
                <a:t>0</a:t>
              </a:r>
              <a:endParaRPr lang="en-US" altLang="zh-CN" sz="1200" dirty="0">
                <a:latin typeface="Times New Roman" panose="02020603050405020304" pitchFamily="18" charset="0"/>
              </a:endParaRPr>
            </a:p>
          </p:txBody>
        </p:sp>
        <p:sp>
          <p:nvSpPr>
            <p:cNvPr id="59461" name="Text Box 86"/>
            <p:cNvSpPr txBox="1"/>
            <p:nvPr/>
          </p:nvSpPr>
          <p:spPr>
            <a:xfrm>
              <a:off x="4568" y="1526"/>
              <a:ext cx="397" cy="376"/>
            </a:xfrm>
            <a:prstGeom prst="rect">
              <a:avLst/>
            </a:prstGeom>
            <a:noFill/>
            <a:ln w="9525">
              <a:noFill/>
            </a:ln>
          </p:spPr>
          <p:txBody>
            <a:bodyPr/>
            <a:p>
              <a:pPr algn="just"/>
              <a:r>
                <a:rPr lang="en-US" altLang="zh-CN" sz="1200" dirty="0">
                  <a:latin typeface="Times New Roman" panose="02020603050405020304" pitchFamily="18" charset="0"/>
                </a:rPr>
                <a:t>0</a:t>
              </a:r>
              <a:endParaRPr lang="en-US" altLang="zh-CN" sz="1200" dirty="0">
                <a:latin typeface="Times New Roman" panose="02020603050405020304" pitchFamily="18" charset="0"/>
              </a:endParaRPr>
            </a:p>
          </p:txBody>
        </p:sp>
        <p:sp>
          <p:nvSpPr>
            <p:cNvPr id="59462" name="Text Box 87"/>
            <p:cNvSpPr txBox="1"/>
            <p:nvPr/>
          </p:nvSpPr>
          <p:spPr>
            <a:xfrm>
              <a:off x="4248" y="1026"/>
              <a:ext cx="397" cy="375"/>
            </a:xfrm>
            <a:prstGeom prst="rect">
              <a:avLst/>
            </a:prstGeom>
            <a:noFill/>
            <a:ln w="9525">
              <a:noFill/>
            </a:ln>
          </p:spPr>
          <p:txBody>
            <a:bodyPr/>
            <a:p>
              <a:pPr algn="just"/>
              <a:r>
                <a:rPr lang="en-US" altLang="zh-CN" sz="1200" dirty="0">
                  <a:latin typeface="Times New Roman" panose="02020603050405020304" pitchFamily="18" charset="0"/>
                </a:rPr>
                <a:t>0</a:t>
              </a:r>
              <a:endParaRPr lang="en-US" altLang="zh-CN" sz="1200"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5560"/>
                                        </p:tgtEl>
                                        <p:attrNameLst>
                                          <p:attrName>style.visibility</p:attrName>
                                        </p:attrNameLst>
                                      </p:cBhvr>
                                      <p:to>
                                        <p:strVal val="visible"/>
                                      </p:to>
                                    </p:set>
                                    <p:anim calcmode="lin" valueType="num">
                                      <p:cBhvr>
                                        <p:cTn id="7" dur="500" fill="hold"/>
                                        <p:tgtEl>
                                          <p:spTgt spid="105560"/>
                                        </p:tgtEl>
                                        <p:attrNameLst>
                                          <p:attrName>ppt_x</p:attrName>
                                        </p:attrNameLst>
                                      </p:cBhvr>
                                      <p:tavLst>
                                        <p:tav tm="0">
                                          <p:val>
                                            <p:strVal val="0-#ppt_w/2"/>
                                          </p:val>
                                        </p:tav>
                                        <p:tav tm="100000">
                                          <p:val>
                                            <p:strVal val="#ppt_x"/>
                                          </p:val>
                                        </p:tav>
                                      </p:tavLst>
                                    </p:anim>
                                    <p:anim calcmode="lin" valueType="num">
                                      <p:cBhvr>
                                        <p:cTn id="8" dur="500" fill="hold"/>
                                        <p:tgtEl>
                                          <p:spTgt spid="10556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5478"/>
                                        </p:tgtEl>
                                        <p:attrNameLst>
                                          <p:attrName>style.visibility</p:attrName>
                                        </p:attrNameLst>
                                      </p:cBhvr>
                                      <p:to>
                                        <p:strVal val="visible"/>
                                      </p:to>
                                    </p:set>
                                    <p:anim calcmode="lin" valueType="num">
                                      <p:cBhvr>
                                        <p:cTn id="13" dur="500" fill="hold"/>
                                        <p:tgtEl>
                                          <p:spTgt spid="105478"/>
                                        </p:tgtEl>
                                        <p:attrNameLst>
                                          <p:attrName>ppt_x</p:attrName>
                                        </p:attrNameLst>
                                      </p:cBhvr>
                                      <p:tavLst>
                                        <p:tav tm="0">
                                          <p:val>
                                            <p:strVal val="0-#ppt_w/2"/>
                                          </p:val>
                                        </p:tav>
                                        <p:tav tm="100000">
                                          <p:val>
                                            <p:strVal val="#ppt_x"/>
                                          </p:val>
                                        </p:tav>
                                      </p:tavLst>
                                    </p:anim>
                                    <p:anim calcmode="lin" valueType="num">
                                      <p:cBhvr>
                                        <p:cTn id="14" dur="500" fill="hold"/>
                                        <p:tgtEl>
                                          <p:spTgt spid="1054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60419" name="Text Box 2"/>
          <p:cNvSpPr txBox="1"/>
          <p:nvPr/>
        </p:nvSpPr>
        <p:spPr>
          <a:xfrm>
            <a:off x="517525" y="173038"/>
            <a:ext cx="184150" cy="457200"/>
          </a:xfrm>
          <a:prstGeom prst="rect">
            <a:avLst/>
          </a:prstGeom>
          <a:noFill/>
          <a:ln w="9525">
            <a:noFill/>
          </a:ln>
        </p:spPr>
        <p:txBody>
          <a:bodyPr wrap="none">
            <a:spAutoFit/>
          </a:bodyPr>
          <a:p>
            <a:pPr eaLnBrk="1" hangingPunct="1"/>
            <a:endParaRPr lang="zh-CN" altLang="en-US" sz="2400" u="sng" dirty="0">
              <a:latin typeface="Times New Roman" panose="02020603050405020304" pitchFamily="18" charset="0"/>
            </a:endParaRPr>
          </a:p>
        </p:txBody>
      </p:sp>
      <p:sp>
        <p:nvSpPr>
          <p:cNvPr id="56324" name="Text Box 3"/>
          <p:cNvSpPr txBox="1"/>
          <p:nvPr/>
        </p:nvSpPr>
        <p:spPr>
          <a:xfrm>
            <a:off x="228600" y="228600"/>
            <a:ext cx="8610600" cy="3284855"/>
          </a:xfrm>
          <a:prstGeom prst="rect">
            <a:avLst/>
          </a:prstGeom>
          <a:noFill/>
          <a:ln w="9525">
            <a:noFill/>
          </a:ln>
        </p:spPr>
        <p:txBody>
          <a:bodyPr>
            <a:spAutoFit/>
          </a:bodyPr>
          <a:p>
            <a:pPr algn="ctr" eaLnBrk="1" hangingPunct="1"/>
            <a:r>
              <a:rPr lang="en-US" altLang="zh-CN" sz="4400" dirty="0">
                <a:solidFill>
                  <a:schemeClr val="tx2"/>
                </a:solidFill>
                <a:latin typeface="Arial" panose="020B0604020202020204" pitchFamily="34" charset="0"/>
              </a:rPr>
              <a:t>9.4  哈希表查找(杂凑法)</a:t>
            </a:r>
            <a:endParaRPr lang="en-US" altLang="zh-CN" sz="4400" dirty="0">
              <a:solidFill>
                <a:schemeClr val="tx2"/>
              </a:solidFill>
              <a:latin typeface="Arial" panose="020B0604020202020204" pitchFamily="34" charset="0"/>
            </a:endParaRPr>
          </a:p>
          <a:p>
            <a:pPr algn="just" eaLnBrk="1" hangingPunct="1">
              <a:lnSpc>
                <a:spcPct val="110000"/>
              </a:lnSpc>
            </a:pPr>
            <a:endParaRPr lang="en-US" altLang="zh-CN" sz="2000" b="1" dirty="0">
              <a:latin typeface="Times New Roman" panose="02020603050405020304" pitchFamily="18" charset="0"/>
            </a:endParaRPr>
          </a:p>
          <a:p>
            <a:pPr algn="just" eaLnBrk="1" hangingPunct="1">
              <a:lnSpc>
                <a:spcPct val="110000"/>
              </a:lnSpc>
            </a:pPr>
            <a:r>
              <a:rPr lang="en-US" altLang="zh-CN" sz="2400" b="1" dirty="0">
                <a:latin typeface="Times New Roman" panose="02020603050405020304" pitchFamily="18" charset="0"/>
              </a:rPr>
              <a:t>9.4.1 </a:t>
            </a:r>
            <a:r>
              <a:rPr lang="zh-CN" altLang="en-US" sz="2400" b="1" dirty="0">
                <a:latin typeface="Times New Roman" panose="02020603050405020304" pitchFamily="18" charset="0"/>
              </a:rPr>
              <a:t>哈希表与哈希方法   </a:t>
            </a:r>
            <a:endParaRPr lang="zh-CN" altLang="en-US" sz="2400" b="1" dirty="0">
              <a:latin typeface="Times New Roman" panose="02020603050405020304" pitchFamily="18" charset="0"/>
            </a:endParaRPr>
          </a:p>
          <a:p>
            <a:pPr algn="just" eaLnBrk="1" hangingPunct="1">
              <a:lnSpc>
                <a:spcPct val="120000"/>
              </a:lnSpc>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例</a:t>
            </a:r>
            <a:r>
              <a:rPr lang="en-US" altLang="zh-CN" sz="2400" b="1" dirty="0">
                <a:latin typeface="Times New Roman" panose="02020603050405020304" pitchFamily="18" charset="0"/>
              </a:rPr>
              <a:t>】11</a:t>
            </a:r>
            <a:r>
              <a:rPr lang="zh-CN" altLang="en-US" sz="2400" b="1" dirty="0">
                <a:latin typeface="Times New Roman" panose="02020603050405020304" pitchFamily="18" charset="0"/>
              </a:rPr>
              <a:t>个元素的关键码分别为 </a:t>
            </a:r>
            <a:r>
              <a:rPr lang="en-US" altLang="zh-CN" sz="2400" b="1" dirty="0">
                <a:latin typeface="Times New Roman" panose="02020603050405020304" pitchFamily="18" charset="0"/>
              </a:rPr>
              <a:t>18</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27</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20</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22</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6</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10</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13</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41</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15</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25</a:t>
            </a:r>
            <a:r>
              <a:rPr lang="zh-CN" altLang="en-US" sz="2400" b="1" dirty="0">
                <a:latin typeface="Times New Roman" panose="02020603050405020304" pitchFamily="18" charset="0"/>
              </a:rPr>
              <a:t>。选取关键字与元素位置间的函数为 </a:t>
            </a:r>
            <a:r>
              <a:rPr lang="en-US" altLang="zh-CN" sz="2400" b="1" dirty="0">
                <a:latin typeface="Times New Roman" panose="02020603050405020304" pitchFamily="18" charset="0"/>
              </a:rPr>
              <a:t>f(key)= key %  11</a:t>
            </a:r>
            <a:endParaRPr lang="en-US" altLang="zh-CN" sz="2400" b="1" dirty="0">
              <a:latin typeface="Times New Roman" panose="02020603050405020304" pitchFamily="18" charset="0"/>
            </a:endParaRPr>
          </a:p>
          <a:p>
            <a:pPr algn="just" eaLnBrk="1" hangingPunct="1">
              <a:lnSpc>
                <a:spcPct val="120000"/>
              </a:lnSpc>
            </a:pPr>
            <a:r>
              <a:rPr lang="en-US" altLang="zh-CN" sz="2400" b="1" dirty="0">
                <a:latin typeface="Times New Roman" panose="02020603050405020304" pitchFamily="18" charset="0"/>
              </a:rPr>
              <a:t> 1. </a:t>
            </a:r>
            <a:r>
              <a:rPr lang="zh-CN" altLang="en-US" sz="2400" b="1" dirty="0">
                <a:latin typeface="Times New Roman" panose="02020603050405020304" pitchFamily="18" charset="0"/>
              </a:rPr>
              <a:t>通过这个函数对</a:t>
            </a:r>
            <a:r>
              <a:rPr lang="en-US" altLang="zh-CN" sz="2400" b="1" dirty="0">
                <a:latin typeface="Times New Roman" panose="02020603050405020304" pitchFamily="18" charset="0"/>
              </a:rPr>
              <a:t>11</a:t>
            </a:r>
            <a:r>
              <a:rPr lang="zh-CN" altLang="en-US" sz="2400" b="1" dirty="0">
                <a:latin typeface="Times New Roman" panose="02020603050405020304" pitchFamily="18" charset="0"/>
              </a:rPr>
              <a:t>个元素建立查找表如下： </a:t>
            </a:r>
            <a:endParaRPr lang="zh-CN" altLang="en-US" sz="2400" b="1" dirty="0">
              <a:latin typeface="Times New Roman" panose="02020603050405020304" pitchFamily="18" charset="0"/>
            </a:endParaRPr>
          </a:p>
        </p:txBody>
      </p:sp>
      <p:sp>
        <p:nvSpPr>
          <p:cNvPr id="56325" name="Text Box 4"/>
          <p:cNvSpPr txBox="1"/>
          <p:nvPr/>
        </p:nvSpPr>
        <p:spPr>
          <a:xfrm>
            <a:off x="304800" y="5436870"/>
            <a:ext cx="8458200" cy="939800"/>
          </a:xfrm>
          <a:prstGeom prst="rect">
            <a:avLst/>
          </a:prstGeom>
          <a:noFill/>
          <a:ln w="9525">
            <a:noFill/>
          </a:ln>
        </p:spPr>
        <p:txBody>
          <a:bodyPr>
            <a:spAutoFit/>
          </a:bodyPr>
          <a:p>
            <a:pPr algn="just" eaLnBrk="1" hangingPunct="1">
              <a:lnSpc>
                <a:spcPct val="115000"/>
              </a:lnSpc>
            </a:pPr>
            <a:r>
              <a:rPr lang="en-US" altLang="zh-CN" sz="2400" b="1" dirty="0">
                <a:latin typeface="Times New Roman" panose="02020603050405020304" pitchFamily="18" charset="0"/>
              </a:rPr>
              <a:t>2. </a:t>
            </a:r>
            <a:r>
              <a:rPr lang="zh-CN" altLang="en-US" sz="2400" b="1" dirty="0">
                <a:latin typeface="Times New Roman" panose="02020603050405020304" pitchFamily="18" charset="0"/>
              </a:rPr>
              <a:t>查找时，对给定值</a:t>
            </a:r>
            <a:r>
              <a:rPr lang="en-US" altLang="zh-CN" sz="2400" b="1" dirty="0">
                <a:latin typeface="Times New Roman" panose="02020603050405020304" pitchFamily="18" charset="0"/>
              </a:rPr>
              <a:t>kx</a:t>
            </a:r>
            <a:r>
              <a:rPr lang="zh-CN" altLang="en-US" sz="2400" b="1" dirty="0">
                <a:latin typeface="Times New Roman" panose="02020603050405020304" pitchFamily="18" charset="0"/>
              </a:rPr>
              <a:t>依然通过这个函数计算出地址，再将</a:t>
            </a:r>
            <a:r>
              <a:rPr lang="en-US" altLang="zh-CN" sz="2400" b="1" dirty="0">
                <a:latin typeface="Times New Roman" panose="02020603050405020304" pitchFamily="18" charset="0"/>
              </a:rPr>
              <a:t>kx</a:t>
            </a:r>
            <a:r>
              <a:rPr lang="zh-CN" altLang="en-US" sz="2400" b="1" dirty="0">
                <a:latin typeface="Times New Roman" panose="02020603050405020304" pitchFamily="18" charset="0"/>
              </a:rPr>
              <a:t>与该地址单元中元素的关键码比较，若相等，查找成功。 </a:t>
            </a:r>
            <a:endParaRPr lang="zh-CN" altLang="en-US" sz="2400" b="1" dirty="0">
              <a:latin typeface="Times New Roman" panose="02020603050405020304" pitchFamily="18" charset="0"/>
            </a:endParaRPr>
          </a:p>
        </p:txBody>
      </p:sp>
      <p:sp>
        <p:nvSpPr>
          <p:cNvPr id="56326" name="Rectangle 5"/>
          <p:cNvSpPr/>
          <p:nvPr/>
        </p:nvSpPr>
        <p:spPr>
          <a:xfrm>
            <a:off x="990600" y="4004945"/>
            <a:ext cx="6400800" cy="381000"/>
          </a:xfrm>
          <a:prstGeom prst="rect">
            <a:avLst/>
          </a:prstGeom>
          <a:noFill/>
          <a:ln w="9525">
            <a:noFill/>
          </a:ln>
        </p:spPr>
        <p:txBody>
          <a:bodyPr/>
          <a:p>
            <a:pPr marL="342900" indent="-342900" algn="just" eaLnBrk="1" hangingPunct="1">
              <a:lnSpc>
                <a:spcPct val="110000"/>
              </a:lnSpc>
              <a:spcBef>
                <a:spcPct val="20000"/>
              </a:spcBef>
              <a:buClr>
                <a:schemeClr val="accent2"/>
              </a:buClr>
              <a:buSzPct val="80000"/>
              <a:buFont typeface="Wingdings" panose="05000000000000000000" pitchFamily="2" charset="2"/>
            </a:pPr>
            <a:r>
              <a:rPr lang="zh-CN" altLang="en-US" sz="2000" dirty="0">
                <a:latin typeface="Times New Roman" panose="02020603050405020304" pitchFamily="18" charset="0"/>
              </a:rPr>
              <a:t>    </a:t>
            </a:r>
            <a:r>
              <a:rPr lang="en-US" altLang="zh-CN" sz="2000" dirty="0">
                <a:latin typeface="Times New Roman" panose="02020603050405020304" pitchFamily="18" charset="0"/>
              </a:rPr>
              <a:t>0       1       2       3       4      5       6       7       8       9     10</a:t>
            </a:r>
            <a:endParaRPr lang="en-US" altLang="zh-CN" sz="2000" dirty="0">
              <a:latin typeface="Times New Roman" panose="02020603050405020304" pitchFamily="18" charset="0"/>
            </a:endParaRPr>
          </a:p>
        </p:txBody>
      </p:sp>
      <p:graphicFrame>
        <p:nvGraphicFramePr>
          <p:cNvPr id="194566" name="Group 6"/>
          <p:cNvGraphicFramePr>
            <a:graphicFrameLocks noGrp="1"/>
          </p:cNvGraphicFramePr>
          <p:nvPr/>
        </p:nvGraphicFramePr>
        <p:xfrm>
          <a:off x="1143000" y="4680268"/>
          <a:ext cx="6096317" cy="396875"/>
        </p:xfrm>
        <a:graphic>
          <a:graphicData uri="http://schemas.openxmlformats.org/drawingml/2006/table">
            <a:tbl>
              <a:tblPr/>
              <a:tblGrid>
                <a:gridCol w="554355"/>
                <a:gridCol w="554037"/>
                <a:gridCol w="554038"/>
                <a:gridCol w="554037"/>
                <a:gridCol w="554038"/>
                <a:gridCol w="555625"/>
                <a:gridCol w="554037"/>
                <a:gridCol w="554038"/>
                <a:gridCol w="554037"/>
                <a:gridCol w="554038"/>
                <a:gridCol w="554037"/>
              </a:tblGrid>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93" marB="457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 name="文本框 1"/>
          <p:cNvSpPr txBox="1"/>
          <p:nvPr/>
        </p:nvSpPr>
        <p:spPr>
          <a:xfrm>
            <a:off x="6703695" y="4691380"/>
            <a:ext cx="436880" cy="368300"/>
          </a:xfrm>
          <a:prstGeom prst="rect">
            <a:avLst/>
          </a:prstGeom>
          <a:noFill/>
        </p:spPr>
        <p:txBody>
          <a:bodyPr wrap="none" rtlCol="0" anchor="t">
            <a:spAutoFit/>
          </a:bodyPr>
          <a:p>
            <a:pPr marL="0" marR="0" lvl="0" indent="0" algn="ctr" defTabSz="914400" rtl="0" eaLnBrk="1" fontAlgn="base" latinLnBrk="0" hangingPunct="1">
              <a:lnSpc>
                <a:spcPct val="100000"/>
              </a:lnSpc>
              <a:spcBef>
                <a:spcPct val="20000"/>
              </a:spcBef>
              <a:spcAft>
                <a:spcPct val="0"/>
              </a:spcAft>
              <a:buClrTx/>
              <a:buSzTx/>
              <a:buFontTx/>
              <a:buNone/>
            </a:pPr>
            <a:r>
              <a:rPr lang="en-US" altLang="zh-CN" dirty="0" smtClean="0">
                <a:ln>
                  <a:noFill/>
                </a:ln>
                <a:effectLst/>
                <a:sym typeface="+mn-ea"/>
              </a:rPr>
              <a:t>10</a:t>
            </a:r>
            <a:endParaRPr lang="zh-CN" altLang="en-US"/>
          </a:p>
        </p:txBody>
      </p:sp>
      <p:sp>
        <p:nvSpPr>
          <p:cNvPr id="4" name="文本框 3"/>
          <p:cNvSpPr txBox="1"/>
          <p:nvPr/>
        </p:nvSpPr>
        <p:spPr>
          <a:xfrm>
            <a:off x="3971925" y="4701540"/>
            <a:ext cx="436880" cy="368300"/>
          </a:xfrm>
          <a:prstGeom prst="rect">
            <a:avLst/>
          </a:prstGeom>
          <a:noFill/>
        </p:spPr>
        <p:txBody>
          <a:bodyPr wrap="none" rtlCol="0" anchor="t">
            <a:spAutoFit/>
          </a:bodyPr>
          <a:p>
            <a:pPr marL="0" marR="0" lvl="0" indent="0" algn="ctr" defTabSz="914400" rtl="0" eaLnBrk="1" fontAlgn="base" latinLnBrk="0" hangingPunct="1">
              <a:lnSpc>
                <a:spcPct val="100000"/>
              </a:lnSpc>
              <a:spcBef>
                <a:spcPct val="20000"/>
              </a:spcBef>
              <a:spcAft>
                <a:spcPct val="0"/>
              </a:spcAft>
              <a:buClrTx/>
              <a:buSzTx/>
              <a:buFontTx/>
              <a:buNone/>
            </a:pPr>
            <a:r>
              <a:rPr lang="en-US" altLang="zh-CN" dirty="0" smtClean="0">
                <a:ln>
                  <a:noFill/>
                </a:ln>
                <a:effectLst/>
                <a:sym typeface="+mn-ea"/>
              </a:rPr>
              <a:t>27</a:t>
            </a:r>
            <a:endParaRPr lang="zh-CN" altLang="en-US"/>
          </a:p>
        </p:txBody>
      </p:sp>
      <p:sp>
        <p:nvSpPr>
          <p:cNvPr id="5" name="文本框 4"/>
          <p:cNvSpPr txBox="1"/>
          <p:nvPr/>
        </p:nvSpPr>
        <p:spPr>
          <a:xfrm>
            <a:off x="5041900" y="4689475"/>
            <a:ext cx="436880" cy="368300"/>
          </a:xfrm>
          <a:prstGeom prst="rect">
            <a:avLst/>
          </a:prstGeom>
          <a:noFill/>
        </p:spPr>
        <p:txBody>
          <a:bodyPr wrap="none" rtlCol="0" anchor="t">
            <a:spAutoFit/>
          </a:bodyPr>
          <a:p>
            <a:pPr marL="0" marR="0" lvl="0" indent="0" algn="ctr" defTabSz="914400" rtl="0" eaLnBrk="1" fontAlgn="base" latinLnBrk="0" hangingPunct="1">
              <a:lnSpc>
                <a:spcPct val="100000"/>
              </a:lnSpc>
              <a:spcBef>
                <a:spcPct val="20000"/>
              </a:spcBef>
              <a:spcAft>
                <a:spcPct val="0"/>
              </a:spcAft>
              <a:buClrTx/>
              <a:buSzTx/>
              <a:buFontTx/>
              <a:buNone/>
            </a:pPr>
            <a:r>
              <a:rPr lang="en-US" altLang="zh-CN" dirty="0" smtClean="0">
                <a:ln>
                  <a:noFill/>
                </a:ln>
                <a:effectLst/>
                <a:sym typeface="+mn-ea"/>
              </a:rPr>
              <a:t>18</a:t>
            </a:r>
            <a:endParaRPr lang="zh-CN" altLang="en-US"/>
          </a:p>
        </p:txBody>
      </p:sp>
      <p:sp>
        <p:nvSpPr>
          <p:cNvPr id="6" name="文本框 5"/>
          <p:cNvSpPr txBox="1"/>
          <p:nvPr/>
        </p:nvSpPr>
        <p:spPr>
          <a:xfrm>
            <a:off x="1826895" y="4725670"/>
            <a:ext cx="309880" cy="368300"/>
          </a:xfrm>
          <a:prstGeom prst="rect">
            <a:avLst/>
          </a:prstGeom>
          <a:noFill/>
        </p:spPr>
        <p:txBody>
          <a:bodyPr wrap="none" rtlCol="0" anchor="t">
            <a:spAutoFit/>
          </a:bodyPr>
          <a:p>
            <a:pPr marL="0" marR="0" lvl="0" indent="0" algn="ctr" defTabSz="914400" rtl="0" eaLnBrk="1" fontAlgn="base" latinLnBrk="0" hangingPunct="1">
              <a:lnSpc>
                <a:spcPct val="100000"/>
              </a:lnSpc>
              <a:spcBef>
                <a:spcPct val="20000"/>
              </a:spcBef>
              <a:spcAft>
                <a:spcPct val="0"/>
              </a:spcAft>
              <a:buClrTx/>
              <a:buSzTx/>
              <a:buFontTx/>
              <a:buNone/>
            </a:pPr>
            <a:r>
              <a:rPr lang="en-US" altLang="zh-CN" dirty="0" smtClean="0">
                <a:ln>
                  <a:noFill/>
                </a:ln>
                <a:effectLst/>
                <a:sym typeface="+mn-ea"/>
              </a:rPr>
              <a:t>1</a:t>
            </a:r>
            <a:endParaRPr lang="zh-CN" altLang="en-US"/>
          </a:p>
        </p:txBody>
      </p:sp>
      <p:sp>
        <p:nvSpPr>
          <p:cNvPr id="7" name="文本框 6"/>
          <p:cNvSpPr txBox="1"/>
          <p:nvPr/>
        </p:nvSpPr>
        <p:spPr>
          <a:xfrm>
            <a:off x="6194425" y="4689475"/>
            <a:ext cx="436880" cy="368300"/>
          </a:xfrm>
          <a:prstGeom prst="rect">
            <a:avLst/>
          </a:prstGeom>
          <a:noFill/>
        </p:spPr>
        <p:txBody>
          <a:bodyPr wrap="none" rtlCol="0" anchor="t">
            <a:spAutoFit/>
          </a:bodyPr>
          <a:p>
            <a:pPr marL="0" marR="0" lvl="0" indent="0" algn="ctr" defTabSz="914400" rtl="0" eaLnBrk="1" fontAlgn="base" latinLnBrk="0" hangingPunct="1">
              <a:lnSpc>
                <a:spcPct val="100000"/>
              </a:lnSpc>
              <a:spcBef>
                <a:spcPct val="20000"/>
              </a:spcBef>
              <a:spcAft>
                <a:spcPct val="0"/>
              </a:spcAft>
              <a:buClrTx/>
              <a:buSzTx/>
              <a:buFontTx/>
              <a:buNone/>
            </a:pPr>
            <a:r>
              <a:rPr lang="en-US" altLang="zh-CN" dirty="0" smtClean="0">
                <a:ln>
                  <a:noFill/>
                </a:ln>
                <a:effectLst/>
                <a:sym typeface="+mn-ea"/>
              </a:rPr>
              <a:t>20</a:t>
            </a:r>
            <a:endParaRPr lang="zh-CN" altLang="en-US"/>
          </a:p>
        </p:txBody>
      </p:sp>
      <p:sp>
        <p:nvSpPr>
          <p:cNvPr id="8" name="文本框 7"/>
          <p:cNvSpPr txBox="1"/>
          <p:nvPr/>
        </p:nvSpPr>
        <p:spPr>
          <a:xfrm>
            <a:off x="1143000" y="4698365"/>
            <a:ext cx="436880" cy="368300"/>
          </a:xfrm>
          <a:prstGeom prst="rect">
            <a:avLst/>
          </a:prstGeom>
          <a:noFill/>
        </p:spPr>
        <p:txBody>
          <a:bodyPr wrap="none" rtlCol="0" anchor="t">
            <a:spAutoFit/>
          </a:bodyPr>
          <a:p>
            <a:pPr marL="0" marR="0" lvl="0" indent="0" algn="ctr" defTabSz="914400" rtl="0" eaLnBrk="1" fontAlgn="base" latinLnBrk="0" hangingPunct="1">
              <a:lnSpc>
                <a:spcPct val="100000"/>
              </a:lnSpc>
              <a:spcBef>
                <a:spcPct val="20000"/>
              </a:spcBef>
              <a:spcAft>
                <a:spcPct val="0"/>
              </a:spcAft>
              <a:buClrTx/>
              <a:buSzTx/>
              <a:buFontTx/>
              <a:buNone/>
            </a:pPr>
            <a:r>
              <a:rPr lang="en-US" altLang="zh-CN" dirty="0" smtClean="0">
                <a:ln>
                  <a:noFill/>
                </a:ln>
                <a:effectLst/>
                <a:sym typeface="+mn-ea"/>
              </a:rPr>
              <a:t>22</a:t>
            </a:r>
            <a:endParaRPr lang="zh-CN" altLang="en-US"/>
          </a:p>
        </p:txBody>
      </p:sp>
      <p:sp>
        <p:nvSpPr>
          <p:cNvPr id="3" name="文本框 2"/>
          <p:cNvSpPr txBox="1"/>
          <p:nvPr/>
        </p:nvSpPr>
        <p:spPr>
          <a:xfrm>
            <a:off x="4460875" y="4676140"/>
            <a:ext cx="484505" cy="368300"/>
          </a:xfrm>
          <a:prstGeom prst="rect">
            <a:avLst/>
          </a:prstGeom>
          <a:noFill/>
        </p:spPr>
        <p:txBody>
          <a:bodyPr wrap="square" rtlCol="0" anchor="t">
            <a:spAutoFit/>
          </a:bodyPr>
          <a:p>
            <a:pPr marL="0" marR="0" lvl="0" indent="0" algn="ctr" defTabSz="914400" rtl="0" eaLnBrk="1" fontAlgn="base" latinLnBrk="0" hangingPunct="1">
              <a:lnSpc>
                <a:spcPct val="100000"/>
              </a:lnSpc>
              <a:spcBef>
                <a:spcPct val="20000"/>
              </a:spcBef>
              <a:spcAft>
                <a:spcPct val="0"/>
              </a:spcAft>
              <a:buClrTx/>
              <a:buSzTx/>
              <a:buFontTx/>
              <a:buNone/>
            </a:pPr>
            <a:r>
              <a:rPr lang="en-US" altLang="zh-CN" dirty="0" smtClean="0">
                <a:ln>
                  <a:noFill/>
                </a:ln>
                <a:effectLst/>
                <a:sym typeface="+mn-ea"/>
              </a:rPr>
              <a:t>6</a:t>
            </a:r>
            <a:endParaRPr lang="zh-CN" altLang="en-US"/>
          </a:p>
        </p:txBody>
      </p:sp>
      <p:sp>
        <p:nvSpPr>
          <p:cNvPr id="9" name="文本框 8"/>
          <p:cNvSpPr txBox="1"/>
          <p:nvPr/>
        </p:nvSpPr>
        <p:spPr>
          <a:xfrm>
            <a:off x="2267585" y="4725035"/>
            <a:ext cx="436880" cy="368300"/>
          </a:xfrm>
          <a:prstGeom prst="rect">
            <a:avLst/>
          </a:prstGeom>
          <a:noFill/>
        </p:spPr>
        <p:txBody>
          <a:bodyPr wrap="none" rtlCol="0" anchor="t">
            <a:spAutoFit/>
          </a:bodyPr>
          <a:p>
            <a:pPr marL="0" marR="0" lvl="0" indent="0" algn="ctr" defTabSz="914400" rtl="0" eaLnBrk="1" fontAlgn="base" latinLnBrk="0" hangingPunct="1">
              <a:lnSpc>
                <a:spcPct val="100000"/>
              </a:lnSpc>
              <a:spcBef>
                <a:spcPct val="20000"/>
              </a:spcBef>
              <a:spcAft>
                <a:spcPct val="0"/>
              </a:spcAft>
              <a:buClrTx/>
              <a:buSzTx/>
              <a:buFontTx/>
              <a:buNone/>
            </a:pPr>
            <a:r>
              <a:rPr lang="en-US" altLang="zh-CN" dirty="0" smtClean="0">
                <a:ln>
                  <a:noFill/>
                </a:ln>
                <a:effectLst/>
                <a:sym typeface="+mn-ea"/>
              </a:rPr>
              <a:t>13</a:t>
            </a:r>
            <a:endParaRPr lang="zh-CN" altLang="en-US"/>
          </a:p>
        </p:txBody>
      </p:sp>
      <p:sp>
        <p:nvSpPr>
          <p:cNvPr id="10" name="文本框 9"/>
          <p:cNvSpPr txBox="1"/>
          <p:nvPr/>
        </p:nvSpPr>
        <p:spPr>
          <a:xfrm>
            <a:off x="5575300" y="4674235"/>
            <a:ext cx="436880" cy="368300"/>
          </a:xfrm>
          <a:prstGeom prst="rect">
            <a:avLst/>
          </a:prstGeom>
          <a:noFill/>
        </p:spPr>
        <p:txBody>
          <a:bodyPr wrap="none" rtlCol="0" anchor="t">
            <a:spAutoFit/>
          </a:bodyPr>
          <a:p>
            <a:pPr marL="0" marR="0" lvl="0" indent="0" algn="ctr" defTabSz="914400" rtl="0" eaLnBrk="1" fontAlgn="base" latinLnBrk="0" hangingPunct="1">
              <a:lnSpc>
                <a:spcPct val="100000"/>
              </a:lnSpc>
              <a:spcBef>
                <a:spcPct val="20000"/>
              </a:spcBef>
              <a:spcAft>
                <a:spcPct val="0"/>
              </a:spcAft>
              <a:buClrTx/>
              <a:buSzTx/>
              <a:buFontTx/>
              <a:buNone/>
            </a:pPr>
            <a:r>
              <a:rPr lang="en-US" altLang="zh-CN" dirty="0" smtClean="0">
                <a:ln>
                  <a:noFill/>
                </a:ln>
                <a:effectLst/>
                <a:sym typeface="+mn-ea"/>
              </a:rPr>
              <a:t>41</a:t>
            </a:r>
            <a:endParaRPr lang="zh-CN" altLang="en-US"/>
          </a:p>
        </p:txBody>
      </p:sp>
      <p:sp>
        <p:nvSpPr>
          <p:cNvPr id="11" name="文本框 10"/>
          <p:cNvSpPr txBox="1"/>
          <p:nvPr/>
        </p:nvSpPr>
        <p:spPr>
          <a:xfrm>
            <a:off x="3404870" y="4678680"/>
            <a:ext cx="436880" cy="368300"/>
          </a:xfrm>
          <a:prstGeom prst="rect">
            <a:avLst/>
          </a:prstGeom>
          <a:noFill/>
        </p:spPr>
        <p:txBody>
          <a:bodyPr wrap="none" rtlCol="0" anchor="t">
            <a:spAutoFit/>
          </a:bodyPr>
          <a:p>
            <a:pPr marL="0" marR="0" lvl="0" indent="0" algn="ctr" defTabSz="914400" rtl="0" eaLnBrk="1" fontAlgn="base" latinLnBrk="0" hangingPunct="1">
              <a:lnSpc>
                <a:spcPct val="100000"/>
              </a:lnSpc>
              <a:spcBef>
                <a:spcPct val="20000"/>
              </a:spcBef>
              <a:spcAft>
                <a:spcPct val="0"/>
              </a:spcAft>
              <a:buClrTx/>
              <a:buSzTx/>
              <a:buFontTx/>
              <a:buNone/>
            </a:pPr>
            <a:r>
              <a:rPr lang="en-US" altLang="zh-CN" dirty="0" smtClean="0">
                <a:ln>
                  <a:noFill/>
                </a:ln>
                <a:effectLst/>
                <a:sym typeface="+mn-ea"/>
              </a:rPr>
              <a:t>15</a:t>
            </a:r>
            <a:endParaRPr lang="zh-CN" altLang="en-US"/>
          </a:p>
        </p:txBody>
      </p:sp>
      <p:sp>
        <p:nvSpPr>
          <p:cNvPr id="12" name="文本框 11"/>
          <p:cNvSpPr txBox="1"/>
          <p:nvPr/>
        </p:nvSpPr>
        <p:spPr>
          <a:xfrm>
            <a:off x="2835275" y="4691380"/>
            <a:ext cx="436880" cy="368300"/>
          </a:xfrm>
          <a:prstGeom prst="rect">
            <a:avLst/>
          </a:prstGeom>
          <a:noFill/>
        </p:spPr>
        <p:txBody>
          <a:bodyPr wrap="none" rtlCol="0" anchor="t">
            <a:spAutoFit/>
          </a:bodyPr>
          <a:p>
            <a:pPr marL="0" marR="0" lvl="0" indent="0" algn="ctr" defTabSz="914400" rtl="0" eaLnBrk="1" fontAlgn="base" latinLnBrk="0" hangingPunct="1">
              <a:lnSpc>
                <a:spcPct val="100000"/>
              </a:lnSpc>
              <a:spcBef>
                <a:spcPct val="20000"/>
              </a:spcBef>
              <a:spcAft>
                <a:spcPct val="0"/>
              </a:spcAft>
              <a:buClrTx/>
              <a:buSzTx/>
              <a:buFontTx/>
              <a:buNone/>
            </a:pPr>
            <a:r>
              <a:rPr lang="en-US" altLang="zh-CN"/>
              <a:t>25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6324">
                                            <p:txEl>
                                              <p:charRg st="34" end="20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4">
                                            <p:txEl>
                                              <p:charRg st="204" end="28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324">
                                            <p:txEl>
                                              <p:charRg st="285" end="29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45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500" fill="hold"/>
                                        <p:tgtEl>
                                          <p:spTgt spid="6"/>
                                        </p:tgtEl>
                                        <p:attrNameLst>
                                          <p:attrName>ppt_x</p:attrName>
                                        </p:attrNameLst>
                                      </p:cBhvr>
                                      <p:tavLst>
                                        <p:tav tm="0">
                                          <p:val>
                                            <p:strVal val="#ppt_x"/>
                                          </p:val>
                                        </p:tav>
                                        <p:tav tm="100000">
                                          <p:val>
                                            <p:strVal val="#ppt_x"/>
                                          </p:val>
                                        </p:tav>
                                      </p:tavLst>
                                    </p:anim>
                                    <p:anim calcmode="lin" valueType="num">
                                      <p:cBhvr additive="base">
                                        <p:cTn id="4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additive="base">
                                        <p:cTn id="51" dur="500" fill="hold"/>
                                        <p:tgtEl>
                                          <p:spTgt spid="8"/>
                                        </p:tgtEl>
                                        <p:attrNameLst>
                                          <p:attrName>ppt_x</p:attrName>
                                        </p:attrNameLst>
                                      </p:cBhvr>
                                      <p:tavLst>
                                        <p:tav tm="0">
                                          <p:val>
                                            <p:strVal val="#ppt_x"/>
                                          </p:val>
                                        </p:tav>
                                        <p:tav tm="100000">
                                          <p:val>
                                            <p:strVal val="#ppt_x"/>
                                          </p:val>
                                        </p:tav>
                                      </p:tavLst>
                                    </p:anim>
                                    <p:anim calcmode="lin" valueType="num">
                                      <p:cBhvr additive="base">
                                        <p:cTn id="5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3"/>
                                        </p:tgtEl>
                                        <p:attrNameLst>
                                          <p:attrName>style.visibility</p:attrName>
                                        </p:attrNameLst>
                                      </p:cBhvr>
                                      <p:to>
                                        <p:strVal val="visible"/>
                                      </p:to>
                                    </p:set>
                                    <p:anim calcmode="lin" valueType="num">
                                      <p:cBhvr additive="base">
                                        <p:cTn id="57" dur="500" fill="hold"/>
                                        <p:tgtEl>
                                          <p:spTgt spid="3"/>
                                        </p:tgtEl>
                                        <p:attrNameLst>
                                          <p:attrName>ppt_x</p:attrName>
                                        </p:attrNameLst>
                                      </p:cBhvr>
                                      <p:tavLst>
                                        <p:tav tm="0">
                                          <p:val>
                                            <p:strVal val="#ppt_x"/>
                                          </p:val>
                                        </p:tav>
                                        <p:tav tm="100000">
                                          <p:val>
                                            <p:strVal val="#ppt_x"/>
                                          </p:val>
                                        </p:tav>
                                      </p:tavLst>
                                    </p:anim>
                                    <p:anim calcmode="lin" valueType="num">
                                      <p:cBhvr additive="base">
                                        <p:cTn id="5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
                                        </p:tgtEl>
                                        <p:attrNameLst>
                                          <p:attrName>style.visibility</p:attrName>
                                        </p:attrNameLst>
                                      </p:cBhvr>
                                      <p:to>
                                        <p:strVal val="visible"/>
                                      </p:to>
                                    </p:set>
                                    <p:anim calcmode="lin" valueType="num">
                                      <p:cBhvr additive="base">
                                        <p:cTn id="63" dur="500" fill="hold"/>
                                        <p:tgtEl>
                                          <p:spTgt spid="2"/>
                                        </p:tgtEl>
                                        <p:attrNameLst>
                                          <p:attrName>ppt_x</p:attrName>
                                        </p:attrNameLst>
                                      </p:cBhvr>
                                      <p:tavLst>
                                        <p:tav tm="0">
                                          <p:val>
                                            <p:strVal val="#ppt_x"/>
                                          </p:val>
                                        </p:tav>
                                        <p:tav tm="100000">
                                          <p:val>
                                            <p:strVal val="#ppt_x"/>
                                          </p:val>
                                        </p:tav>
                                      </p:tavLst>
                                    </p:anim>
                                    <p:anim calcmode="lin" valueType="num">
                                      <p:cBhvr additive="base">
                                        <p:cTn id="6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9"/>
                                        </p:tgtEl>
                                        <p:attrNameLst>
                                          <p:attrName>style.visibility</p:attrName>
                                        </p:attrNameLst>
                                      </p:cBhvr>
                                      <p:to>
                                        <p:strVal val="visible"/>
                                      </p:to>
                                    </p:set>
                                    <p:anim calcmode="lin" valueType="num">
                                      <p:cBhvr additive="base">
                                        <p:cTn id="69" dur="500" fill="hold"/>
                                        <p:tgtEl>
                                          <p:spTgt spid="9"/>
                                        </p:tgtEl>
                                        <p:attrNameLst>
                                          <p:attrName>ppt_x</p:attrName>
                                        </p:attrNameLst>
                                      </p:cBhvr>
                                      <p:tavLst>
                                        <p:tav tm="0">
                                          <p:val>
                                            <p:strVal val="#ppt_x"/>
                                          </p:val>
                                        </p:tav>
                                        <p:tav tm="100000">
                                          <p:val>
                                            <p:strVal val="#ppt_x"/>
                                          </p:val>
                                        </p:tav>
                                      </p:tavLst>
                                    </p:anim>
                                    <p:anim calcmode="lin" valueType="num">
                                      <p:cBhvr additive="base">
                                        <p:cTn id="7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10">
                                            <p:txEl>
                                              <p:pRg st="0" end="0"/>
                                            </p:txEl>
                                          </p:spTgt>
                                        </p:tgtEl>
                                        <p:attrNameLst>
                                          <p:attrName>style.visibility</p:attrName>
                                        </p:attrNameLst>
                                      </p:cBhvr>
                                      <p:to>
                                        <p:strVal val="visible"/>
                                      </p:to>
                                    </p:set>
                                    <p:anim calcmode="lin" valueType="num">
                                      <p:cBhvr additive="base">
                                        <p:cTn id="75"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ppt_x"/>
                                          </p:val>
                                        </p:tav>
                                        <p:tav tm="100000">
                                          <p:val>
                                            <p:strVal val="#ppt_x"/>
                                          </p:val>
                                        </p:tav>
                                      </p:tavLst>
                                    </p:anim>
                                    <p:anim calcmode="lin" valueType="num">
                                      <p:cBhvr additive="base">
                                        <p:cTn id="8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12"/>
                                        </p:tgtEl>
                                        <p:attrNameLst>
                                          <p:attrName>style.visibility</p:attrName>
                                        </p:attrNameLst>
                                      </p:cBhvr>
                                      <p:to>
                                        <p:strVal val="visible"/>
                                      </p:to>
                                    </p:set>
                                    <p:anim calcmode="lin" valueType="num">
                                      <p:cBhvr additive="base">
                                        <p:cTn id="87" dur="500" fill="hold"/>
                                        <p:tgtEl>
                                          <p:spTgt spid="12"/>
                                        </p:tgtEl>
                                        <p:attrNameLst>
                                          <p:attrName>ppt_x</p:attrName>
                                        </p:attrNameLst>
                                      </p:cBhvr>
                                      <p:tavLst>
                                        <p:tav tm="0">
                                          <p:val>
                                            <p:strVal val="#ppt_x"/>
                                          </p:val>
                                        </p:tav>
                                        <p:tav tm="100000">
                                          <p:val>
                                            <p:strVal val="#ppt_x"/>
                                          </p:val>
                                        </p:tav>
                                      </p:tavLst>
                                    </p:anim>
                                    <p:anim calcmode="lin" valueType="num">
                                      <p:cBhvr additive="base">
                                        <p:cTn id="8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563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p:bldP spid="56326" grpId="0"/>
      <p:bldP spid="5" grpId="0"/>
      <p:bldP spid="5" grpId="1"/>
      <p:bldP spid="4" grpId="0"/>
      <p:bldP spid="4" grpId="1"/>
      <p:bldP spid="6" grpId="0"/>
      <p:bldP spid="6" grpId="1"/>
      <p:bldP spid="7" grpId="0"/>
      <p:bldP spid="7" grpId="1"/>
      <p:bldP spid="8" grpId="0"/>
      <p:bldP spid="3" grpId="0"/>
      <p:bldP spid="2" grpId="0"/>
      <p:bldP spid="2" grpId="1"/>
      <p:bldP spid="9" grpId="0"/>
      <p:bldP spid="9" grpId="1"/>
      <p:bldP spid="11" grpId="0"/>
      <p:bldP spid="11" grpId="1"/>
      <p:bldP spid="12" grpId="0"/>
      <p:bldP spid="12"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61443" name="Text Box 2"/>
          <p:cNvSpPr txBox="1"/>
          <p:nvPr/>
        </p:nvSpPr>
        <p:spPr>
          <a:xfrm>
            <a:off x="314325" y="1114425"/>
            <a:ext cx="8513763" cy="5222875"/>
          </a:xfrm>
          <a:prstGeom prst="rect">
            <a:avLst/>
          </a:prstGeom>
          <a:noFill/>
          <a:ln w="9525">
            <a:noFill/>
          </a:ln>
        </p:spPr>
        <p:txBody>
          <a:bodyPr>
            <a:spAutoFit/>
          </a:bodyPr>
          <a:p>
            <a:pPr algn="just" eaLnBrk="1" hangingPunct="1">
              <a:lnSpc>
                <a:spcPct val="150000"/>
              </a:lnSpc>
              <a:buFont typeface="Wingdings" panose="05000000000000000000" pitchFamily="2" charset="2"/>
              <a:buChar char="Ø"/>
            </a:pPr>
            <a:r>
              <a:rPr lang="zh-CN" altLang="en-US" sz="2800" b="1" dirty="0">
                <a:latin typeface="Times New Roman" panose="02020603050405020304" pitchFamily="18" charset="0"/>
                <a:ea typeface="黑体" panose="02010609060101010101" pitchFamily="49" charset="-122"/>
              </a:rPr>
              <a:t>哈希表与哈希方法</a:t>
            </a:r>
            <a:r>
              <a:rPr lang="zh-CN" altLang="en-US" sz="2800" dirty="0">
                <a:latin typeface="Times New Roman" panose="02020603050405020304" pitchFamily="18" charset="0"/>
              </a:rPr>
              <a:t>：</a:t>
            </a:r>
            <a:r>
              <a:rPr lang="zh-CN" altLang="en-US" sz="2800" b="1" dirty="0">
                <a:latin typeface="Times New Roman" panose="02020603050405020304" pitchFamily="18" charset="0"/>
              </a:rPr>
              <a:t>选取某个函数，依该函数按关键字计算元素的存储位置，并按此存放；查找时，由同一个函数对给定值</a:t>
            </a:r>
            <a:r>
              <a:rPr lang="en-US" altLang="zh-CN" sz="2800" b="1" dirty="0">
                <a:latin typeface="Times New Roman" panose="02020603050405020304" pitchFamily="18" charset="0"/>
              </a:rPr>
              <a:t>kx</a:t>
            </a:r>
            <a:r>
              <a:rPr lang="zh-CN" altLang="en-US" sz="2800" b="1" dirty="0">
                <a:latin typeface="Times New Roman" panose="02020603050405020304" pitchFamily="18" charset="0"/>
              </a:rPr>
              <a:t>计算地址，将</a:t>
            </a:r>
            <a:r>
              <a:rPr lang="en-US" altLang="zh-CN" sz="2800" b="1" dirty="0">
                <a:latin typeface="Times New Roman" panose="02020603050405020304" pitchFamily="18" charset="0"/>
              </a:rPr>
              <a:t>kx</a:t>
            </a:r>
            <a:r>
              <a:rPr lang="zh-CN" altLang="en-US" sz="2800" b="1" dirty="0">
                <a:latin typeface="Times New Roman" panose="02020603050405020304" pitchFamily="18" charset="0"/>
              </a:rPr>
              <a:t>与地址单元中元素关键字进行比较，确定查找是否成功，这就是哈希方法</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杂凑法</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a:t>
            </a:r>
            <a:endParaRPr lang="zh-CN" altLang="en-US" sz="2800" b="1" dirty="0">
              <a:latin typeface="Times New Roman" panose="02020603050405020304" pitchFamily="18" charset="0"/>
            </a:endParaRPr>
          </a:p>
          <a:p>
            <a:pPr algn="just" eaLnBrk="1" hangingPunct="1">
              <a:lnSpc>
                <a:spcPct val="150000"/>
              </a:lnSpc>
              <a:buFont typeface="Wingdings" panose="05000000000000000000" pitchFamily="2" charset="2"/>
              <a:buChar char="Ø"/>
            </a:pPr>
            <a:r>
              <a:rPr lang="zh-CN" altLang="en-US" sz="2800" b="1" dirty="0">
                <a:latin typeface="Times New Roman" panose="02020603050405020304" pitchFamily="18" charset="0"/>
              </a:rPr>
              <a:t>哈希方法中使用的转换函数称为哈希函数</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杂凑函数</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a:t>
            </a:r>
            <a:endParaRPr lang="zh-CN" altLang="en-US" sz="2800" b="1" dirty="0">
              <a:latin typeface="Times New Roman" panose="02020603050405020304" pitchFamily="18" charset="0"/>
            </a:endParaRPr>
          </a:p>
          <a:p>
            <a:pPr algn="just" eaLnBrk="1" hangingPunct="1">
              <a:lnSpc>
                <a:spcPct val="150000"/>
              </a:lnSpc>
              <a:buFont typeface="Wingdings" panose="05000000000000000000" pitchFamily="2" charset="2"/>
              <a:buChar char="Ø"/>
            </a:pPr>
            <a:r>
              <a:rPr lang="zh-CN" altLang="en-US" sz="2800" b="1" dirty="0">
                <a:latin typeface="Times New Roman" panose="02020603050405020304" pitchFamily="18" charset="0"/>
              </a:rPr>
              <a:t>按这个思想构造的表称为哈希表</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杂凑表</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a:t>
            </a:r>
            <a:endParaRPr lang="zh-CN" altLang="en-US" sz="2800" b="1" dirty="0">
              <a:latin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60419" name="Text Box 2"/>
          <p:cNvSpPr txBox="1"/>
          <p:nvPr/>
        </p:nvSpPr>
        <p:spPr>
          <a:xfrm>
            <a:off x="517525" y="173038"/>
            <a:ext cx="184150" cy="457200"/>
          </a:xfrm>
          <a:prstGeom prst="rect">
            <a:avLst/>
          </a:prstGeom>
          <a:noFill/>
          <a:ln w="9525">
            <a:noFill/>
          </a:ln>
        </p:spPr>
        <p:txBody>
          <a:bodyPr wrap="none">
            <a:spAutoFit/>
          </a:bodyPr>
          <a:p>
            <a:pPr eaLnBrk="1" hangingPunct="1"/>
            <a:endParaRPr lang="zh-CN" altLang="en-US" sz="2400" u="sng" dirty="0">
              <a:latin typeface="Times New Roman" panose="02020603050405020304" pitchFamily="18" charset="0"/>
            </a:endParaRPr>
          </a:p>
        </p:txBody>
      </p:sp>
      <p:sp>
        <p:nvSpPr>
          <p:cNvPr id="56324" name="Text Box 3"/>
          <p:cNvSpPr txBox="1"/>
          <p:nvPr/>
        </p:nvSpPr>
        <p:spPr>
          <a:xfrm>
            <a:off x="156845" y="874395"/>
            <a:ext cx="8610600" cy="2971800"/>
          </a:xfrm>
          <a:prstGeom prst="rect">
            <a:avLst/>
          </a:prstGeom>
          <a:noFill/>
          <a:ln w="9525">
            <a:noFill/>
          </a:ln>
        </p:spPr>
        <p:txBody>
          <a:bodyPr>
            <a:spAutoFit/>
          </a:bodyPr>
          <a:p>
            <a:pPr indent="457200" eaLnBrk="1" hangingPunct="1">
              <a:lnSpc>
                <a:spcPct val="120000"/>
              </a:lnSpc>
            </a:pPr>
            <a:r>
              <a:rPr kumimoji="1" lang="zh-CN" altLang="en-US" sz="2400" b="1" noProof="0" dirty="0">
                <a:latin typeface="Times New Roman" panose="02020603050405020304" pitchFamily="18" charset="0"/>
                <a:sym typeface="+mn-ea"/>
              </a:rPr>
              <a:t>经过哈希函数变换后，可能将不同的关键字映射到同一个哈希地址上，这种现象称为</a:t>
            </a:r>
            <a:r>
              <a:rPr kumimoji="1" lang="zh-CN" altLang="en-US" sz="2400" b="1" noProof="0" dirty="0">
                <a:ln w="22225">
                  <a:solidFill>
                    <a:schemeClr val="accent2"/>
                  </a:solidFill>
                  <a:prstDash val="solid"/>
                </a:ln>
                <a:solidFill>
                  <a:schemeClr val="accent2">
                    <a:lumMod val="40000"/>
                    <a:lumOff val="60000"/>
                  </a:schemeClr>
                </a:solidFill>
                <a:latin typeface="Times New Roman" panose="02020603050405020304" pitchFamily="18" charset="0"/>
                <a:sym typeface="+mn-ea"/>
              </a:rPr>
              <a:t>冲突</a:t>
            </a:r>
            <a:r>
              <a:rPr kumimoji="1" lang="en-US" altLang="zh-CN" sz="2400" b="1" noProof="0" dirty="0">
                <a:latin typeface="Times New Roman" panose="02020603050405020304" pitchFamily="18" charset="0"/>
                <a:sym typeface="+mn-ea"/>
              </a:rPr>
              <a:t>(Collision)</a:t>
            </a:r>
            <a:r>
              <a:rPr kumimoji="1" lang="zh-CN" altLang="en-US" sz="2400" b="1" noProof="0" dirty="0">
                <a:latin typeface="Times New Roman" panose="02020603050405020304" pitchFamily="18" charset="0"/>
                <a:sym typeface="+mn-ea"/>
              </a:rPr>
              <a:t>，映射到同一哈希地址上的关键码称为</a:t>
            </a:r>
            <a:r>
              <a:rPr kumimoji="1" lang="zh-CN" altLang="en-US" sz="2400" b="1" noProof="0" dirty="0">
                <a:effectLst>
                  <a:outerShdw blurRad="38100" dist="38100" dir="2700000" algn="tl">
                    <a:srgbClr val="C0C0C0"/>
                  </a:outerShdw>
                </a:effectLst>
                <a:latin typeface="Times New Roman" panose="02020603050405020304" pitchFamily="18" charset="0"/>
                <a:sym typeface="+mn-ea"/>
              </a:rPr>
              <a:t>同义词</a:t>
            </a:r>
            <a:r>
              <a:rPr kumimoji="1" lang="zh-CN" altLang="en-US" sz="2400" b="1" noProof="0" dirty="0">
                <a:latin typeface="Times New Roman" panose="02020603050405020304" pitchFamily="18" charset="0"/>
                <a:sym typeface="+mn-ea"/>
              </a:rPr>
              <a:t>。</a:t>
            </a:r>
            <a:endParaRPr kumimoji="1" lang="zh-CN" altLang="en-US" sz="2400" b="1" noProof="0" dirty="0">
              <a:latin typeface="Times New Roman" panose="02020603050405020304" pitchFamily="18" charset="0"/>
              <a:sym typeface="+mn-ea"/>
            </a:endParaRPr>
          </a:p>
          <a:p>
            <a:pPr indent="457200" eaLnBrk="1" hangingPunct="1">
              <a:lnSpc>
                <a:spcPct val="120000"/>
              </a:lnSpc>
            </a:pPr>
            <a:endParaRPr kumimoji="1" lang="zh-CN" altLang="en-US" sz="2400" b="1" kern="1200" cap="none" spc="0" normalizeH="0" baseline="0" noProof="0" dirty="0">
              <a:latin typeface="Times New Roman" panose="02020603050405020304" pitchFamily="18" charset="0"/>
              <a:ea typeface="宋体" panose="02010600030101010101" pitchFamily="2" charset="-122"/>
              <a:cs typeface="+mn-cs"/>
            </a:endParaRPr>
          </a:p>
          <a:p>
            <a:pPr eaLnBrk="1" hangingPunct="1"/>
            <a:r>
              <a:rPr lang="zh-CN" altLang="en-US" sz="2400" b="1" dirty="0">
                <a:latin typeface="Times New Roman" panose="02020603050405020304" pitchFamily="18" charset="0"/>
              </a:rPr>
              <a:t>       </a:t>
            </a:r>
            <a:r>
              <a:rPr lang="en-US" altLang="zh-CN" sz="2400" b="1" dirty="0">
                <a:solidFill>
                  <a:srgbClr val="000000"/>
                </a:solidFill>
                <a:latin typeface="Times New Roman" panose="02020603050405020304" pitchFamily="18" charset="0"/>
                <a:sym typeface="+mn-ea"/>
              </a:rPr>
              <a:t>【</a:t>
            </a:r>
            <a:r>
              <a:rPr lang="zh-CN" altLang="en-US" sz="2400" b="1" dirty="0">
                <a:solidFill>
                  <a:srgbClr val="000000"/>
                </a:solidFill>
                <a:latin typeface="Times New Roman" panose="02020603050405020304" pitchFamily="18" charset="0"/>
                <a:sym typeface="+mn-ea"/>
              </a:rPr>
              <a:t>例</a:t>
            </a:r>
            <a:r>
              <a:rPr lang="en-US" altLang="zh-CN" sz="2400" b="1" dirty="0">
                <a:solidFill>
                  <a:srgbClr val="000000"/>
                </a:solidFill>
                <a:latin typeface="Times New Roman" panose="02020603050405020304" pitchFamily="18" charset="0"/>
                <a:sym typeface="+mn-ea"/>
              </a:rPr>
              <a:t>】11</a:t>
            </a:r>
            <a:r>
              <a:rPr lang="zh-CN" altLang="en-US" sz="2400" b="1" dirty="0">
                <a:solidFill>
                  <a:srgbClr val="000000"/>
                </a:solidFill>
                <a:latin typeface="Times New Roman" panose="02020603050405020304" pitchFamily="18" charset="0"/>
                <a:sym typeface="+mn-ea"/>
              </a:rPr>
              <a:t>个元素的关键码分别为 </a:t>
            </a:r>
            <a:r>
              <a:rPr lang="en-US" altLang="zh-CN" sz="2400" b="1" dirty="0">
                <a:solidFill>
                  <a:srgbClr val="000000"/>
                </a:solidFill>
                <a:latin typeface="Times New Roman" panose="02020603050405020304" pitchFamily="18" charset="0"/>
                <a:sym typeface="+mn-ea"/>
              </a:rPr>
              <a:t>18</a:t>
            </a:r>
            <a:r>
              <a:rPr lang="zh-CN" altLang="en-US" sz="2400" b="1" dirty="0">
                <a:solidFill>
                  <a:srgbClr val="000000"/>
                </a:solidFill>
                <a:latin typeface="Times New Roman" panose="02020603050405020304" pitchFamily="18" charset="0"/>
                <a:sym typeface="+mn-ea"/>
              </a:rPr>
              <a:t>，</a:t>
            </a:r>
            <a:r>
              <a:rPr lang="en-US" altLang="zh-CN" sz="2400" b="1" dirty="0">
                <a:solidFill>
                  <a:srgbClr val="000000"/>
                </a:solidFill>
                <a:latin typeface="Times New Roman" panose="02020603050405020304" pitchFamily="18" charset="0"/>
                <a:sym typeface="+mn-ea"/>
              </a:rPr>
              <a:t>27</a:t>
            </a:r>
            <a:r>
              <a:rPr lang="zh-CN" altLang="en-US" sz="2400" b="1" dirty="0">
                <a:solidFill>
                  <a:srgbClr val="000000"/>
                </a:solidFill>
                <a:latin typeface="Times New Roman" panose="02020603050405020304" pitchFamily="18" charset="0"/>
                <a:sym typeface="+mn-ea"/>
              </a:rPr>
              <a:t>，</a:t>
            </a:r>
            <a:r>
              <a:rPr lang="en-US" altLang="zh-CN" sz="2400" b="1" dirty="0">
                <a:solidFill>
                  <a:srgbClr val="000000"/>
                </a:solidFill>
                <a:latin typeface="Times New Roman" panose="02020603050405020304" pitchFamily="18" charset="0"/>
                <a:sym typeface="+mn-ea"/>
              </a:rPr>
              <a:t>1</a:t>
            </a:r>
            <a:r>
              <a:rPr lang="zh-CN" altLang="en-US" sz="2400" b="1" dirty="0">
                <a:solidFill>
                  <a:srgbClr val="000000"/>
                </a:solidFill>
                <a:latin typeface="Times New Roman" panose="02020603050405020304" pitchFamily="18" charset="0"/>
                <a:sym typeface="+mn-ea"/>
              </a:rPr>
              <a:t>，</a:t>
            </a:r>
            <a:r>
              <a:rPr lang="en-US" altLang="zh-CN" sz="2400" b="1" dirty="0">
                <a:solidFill>
                  <a:srgbClr val="000000"/>
                </a:solidFill>
                <a:latin typeface="Times New Roman" panose="02020603050405020304" pitchFamily="18" charset="0"/>
                <a:sym typeface="+mn-ea"/>
              </a:rPr>
              <a:t>20</a:t>
            </a:r>
            <a:r>
              <a:rPr lang="zh-CN" altLang="en-US" sz="2400" b="1" dirty="0">
                <a:solidFill>
                  <a:srgbClr val="000000"/>
                </a:solidFill>
                <a:latin typeface="Times New Roman" panose="02020603050405020304" pitchFamily="18" charset="0"/>
                <a:sym typeface="+mn-ea"/>
              </a:rPr>
              <a:t>，</a:t>
            </a:r>
            <a:r>
              <a:rPr lang="en-US" altLang="zh-CN" sz="2400" b="1" dirty="0">
                <a:solidFill>
                  <a:srgbClr val="000000"/>
                </a:solidFill>
                <a:latin typeface="Times New Roman" panose="02020603050405020304" pitchFamily="18" charset="0"/>
                <a:sym typeface="+mn-ea"/>
              </a:rPr>
              <a:t>22</a:t>
            </a:r>
            <a:r>
              <a:rPr lang="zh-CN" altLang="en-US" sz="2400" b="1" dirty="0">
                <a:solidFill>
                  <a:srgbClr val="000000"/>
                </a:solidFill>
                <a:latin typeface="Times New Roman" panose="02020603050405020304" pitchFamily="18" charset="0"/>
                <a:sym typeface="+mn-ea"/>
              </a:rPr>
              <a:t>，</a:t>
            </a:r>
            <a:r>
              <a:rPr lang="en-US" altLang="zh-CN" sz="2400" b="1" dirty="0">
                <a:solidFill>
                  <a:srgbClr val="000000"/>
                </a:solidFill>
                <a:latin typeface="Times New Roman" panose="02020603050405020304" pitchFamily="18" charset="0"/>
                <a:sym typeface="+mn-ea"/>
              </a:rPr>
              <a:t>6</a:t>
            </a:r>
            <a:r>
              <a:rPr lang="zh-CN" altLang="en-US" sz="2400" b="1" dirty="0">
                <a:solidFill>
                  <a:srgbClr val="000000"/>
                </a:solidFill>
                <a:latin typeface="Times New Roman" panose="02020603050405020304" pitchFamily="18" charset="0"/>
                <a:sym typeface="+mn-ea"/>
              </a:rPr>
              <a:t>，</a:t>
            </a:r>
            <a:r>
              <a:rPr lang="en-US" altLang="zh-CN" sz="2400" b="1" dirty="0">
                <a:solidFill>
                  <a:srgbClr val="000000"/>
                </a:solidFill>
                <a:latin typeface="Times New Roman" panose="02020603050405020304" pitchFamily="18" charset="0"/>
                <a:sym typeface="+mn-ea"/>
              </a:rPr>
              <a:t>10</a:t>
            </a:r>
            <a:r>
              <a:rPr lang="zh-CN" altLang="en-US" sz="2400" b="1" dirty="0">
                <a:solidFill>
                  <a:srgbClr val="000000"/>
                </a:solidFill>
                <a:latin typeface="Times New Roman" panose="02020603050405020304" pitchFamily="18" charset="0"/>
                <a:sym typeface="+mn-ea"/>
              </a:rPr>
              <a:t>，</a:t>
            </a:r>
            <a:r>
              <a:rPr lang="en-US" altLang="zh-CN" sz="2400" b="1" dirty="0">
                <a:solidFill>
                  <a:srgbClr val="000000"/>
                </a:solidFill>
                <a:latin typeface="Times New Roman" panose="02020603050405020304" pitchFamily="18" charset="0"/>
                <a:sym typeface="+mn-ea"/>
              </a:rPr>
              <a:t>13</a:t>
            </a:r>
            <a:r>
              <a:rPr lang="zh-CN" altLang="en-US" sz="2400" b="1" dirty="0">
                <a:solidFill>
                  <a:srgbClr val="000000"/>
                </a:solidFill>
                <a:latin typeface="Times New Roman" panose="02020603050405020304" pitchFamily="18" charset="0"/>
                <a:sym typeface="+mn-ea"/>
              </a:rPr>
              <a:t>，</a:t>
            </a:r>
            <a:r>
              <a:rPr lang="en-US" altLang="zh-CN" sz="2400" b="1" dirty="0">
                <a:solidFill>
                  <a:srgbClr val="000000"/>
                </a:solidFill>
                <a:latin typeface="Times New Roman" panose="02020603050405020304" pitchFamily="18" charset="0"/>
                <a:sym typeface="+mn-ea"/>
              </a:rPr>
              <a:t>41</a:t>
            </a:r>
            <a:r>
              <a:rPr lang="zh-CN" altLang="en-US" sz="2400" b="1" dirty="0">
                <a:solidFill>
                  <a:srgbClr val="000000"/>
                </a:solidFill>
                <a:latin typeface="Times New Roman" panose="02020603050405020304" pitchFamily="18" charset="0"/>
                <a:sym typeface="+mn-ea"/>
              </a:rPr>
              <a:t>，</a:t>
            </a:r>
            <a:r>
              <a:rPr lang="en-US" altLang="zh-CN" sz="2400" b="1" dirty="0">
                <a:solidFill>
                  <a:srgbClr val="FF0000"/>
                </a:solidFill>
                <a:latin typeface="Times New Roman" panose="02020603050405020304" pitchFamily="18" charset="0"/>
                <a:sym typeface="+mn-ea"/>
              </a:rPr>
              <a:t>16</a:t>
            </a:r>
            <a:r>
              <a:rPr lang="zh-CN" altLang="en-US" sz="2400" b="1" dirty="0">
                <a:solidFill>
                  <a:srgbClr val="FF0000"/>
                </a:solidFill>
                <a:latin typeface="Times New Roman" panose="02020603050405020304" pitchFamily="18" charset="0"/>
                <a:sym typeface="+mn-ea"/>
              </a:rPr>
              <a:t>，</a:t>
            </a:r>
            <a:r>
              <a:rPr lang="en-US" altLang="zh-CN" sz="2400" b="1" dirty="0">
                <a:solidFill>
                  <a:srgbClr val="FF0000"/>
                </a:solidFill>
                <a:latin typeface="Times New Roman" panose="02020603050405020304" pitchFamily="18" charset="0"/>
                <a:sym typeface="+mn-ea"/>
              </a:rPr>
              <a:t>23</a:t>
            </a:r>
            <a:r>
              <a:rPr lang="zh-CN" altLang="en-US" sz="2400" b="1" dirty="0">
                <a:solidFill>
                  <a:srgbClr val="FF0000"/>
                </a:solidFill>
                <a:latin typeface="Times New Roman" panose="02020603050405020304" pitchFamily="18" charset="0"/>
                <a:sym typeface="+mn-ea"/>
              </a:rPr>
              <a:t>。</a:t>
            </a:r>
            <a:r>
              <a:rPr lang="zh-CN" altLang="en-US" sz="2400" b="1" dirty="0">
                <a:solidFill>
                  <a:srgbClr val="000000"/>
                </a:solidFill>
                <a:latin typeface="Times New Roman" panose="02020603050405020304" pitchFamily="18" charset="0"/>
                <a:sym typeface="+mn-ea"/>
              </a:rPr>
              <a:t>选取关键字与元素位置间的函数为 </a:t>
            </a:r>
            <a:r>
              <a:rPr lang="en-US" altLang="zh-CN" sz="2400" b="1" dirty="0">
                <a:solidFill>
                  <a:srgbClr val="000000"/>
                </a:solidFill>
                <a:latin typeface="Times New Roman" panose="02020603050405020304" pitchFamily="18" charset="0"/>
                <a:sym typeface="+mn-ea"/>
              </a:rPr>
              <a:t>f(key)= key %  11</a:t>
            </a:r>
            <a:endParaRPr lang="zh-CN" altLang="en-US" sz="2400" b="1" dirty="0">
              <a:latin typeface="Times New Roman" panose="02020603050405020304" pitchFamily="18" charset="0"/>
            </a:endParaRPr>
          </a:p>
        </p:txBody>
      </p:sp>
      <p:sp>
        <p:nvSpPr>
          <p:cNvPr id="56326" name="Rectangle 5"/>
          <p:cNvSpPr/>
          <p:nvPr/>
        </p:nvSpPr>
        <p:spPr>
          <a:xfrm>
            <a:off x="990600" y="4004945"/>
            <a:ext cx="6400800" cy="381000"/>
          </a:xfrm>
          <a:prstGeom prst="rect">
            <a:avLst/>
          </a:prstGeom>
          <a:noFill/>
          <a:ln w="9525">
            <a:noFill/>
          </a:ln>
        </p:spPr>
        <p:txBody>
          <a:bodyPr/>
          <a:p>
            <a:pPr marL="342900" indent="-342900" algn="just" eaLnBrk="1" hangingPunct="1">
              <a:lnSpc>
                <a:spcPct val="110000"/>
              </a:lnSpc>
              <a:spcBef>
                <a:spcPct val="20000"/>
              </a:spcBef>
              <a:buClr>
                <a:schemeClr val="accent2"/>
              </a:buClr>
              <a:buSzPct val="80000"/>
              <a:buFont typeface="Wingdings" panose="05000000000000000000" pitchFamily="2" charset="2"/>
            </a:pPr>
            <a:r>
              <a:rPr lang="zh-CN" altLang="en-US" sz="2000" dirty="0">
                <a:latin typeface="Times New Roman" panose="02020603050405020304" pitchFamily="18" charset="0"/>
              </a:rPr>
              <a:t>    </a:t>
            </a:r>
            <a:r>
              <a:rPr lang="en-US" altLang="zh-CN" sz="2000" dirty="0">
                <a:latin typeface="Times New Roman" panose="02020603050405020304" pitchFamily="18" charset="0"/>
              </a:rPr>
              <a:t>0       1       2       3       4      5       6       7       8       9     10</a:t>
            </a:r>
            <a:endParaRPr lang="en-US" altLang="zh-CN" sz="2000" dirty="0">
              <a:latin typeface="Times New Roman" panose="02020603050405020304" pitchFamily="18" charset="0"/>
            </a:endParaRPr>
          </a:p>
        </p:txBody>
      </p:sp>
      <p:graphicFrame>
        <p:nvGraphicFramePr>
          <p:cNvPr id="194566" name="Group 6"/>
          <p:cNvGraphicFramePr>
            <a:graphicFrameLocks noGrp="1"/>
          </p:cNvGraphicFramePr>
          <p:nvPr/>
        </p:nvGraphicFramePr>
        <p:xfrm>
          <a:off x="1143000" y="4680268"/>
          <a:ext cx="6096317" cy="396875"/>
        </p:xfrm>
        <a:graphic>
          <a:graphicData uri="http://schemas.openxmlformats.org/drawingml/2006/table">
            <a:tbl>
              <a:tblPr/>
              <a:tblGrid>
                <a:gridCol w="554355"/>
                <a:gridCol w="554037"/>
                <a:gridCol w="554038"/>
                <a:gridCol w="554037"/>
                <a:gridCol w="554038"/>
                <a:gridCol w="555625"/>
                <a:gridCol w="554037"/>
                <a:gridCol w="554038"/>
                <a:gridCol w="554037"/>
                <a:gridCol w="554038"/>
                <a:gridCol w="554037"/>
              </a:tblGrid>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93" marB="457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 name="文本框 1"/>
          <p:cNvSpPr txBox="1"/>
          <p:nvPr/>
        </p:nvSpPr>
        <p:spPr>
          <a:xfrm>
            <a:off x="6703695" y="4691380"/>
            <a:ext cx="436880" cy="368300"/>
          </a:xfrm>
          <a:prstGeom prst="rect">
            <a:avLst/>
          </a:prstGeom>
          <a:noFill/>
        </p:spPr>
        <p:txBody>
          <a:bodyPr wrap="none" rtlCol="0" anchor="t">
            <a:spAutoFit/>
          </a:bodyPr>
          <a:p>
            <a:pPr marL="0" marR="0" lvl="0" indent="0" algn="ctr" defTabSz="914400" rtl="0" eaLnBrk="1" fontAlgn="base" latinLnBrk="0" hangingPunct="1">
              <a:lnSpc>
                <a:spcPct val="100000"/>
              </a:lnSpc>
              <a:spcBef>
                <a:spcPct val="20000"/>
              </a:spcBef>
              <a:spcAft>
                <a:spcPct val="0"/>
              </a:spcAft>
              <a:buClrTx/>
              <a:buSzTx/>
              <a:buFontTx/>
              <a:buNone/>
            </a:pPr>
            <a:r>
              <a:rPr lang="en-US" altLang="zh-CN" dirty="0" smtClean="0">
                <a:ln>
                  <a:noFill/>
                </a:ln>
                <a:effectLst/>
                <a:sym typeface="+mn-ea"/>
              </a:rPr>
              <a:t>10</a:t>
            </a:r>
            <a:endParaRPr lang="zh-CN" altLang="en-US"/>
          </a:p>
        </p:txBody>
      </p:sp>
      <p:sp>
        <p:nvSpPr>
          <p:cNvPr id="4" name="文本框 3"/>
          <p:cNvSpPr txBox="1"/>
          <p:nvPr/>
        </p:nvSpPr>
        <p:spPr>
          <a:xfrm>
            <a:off x="3971925" y="4701540"/>
            <a:ext cx="436880" cy="368300"/>
          </a:xfrm>
          <a:prstGeom prst="rect">
            <a:avLst/>
          </a:prstGeom>
          <a:noFill/>
        </p:spPr>
        <p:txBody>
          <a:bodyPr wrap="none" rtlCol="0" anchor="t">
            <a:spAutoFit/>
          </a:bodyPr>
          <a:p>
            <a:pPr marL="0" marR="0" lvl="0" indent="0" algn="ctr" defTabSz="914400" rtl="0" eaLnBrk="1" fontAlgn="base" latinLnBrk="0" hangingPunct="1">
              <a:lnSpc>
                <a:spcPct val="100000"/>
              </a:lnSpc>
              <a:spcBef>
                <a:spcPct val="20000"/>
              </a:spcBef>
              <a:spcAft>
                <a:spcPct val="0"/>
              </a:spcAft>
              <a:buClrTx/>
              <a:buSzTx/>
              <a:buFontTx/>
              <a:buNone/>
            </a:pPr>
            <a:r>
              <a:rPr lang="en-US" altLang="zh-CN" dirty="0" smtClean="0">
                <a:ln>
                  <a:noFill/>
                </a:ln>
                <a:effectLst/>
                <a:sym typeface="+mn-ea"/>
              </a:rPr>
              <a:t>27</a:t>
            </a:r>
            <a:endParaRPr lang="zh-CN" altLang="en-US"/>
          </a:p>
        </p:txBody>
      </p:sp>
      <p:sp>
        <p:nvSpPr>
          <p:cNvPr id="5" name="文本框 4"/>
          <p:cNvSpPr txBox="1"/>
          <p:nvPr/>
        </p:nvSpPr>
        <p:spPr>
          <a:xfrm>
            <a:off x="5041900" y="4689475"/>
            <a:ext cx="436880" cy="368300"/>
          </a:xfrm>
          <a:prstGeom prst="rect">
            <a:avLst/>
          </a:prstGeom>
          <a:noFill/>
        </p:spPr>
        <p:txBody>
          <a:bodyPr wrap="none" rtlCol="0" anchor="t">
            <a:spAutoFit/>
          </a:bodyPr>
          <a:p>
            <a:pPr marL="0" marR="0" lvl="0" indent="0" algn="ctr" defTabSz="914400" rtl="0" eaLnBrk="1" fontAlgn="base" latinLnBrk="0" hangingPunct="1">
              <a:lnSpc>
                <a:spcPct val="100000"/>
              </a:lnSpc>
              <a:spcBef>
                <a:spcPct val="20000"/>
              </a:spcBef>
              <a:spcAft>
                <a:spcPct val="0"/>
              </a:spcAft>
              <a:buClrTx/>
              <a:buSzTx/>
              <a:buFontTx/>
              <a:buNone/>
            </a:pPr>
            <a:r>
              <a:rPr lang="en-US" altLang="zh-CN" dirty="0" smtClean="0">
                <a:ln>
                  <a:noFill/>
                </a:ln>
                <a:effectLst/>
                <a:sym typeface="+mn-ea"/>
              </a:rPr>
              <a:t>18</a:t>
            </a:r>
            <a:endParaRPr lang="zh-CN" altLang="en-US"/>
          </a:p>
        </p:txBody>
      </p:sp>
      <p:sp>
        <p:nvSpPr>
          <p:cNvPr id="6" name="文本框 5"/>
          <p:cNvSpPr txBox="1"/>
          <p:nvPr/>
        </p:nvSpPr>
        <p:spPr>
          <a:xfrm>
            <a:off x="1826895" y="4725670"/>
            <a:ext cx="309880" cy="368300"/>
          </a:xfrm>
          <a:prstGeom prst="rect">
            <a:avLst/>
          </a:prstGeom>
          <a:noFill/>
        </p:spPr>
        <p:txBody>
          <a:bodyPr wrap="none" rtlCol="0" anchor="t">
            <a:spAutoFit/>
          </a:bodyPr>
          <a:p>
            <a:pPr marL="0" marR="0" lvl="0" indent="0" algn="ctr" defTabSz="914400" rtl="0" eaLnBrk="1" fontAlgn="base" latinLnBrk="0" hangingPunct="1">
              <a:lnSpc>
                <a:spcPct val="100000"/>
              </a:lnSpc>
              <a:spcBef>
                <a:spcPct val="20000"/>
              </a:spcBef>
              <a:spcAft>
                <a:spcPct val="0"/>
              </a:spcAft>
              <a:buClrTx/>
              <a:buSzTx/>
              <a:buFontTx/>
              <a:buNone/>
            </a:pPr>
            <a:r>
              <a:rPr lang="en-US" altLang="zh-CN" dirty="0" smtClean="0">
                <a:ln>
                  <a:noFill/>
                </a:ln>
                <a:effectLst/>
                <a:sym typeface="+mn-ea"/>
              </a:rPr>
              <a:t>1</a:t>
            </a:r>
            <a:endParaRPr lang="zh-CN" altLang="en-US"/>
          </a:p>
        </p:txBody>
      </p:sp>
      <p:sp>
        <p:nvSpPr>
          <p:cNvPr id="7" name="文本框 6"/>
          <p:cNvSpPr txBox="1"/>
          <p:nvPr/>
        </p:nvSpPr>
        <p:spPr>
          <a:xfrm>
            <a:off x="6194425" y="4689475"/>
            <a:ext cx="436880" cy="368300"/>
          </a:xfrm>
          <a:prstGeom prst="rect">
            <a:avLst/>
          </a:prstGeom>
          <a:noFill/>
        </p:spPr>
        <p:txBody>
          <a:bodyPr wrap="none" rtlCol="0" anchor="t">
            <a:spAutoFit/>
          </a:bodyPr>
          <a:p>
            <a:pPr marL="0" marR="0" lvl="0" indent="0" algn="ctr" defTabSz="914400" rtl="0" eaLnBrk="1" fontAlgn="base" latinLnBrk="0" hangingPunct="1">
              <a:lnSpc>
                <a:spcPct val="100000"/>
              </a:lnSpc>
              <a:spcBef>
                <a:spcPct val="20000"/>
              </a:spcBef>
              <a:spcAft>
                <a:spcPct val="0"/>
              </a:spcAft>
              <a:buClrTx/>
              <a:buSzTx/>
              <a:buFontTx/>
              <a:buNone/>
            </a:pPr>
            <a:r>
              <a:rPr lang="en-US" altLang="zh-CN" dirty="0" smtClean="0">
                <a:ln>
                  <a:noFill/>
                </a:ln>
                <a:effectLst/>
                <a:sym typeface="+mn-ea"/>
              </a:rPr>
              <a:t>20</a:t>
            </a:r>
            <a:endParaRPr lang="zh-CN" altLang="en-US"/>
          </a:p>
        </p:txBody>
      </p:sp>
      <p:sp>
        <p:nvSpPr>
          <p:cNvPr id="8" name="文本框 7"/>
          <p:cNvSpPr txBox="1"/>
          <p:nvPr/>
        </p:nvSpPr>
        <p:spPr>
          <a:xfrm>
            <a:off x="1143000" y="4698365"/>
            <a:ext cx="436880" cy="368300"/>
          </a:xfrm>
          <a:prstGeom prst="rect">
            <a:avLst/>
          </a:prstGeom>
          <a:noFill/>
        </p:spPr>
        <p:txBody>
          <a:bodyPr wrap="none" rtlCol="0" anchor="t">
            <a:spAutoFit/>
          </a:bodyPr>
          <a:p>
            <a:pPr marL="0" marR="0" lvl="0" indent="0" algn="ctr" defTabSz="914400" rtl="0" eaLnBrk="1" fontAlgn="base" latinLnBrk="0" hangingPunct="1">
              <a:lnSpc>
                <a:spcPct val="100000"/>
              </a:lnSpc>
              <a:spcBef>
                <a:spcPct val="20000"/>
              </a:spcBef>
              <a:spcAft>
                <a:spcPct val="0"/>
              </a:spcAft>
              <a:buClrTx/>
              <a:buSzTx/>
              <a:buFontTx/>
              <a:buNone/>
            </a:pPr>
            <a:r>
              <a:rPr lang="en-US" altLang="zh-CN" dirty="0" smtClean="0">
                <a:ln>
                  <a:noFill/>
                </a:ln>
                <a:effectLst/>
                <a:sym typeface="+mn-ea"/>
              </a:rPr>
              <a:t>22</a:t>
            </a:r>
            <a:endParaRPr lang="zh-CN" altLang="en-US"/>
          </a:p>
        </p:txBody>
      </p:sp>
      <p:sp>
        <p:nvSpPr>
          <p:cNvPr id="3" name="文本框 2"/>
          <p:cNvSpPr txBox="1"/>
          <p:nvPr/>
        </p:nvSpPr>
        <p:spPr>
          <a:xfrm>
            <a:off x="4460875" y="4676140"/>
            <a:ext cx="484505" cy="368300"/>
          </a:xfrm>
          <a:prstGeom prst="rect">
            <a:avLst/>
          </a:prstGeom>
          <a:noFill/>
        </p:spPr>
        <p:txBody>
          <a:bodyPr wrap="square" rtlCol="0" anchor="t">
            <a:spAutoFit/>
          </a:bodyPr>
          <a:p>
            <a:pPr marL="0" marR="0" lvl="0" indent="0" algn="ctr" defTabSz="914400" rtl="0" eaLnBrk="1" fontAlgn="base" latinLnBrk="0" hangingPunct="1">
              <a:lnSpc>
                <a:spcPct val="100000"/>
              </a:lnSpc>
              <a:spcBef>
                <a:spcPct val="20000"/>
              </a:spcBef>
              <a:spcAft>
                <a:spcPct val="0"/>
              </a:spcAft>
              <a:buClrTx/>
              <a:buSzTx/>
              <a:buFontTx/>
              <a:buNone/>
            </a:pPr>
            <a:r>
              <a:rPr lang="en-US" altLang="zh-CN" dirty="0" smtClean="0">
                <a:ln>
                  <a:noFill/>
                </a:ln>
                <a:effectLst/>
                <a:sym typeface="+mn-ea"/>
              </a:rPr>
              <a:t>6</a:t>
            </a:r>
            <a:endParaRPr lang="zh-CN" altLang="en-US"/>
          </a:p>
        </p:txBody>
      </p:sp>
      <p:sp>
        <p:nvSpPr>
          <p:cNvPr id="9" name="文本框 8"/>
          <p:cNvSpPr txBox="1"/>
          <p:nvPr/>
        </p:nvSpPr>
        <p:spPr>
          <a:xfrm>
            <a:off x="2267585" y="4725035"/>
            <a:ext cx="436880" cy="368300"/>
          </a:xfrm>
          <a:prstGeom prst="rect">
            <a:avLst/>
          </a:prstGeom>
          <a:noFill/>
        </p:spPr>
        <p:txBody>
          <a:bodyPr wrap="none" rtlCol="0" anchor="t">
            <a:spAutoFit/>
          </a:bodyPr>
          <a:p>
            <a:pPr marL="0" marR="0" lvl="0" indent="0" algn="ctr" defTabSz="914400" rtl="0" eaLnBrk="1" fontAlgn="base" latinLnBrk="0" hangingPunct="1">
              <a:lnSpc>
                <a:spcPct val="100000"/>
              </a:lnSpc>
              <a:spcBef>
                <a:spcPct val="20000"/>
              </a:spcBef>
              <a:spcAft>
                <a:spcPct val="0"/>
              </a:spcAft>
              <a:buClrTx/>
              <a:buSzTx/>
              <a:buFontTx/>
              <a:buNone/>
            </a:pPr>
            <a:r>
              <a:rPr lang="en-US" altLang="zh-CN" dirty="0" smtClean="0">
                <a:ln>
                  <a:noFill/>
                </a:ln>
                <a:effectLst/>
                <a:sym typeface="+mn-ea"/>
              </a:rPr>
              <a:t>13</a:t>
            </a:r>
            <a:endParaRPr lang="zh-CN" altLang="en-US"/>
          </a:p>
        </p:txBody>
      </p:sp>
      <p:sp>
        <p:nvSpPr>
          <p:cNvPr id="10" name="文本框 9"/>
          <p:cNvSpPr txBox="1"/>
          <p:nvPr/>
        </p:nvSpPr>
        <p:spPr>
          <a:xfrm>
            <a:off x="5575300" y="4674235"/>
            <a:ext cx="436880" cy="368300"/>
          </a:xfrm>
          <a:prstGeom prst="rect">
            <a:avLst/>
          </a:prstGeom>
          <a:noFill/>
        </p:spPr>
        <p:txBody>
          <a:bodyPr wrap="none" rtlCol="0" anchor="t">
            <a:spAutoFit/>
          </a:bodyPr>
          <a:p>
            <a:pPr marL="0" marR="0" lvl="0" indent="0" algn="ctr" defTabSz="914400" rtl="0" eaLnBrk="1" fontAlgn="base" latinLnBrk="0" hangingPunct="1">
              <a:lnSpc>
                <a:spcPct val="100000"/>
              </a:lnSpc>
              <a:spcBef>
                <a:spcPct val="20000"/>
              </a:spcBef>
              <a:spcAft>
                <a:spcPct val="0"/>
              </a:spcAft>
              <a:buClrTx/>
              <a:buSzTx/>
              <a:buFontTx/>
              <a:buNone/>
            </a:pPr>
            <a:r>
              <a:rPr lang="en-US" altLang="zh-CN" dirty="0" smtClean="0">
                <a:ln>
                  <a:noFill/>
                </a:ln>
                <a:effectLst/>
                <a:sym typeface="+mn-ea"/>
              </a:rPr>
              <a:t>41</a:t>
            </a:r>
            <a:endParaRPr lang="zh-CN" altLang="en-US"/>
          </a:p>
        </p:txBody>
      </p:sp>
      <p:sp>
        <p:nvSpPr>
          <p:cNvPr id="11" name="文本框 10"/>
          <p:cNvSpPr txBox="1"/>
          <p:nvPr/>
        </p:nvSpPr>
        <p:spPr>
          <a:xfrm>
            <a:off x="3404870" y="4678680"/>
            <a:ext cx="436880" cy="368300"/>
          </a:xfrm>
          <a:prstGeom prst="rect">
            <a:avLst/>
          </a:prstGeom>
          <a:noFill/>
        </p:spPr>
        <p:txBody>
          <a:bodyPr wrap="none" rtlCol="0" anchor="t">
            <a:spAutoFit/>
          </a:bodyPr>
          <a:p>
            <a:pPr marL="0" marR="0" lvl="0" indent="0" algn="ctr" defTabSz="914400" rtl="0" eaLnBrk="1" fontAlgn="base" latinLnBrk="0" hangingPunct="1">
              <a:lnSpc>
                <a:spcPct val="100000"/>
              </a:lnSpc>
              <a:spcBef>
                <a:spcPct val="20000"/>
              </a:spcBef>
              <a:spcAft>
                <a:spcPct val="0"/>
              </a:spcAft>
              <a:buClrTx/>
              <a:buSzTx/>
              <a:buFontTx/>
              <a:buNone/>
            </a:pPr>
            <a:r>
              <a:rPr lang="en-US" altLang="zh-CN" dirty="0" smtClean="0">
                <a:ln w="22225">
                  <a:solidFill>
                    <a:schemeClr val="accent2"/>
                  </a:solidFill>
                  <a:prstDash val="solid"/>
                </a:ln>
                <a:solidFill>
                  <a:schemeClr val="accent2">
                    <a:lumMod val="40000"/>
                    <a:lumOff val="60000"/>
                  </a:schemeClr>
                </a:solidFill>
                <a:effectLst/>
                <a:sym typeface="+mn-ea"/>
              </a:rPr>
              <a:t>23</a:t>
            </a:r>
            <a:endParaRPr lang="en-US" altLang="zh-CN" dirty="0" smtClean="0">
              <a:ln w="22225">
                <a:solidFill>
                  <a:schemeClr val="accent2"/>
                </a:solidFill>
                <a:prstDash val="solid"/>
              </a:ln>
              <a:solidFill>
                <a:schemeClr val="accent2">
                  <a:lumMod val="40000"/>
                  <a:lumOff val="60000"/>
                </a:schemeClr>
              </a:solidFill>
              <a:effectLst/>
              <a:sym typeface="+mn-ea"/>
            </a:endParaRPr>
          </a:p>
        </p:txBody>
      </p:sp>
      <p:sp>
        <p:nvSpPr>
          <p:cNvPr id="12" name="文本框 11"/>
          <p:cNvSpPr txBox="1"/>
          <p:nvPr/>
        </p:nvSpPr>
        <p:spPr>
          <a:xfrm>
            <a:off x="2835275" y="4691380"/>
            <a:ext cx="436880" cy="368300"/>
          </a:xfrm>
          <a:prstGeom prst="rect">
            <a:avLst/>
          </a:prstGeom>
          <a:noFill/>
        </p:spPr>
        <p:txBody>
          <a:bodyPr wrap="none" rtlCol="0" anchor="t">
            <a:spAutoFit/>
          </a:bodyPr>
          <a:p>
            <a:pPr marL="0" marR="0" lvl="0" indent="0" algn="ctr" defTabSz="914400" rtl="0" eaLnBrk="1" fontAlgn="base" latinLnBrk="0" hangingPunct="1">
              <a:lnSpc>
                <a:spcPct val="100000"/>
              </a:lnSpc>
              <a:spcBef>
                <a:spcPct val="20000"/>
              </a:spcBef>
              <a:spcAft>
                <a:spcPct val="0"/>
              </a:spcAft>
              <a:buClrTx/>
              <a:buSzTx/>
              <a:buFontTx/>
              <a:buNone/>
            </a:pPr>
            <a:r>
              <a:rPr lang="en-US" altLang="zh-CN">
                <a:ln w="22225">
                  <a:solidFill>
                    <a:schemeClr val="accent2"/>
                  </a:solidFill>
                  <a:prstDash val="solid"/>
                </a:ln>
                <a:solidFill>
                  <a:schemeClr val="accent2">
                    <a:lumMod val="40000"/>
                    <a:lumOff val="60000"/>
                  </a:schemeClr>
                </a:solidFill>
                <a:effectLst/>
              </a:rPr>
              <a:t>16</a:t>
            </a:r>
            <a:endParaRPr lang="en-US" altLang="zh-CN">
              <a:ln w="22225">
                <a:solidFill>
                  <a:schemeClr val="accent2"/>
                </a:solidFill>
                <a:prstDash val="solid"/>
              </a:ln>
              <a:solidFill>
                <a:schemeClr val="accent2">
                  <a:lumMod val="40000"/>
                  <a:lumOff val="60000"/>
                </a:schemeClr>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6324">
                                            <p:txEl>
                                              <p:charRg st="34" end="20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additive="base">
                                        <p:cTn id="49" dur="500" fill="hold"/>
                                        <p:tgtEl>
                                          <p:spTgt spid="3"/>
                                        </p:tgtEl>
                                        <p:attrNameLst>
                                          <p:attrName>ppt_x</p:attrName>
                                        </p:attrNameLst>
                                      </p:cBhvr>
                                      <p:tavLst>
                                        <p:tav tm="0">
                                          <p:val>
                                            <p:strVal val="#ppt_x"/>
                                          </p:val>
                                        </p:tav>
                                        <p:tav tm="100000">
                                          <p:val>
                                            <p:strVal val="#ppt_x"/>
                                          </p:val>
                                        </p:tav>
                                      </p:tavLst>
                                    </p:anim>
                                    <p:anim calcmode="lin" valueType="num">
                                      <p:cBhvr additive="base">
                                        <p:cTn id="5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500" fill="hold"/>
                                        <p:tgtEl>
                                          <p:spTgt spid="2"/>
                                        </p:tgtEl>
                                        <p:attrNameLst>
                                          <p:attrName>ppt_x</p:attrName>
                                        </p:attrNameLst>
                                      </p:cBhvr>
                                      <p:tavLst>
                                        <p:tav tm="0">
                                          <p:val>
                                            <p:strVal val="#ppt_x"/>
                                          </p:val>
                                        </p:tav>
                                        <p:tav tm="100000">
                                          <p:val>
                                            <p:strVal val="#ppt_x"/>
                                          </p:val>
                                        </p:tav>
                                      </p:tavLst>
                                    </p:anim>
                                    <p:anim calcmode="lin" valueType="num">
                                      <p:cBhvr additive="base">
                                        <p:cTn id="5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ppt_x"/>
                                          </p:val>
                                        </p:tav>
                                        <p:tav tm="100000">
                                          <p:val>
                                            <p:strVal val="#ppt_x"/>
                                          </p:val>
                                        </p:tav>
                                      </p:tavLst>
                                    </p:anim>
                                    <p:anim calcmode="lin" valueType="num">
                                      <p:cBhvr additive="base">
                                        <p:cTn id="6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0">
                                            <p:txEl>
                                              <p:pRg st="0" end="0"/>
                                            </p:txEl>
                                          </p:spTgt>
                                        </p:tgtEl>
                                        <p:attrNameLst>
                                          <p:attrName>style.visibility</p:attrName>
                                        </p:attrNameLst>
                                      </p:cBhvr>
                                      <p:to>
                                        <p:strVal val="visible"/>
                                      </p:to>
                                    </p:set>
                                    <p:anim calcmode="lin" valueType="num">
                                      <p:cBhvr additive="base">
                                        <p:cTn id="6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2"/>
                                        </p:tgtEl>
                                        <p:attrNameLst>
                                          <p:attrName>style.visibility</p:attrName>
                                        </p:attrNameLst>
                                      </p:cBhvr>
                                      <p:to>
                                        <p:strVal val="visible"/>
                                      </p:to>
                                    </p:set>
                                    <p:anim calcmode="lin" valueType="num">
                                      <p:cBhvr additive="base">
                                        <p:cTn id="73" dur="500" fill="hold"/>
                                        <p:tgtEl>
                                          <p:spTgt spid="12"/>
                                        </p:tgtEl>
                                        <p:attrNameLst>
                                          <p:attrName>ppt_x</p:attrName>
                                        </p:attrNameLst>
                                      </p:cBhvr>
                                      <p:tavLst>
                                        <p:tav tm="0">
                                          <p:val>
                                            <p:strVal val="#ppt_x"/>
                                          </p:val>
                                        </p:tav>
                                        <p:tav tm="100000">
                                          <p:val>
                                            <p:strVal val="#ppt_x"/>
                                          </p:val>
                                        </p:tav>
                                      </p:tavLst>
                                    </p:anim>
                                    <p:anim calcmode="lin" valueType="num">
                                      <p:cBhvr additive="base">
                                        <p:cTn id="7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1"/>
                                        </p:tgtEl>
                                        <p:attrNameLst>
                                          <p:attrName>style.visibility</p:attrName>
                                        </p:attrNameLst>
                                      </p:cBhvr>
                                      <p:to>
                                        <p:strVal val="visible"/>
                                      </p:to>
                                    </p:set>
                                    <p:anim calcmode="lin" valueType="num">
                                      <p:cBhvr additive="base">
                                        <p:cTn id="79" dur="500" fill="hold"/>
                                        <p:tgtEl>
                                          <p:spTgt spid="11"/>
                                        </p:tgtEl>
                                        <p:attrNameLst>
                                          <p:attrName>ppt_x</p:attrName>
                                        </p:attrNameLst>
                                      </p:cBhvr>
                                      <p:tavLst>
                                        <p:tav tm="0">
                                          <p:val>
                                            <p:strVal val="#ppt_x"/>
                                          </p:val>
                                        </p:tav>
                                        <p:tav tm="100000">
                                          <p:val>
                                            <p:strVal val="#ppt_x"/>
                                          </p:val>
                                        </p:tav>
                                      </p:tavLst>
                                    </p:anim>
                                    <p:anim calcmode="lin" valueType="num">
                                      <p:cBhvr additive="base">
                                        <p:cTn id="8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6" grpId="0"/>
      <p:bldP spid="5" grpId="0"/>
      <p:bldP spid="5" grpId="1"/>
      <p:bldP spid="4" grpId="0"/>
      <p:bldP spid="4" grpId="1"/>
      <p:bldP spid="6" grpId="0"/>
      <p:bldP spid="6" grpId="1"/>
      <p:bldP spid="7" grpId="0"/>
      <p:bldP spid="7" grpId="1"/>
      <p:bldP spid="8" grpId="0"/>
      <p:bldP spid="3" grpId="0"/>
      <p:bldP spid="2" grpId="0"/>
      <p:bldP spid="2" grpId="1"/>
      <p:bldP spid="9" grpId="0"/>
      <p:bldP spid="9" grpId="1"/>
      <p:bldP spid="11" grpId="0"/>
      <p:bldP spid="11" grpId="1"/>
      <p:bldP spid="12" grpId="0"/>
      <p:bldP spid="12" grpId="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196610" name="Text Box 2"/>
          <p:cNvSpPr txBox="1"/>
          <p:nvPr/>
        </p:nvSpPr>
        <p:spPr>
          <a:xfrm>
            <a:off x="381000" y="1125538"/>
            <a:ext cx="8513763" cy="4079875"/>
          </a:xfrm>
          <a:prstGeom prst="rect">
            <a:avLst/>
          </a:prstGeom>
          <a:noFill/>
          <a:ln w="9525">
            <a:noFill/>
          </a:ln>
        </p:spPr>
        <p:txBody>
          <a:bodyPr>
            <a:spAutoFit/>
          </a:bodyPr>
          <a:p>
            <a:pPr algn="just" eaLnBrk="1" hangingPunct="1">
              <a:lnSpc>
                <a:spcPct val="120000"/>
              </a:lnSpc>
              <a:buFont typeface="Wingdings" panose="05000000000000000000" pitchFamily="2" charset="2"/>
              <a:buChar char="Ø"/>
            </a:pPr>
            <a:r>
              <a:rPr lang="zh-CN" altLang="en-US" sz="2400" b="1" dirty="0">
                <a:latin typeface="Times New Roman" panose="02020603050405020304" pitchFamily="18" charset="0"/>
              </a:rPr>
              <a:t>可以说，冲突不可能避免，只能尽可能减少。所以，哈希方法需要解决以下两个问题：</a:t>
            </a:r>
            <a:endParaRPr lang="en-US" altLang="zh-CN" sz="2400" b="1" dirty="0">
              <a:latin typeface="Times New Roman" panose="02020603050405020304" pitchFamily="18" charset="0"/>
            </a:endParaRPr>
          </a:p>
          <a:p>
            <a:pPr algn="just" eaLnBrk="1" hangingPunct="1">
              <a:lnSpc>
                <a:spcPct val="120000"/>
              </a:lnSpc>
            </a:pPr>
            <a:endParaRPr lang="zh-CN" altLang="en-US" sz="2400" b="1" dirty="0">
              <a:latin typeface="Times New Roman" panose="02020603050405020304" pitchFamily="18" charset="0"/>
            </a:endParaRPr>
          </a:p>
          <a:p>
            <a:pPr algn="just" eaLnBrk="1" hangingPunct="1">
              <a:lnSpc>
                <a:spcPct val="120000"/>
              </a:lnSpc>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1.  </a:t>
            </a:r>
            <a:r>
              <a:rPr lang="zh-CN" altLang="en-US" sz="2400" b="1" dirty="0">
                <a:latin typeface="Times New Roman" panose="02020603050405020304" pitchFamily="18" charset="0"/>
              </a:rPr>
              <a:t>构造好的哈希函数</a:t>
            </a:r>
            <a:endParaRPr lang="zh-CN" altLang="en-US" sz="2400" dirty="0">
              <a:latin typeface="Times New Roman" panose="02020603050405020304" pitchFamily="18" charset="0"/>
            </a:endParaRPr>
          </a:p>
          <a:p>
            <a:pPr algn="just" eaLnBrk="1" hangingPunct="1">
              <a:lnSpc>
                <a:spcPct val="120000"/>
              </a:lnSpc>
            </a:pPr>
            <a:r>
              <a:rPr lang="zh-CN" altLang="en-US" sz="2400" dirty="0">
                <a:latin typeface="Times New Roman" panose="02020603050405020304" pitchFamily="18" charset="0"/>
              </a:rPr>
              <a:t>  （</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）所选函数尽可能简单，以便提高转换速度。</a:t>
            </a:r>
            <a:endParaRPr lang="zh-CN" altLang="en-US" sz="2400" b="1" dirty="0">
              <a:latin typeface="Times New Roman" panose="02020603050405020304" pitchFamily="18" charset="0"/>
            </a:endParaRPr>
          </a:p>
          <a:p>
            <a:pPr algn="just" eaLnBrk="1" hangingPunct="1">
              <a:lnSpc>
                <a:spcPct val="120000"/>
              </a:lnSpc>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）所选函数对关键字计算出的地址，应在哈希地址集中大致均匀分布，以减少空间 浪费。</a:t>
            </a:r>
            <a:endParaRPr lang="en-US" altLang="zh-CN" sz="2400" b="1" dirty="0">
              <a:latin typeface="Times New Roman" panose="02020603050405020304" pitchFamily="18" charset="0"/>
            </a:endParaRPr>
          </a:p>
          <a:p>
            <a:pPr algn="just" eaLnBrk="1" hangingPunct="1">
              <a:lnSpc>
                <a:spcPct val="120000"/>
              </a:lnSpc>
            </a:pPr>
            <a:endParaRPr lang="zh-CN" altLang="en-US" sz="2400" b="1" dirty="0">
              <a:latin typeface="Times New Roman" panose="02020603050405020304" pitchFamily="18" charset="0"/>
            </a:endParaRPr>
          </a:p>
          <a:p>
            <a:pPr algn="just" eaLnBrk="1" hangingPunct="1">
              <a:lnSpc>
                <a:spcPct val="120000"/>
              </a:lnSpc>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2.  </a:t>
            </a:r>
            <a:r>
              <a:rPr lang="zh-CN" altLang="en-US" sz="2400" b="1" dirty="0">
                <a:latin typeface="Times New Roman" panose="02020603050405020304" pitchFamily="18" charset="0"/>
              </a:rPr>
              <a:t>制定解决冲突的方案</a:t>
            </a:r>
            <a:r>
              <a:rPr lang="zh-CN" altLang="en-US" sz="2400" dirty="0">
                <a:latin typeface="Times New Roman" panose="02020603050405020304" pitchFamily="18" charset="0"/>
              </a:rPr>
              <a:t>。 </a:t>
            </a:r>
            <a:endParaRPr lang="zh-CN" altLang="en-US" sz="2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6610">
                                            <p:txEl>
                                              <p:charRg st="40" end="5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6610">
                                            <p:txEl>
                                              <p:charRg st="54" end="7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6610">
                                            <p:txEl>
                                              <p:charRg st="79" end="12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6610">
                                            <p:txEl>
                                              <p:charRg st="125" end="14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64515" name="Text Box 2"/>
          <p:cNvSpPr txBox="1"/>
          <p:nvPr/>
        </p:nvSpPr>
        <p:spPr>
          <a:xfrm>
            <a:off x="304800" y="304800"/>
            <a:ext cx="8458200" cy="3108325"/>
          </a:xfrm>
          <a:prstGeom prst="rect">
            <a:avLst/>
          </a:prstGeom>
          <a:noFill/>
          <a:ln w="9525">
            <a:noFill/>
          </a:ln>
        </p:spPr>
        <p:txBody>
          <a:bodyPr>
            <a:spAutoFit/>
          </a:bodyPr>
          <a:p>
            <a:pPr algn="just" eaLnBrk="1" hangingPunct="1">
              <a:lnSpc>
                <a:spcPct val="115000"/>
              </a:lnSpc>
            </a:pPr>
            <a:r>
              <a:rPr lang="en-US" altLang="zh-CN" sz="2400" b="1" dirty="0">
                <a:latin typeface="Times New Roman" panose="02020603050405020304" pitchFamily="18" charset="0"/>
              </a:rPr>
              <a:t>9.4.2 </a:t>
            </a:r>
            <a:r>
              <a:rPr lang="zh-CN" altLang="en-US" sz="2400" b="1" dirty="0">
                <a:latin typeface="Times New Roman" panose="02020603050405020304" pitchFamily="18" charset="0"/>
              </a:rPr>
              <a:t>常用的哈希函数</a:t>
            </a:r>
            <a:endParaRPr lang="zh-CN" altLang="en-US" sz="2400" b="1" dirty="0">
              <a:latin typeface="Times New Roman" panose="02020603050405020304" pitchFamily="18" charset="0"/>
            </a:endParaRPr>
          </a:p>
          <a:p>
            <a:pPr algn="just" eaLnBrk="1" hangingPunct="1">
              <a:lnSpc>
                <a:spcPct val="115000"/>
              </a:lnSpc>
            </a:pPr>
            <a:r>
              <a:rPr lang="zh-CN" altLang="en-US" sz="2000" b="1" dirty="0">
                <a:ln w="22225">
                  <a:solidFill>
                    <a:schemeClr val="accent2"/>
                  </a:solidFill>
                  <a:prstDash val="solid"/>
                </a:ln>
                <a:solidFill>
                  <a:schemeClr val="accent2">
                    <a:lumMod val="40000"/>
                    <a:lumOff val="60000"/>
                  </a:schemeClr>
                </a:solidFill>
                <a:effectLst/>
                <a:latin typeface="Times New Roman" panose="02020603050405020304" pitchFamily="18" charset="0"/>
              </a:rPr>
              <a:t>一</a:t>
            </a:r>
            <a:r>
              <a:rPr lang="en-US" altLang="zh-CN" sz="2000" b="1" dirty="0">
                <a:ln w="22225">
                  <a:solidFill>
                    <a:schemeClr val="accent2"/>
                  </a:solidFill>
                  <a:prstDash val="solid"/>
                </a:ln>
                <a:solidFill>
                  <a:schemeClr val="accent2">
                    <a:lumMod val="40000"/>
                    <a:lumOff val="60000"/>
                  </a:schemeClr>
                </a:solidFill>
                <a:effectLst/>
                <a:latin typeface="Times New Roman" panose="02020603050405020304" pitchFamily="18" charset="0"/>
              </a:rPr>
              <a:t>. </a:t>
            </a:r>
            <a:r>
              <a:rPr lang="zh-CN" altLang="en-US" sz="2000" b="1" dirty="0">
                <a:ln w="22225">
                  <a:solidFill>
                    <a:schemeClr val="accent2"/>
                  </a:solidFill>
                  <a:prstDash val="solid"/>
                </a:ln>
                <a:solidFill>
                  <a:schemeClr val="accent2">
                    <a:lumMod val="40000"/>
                    <a:lumOff val="60000"/>
                  </a:schemeClr>
                </a:solidFill>
                <a:effectLst/>
                <a:latin typeface="Times New Roman" panose="02020603050405020304" pitchFamily="18" charset="0"/>
              </a:rPr>
              <a:t>直接定址法</a:t>
            </a:r>
            <a:endParaRPr lang="zh-CN" altLang="en-US" sz="2000" b="1" dirty="0">
              <a:ln w="22225">
                <a:solidFill>
                  <a:schemeClr val="accent2"/>
                </a:solidFill>
                <a:prstDash val="solid"/>
              </a:ln>
              <a:solidFill>
                <a:schemeClr val="accent2">
                  <a:lumMod val="40000"/>
                  <a:lumOff val="60000"/>
                </a:schemeClr>
              </a:solidFill>
              <a:effectLst/>
              <a:latin typeface="Times New Roman" panose="02020603050405020304" pitchFamily="18" charset="0"/>
            </a:endParaRPr>
          </a:p>
          <a:p>
            <a:pPr algn="just" eaLnBrk="1" hangingPunct="1">
              <a:lnSpc>
                <a:spcPct val="115000"/>
              </a:lnSpc>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Hash(key)=a·key+b       (a</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b</a:t>
            </a:r>
            <a:r>
              <a:rPr lang="zh-CN" altLang="en-US" sz="2000" b="1" dirty="0">
                <a:latin typeface="Times New Roman" panose="02020603050405020304" pitchFamily="18" charset="0"/>
              </a:rPr>
              <a:t>为常数</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algn="just" eaLnBrk="1" hangingPunct="1">
              <a:lnSpc>
                <a:spcPct val="115000"/>
              </a:lnSpc>
            </a:pPr>
            <a:r>
              <a:rPr lang="zh-CN" altLang="en-US" sz="2000" b="1" dirty="0">
                <a:latin typeface="Times New Roman" panose="02020603050405020304" pitchFamily="18" charset="0"/>
              </a:rPr>
              <a:t>即取关键码的某个线性函数值为哈希地址，这类函数是一一对应函数，不会产生冲突，但要求地址集合与关键字集合大小相同，因此，对于较大的关键字集合不适用。</a:t>
            </a:r>
            <a:endParaRPr lang="zh-CN" altLang="en-US" sz="2000" b="1" dirty="0">
              <a:latin typeface="Times New Roman" panose="02020603050405020304" pitchFamily="18" charset="0"/>
            </a:endParaRPr>
          </a:p>
          <a:p>
            <a:pPr algn="just" eaLnBrk="1" hangingPunct="1">
              <a:lnSpc>
                <a:spcPct val="115000"/>
              </a:lnSpc>
            </a:pPr>
            <a:r>
              <a:rPr lang="en-US" altLang="zh-CN" sz="2000" b="1" dirty="0">
                <a:latin typeface="Times New Roman" panose="02020603050405020304" pitchFamily="18" charset="0"/>
              </a:rPr>
              <a:t>【</a:t>
            </a:r>
            <a:r>
              <a:rPr lang="zh-CN" altLang="en-US" sz="2000" b="1" dirty="0">
                <a:latin typeface="Times New Roman" panose="02020603050405020304" pitchFamily="18" charset="0"/>
              </a:rPr>
              <a:t>例</a:t>
            </a:r>
            <a:r>
              <a:rPr lang="en-US" altLang="zh-CN" sz="2000" b="1" dirty="0">
                <a:latin typeface="Times New Roman" panose="02020603050405020304" pitchFamily="18" charset="0"/>
              </a:rPr>
              <a:t>】</a:t>
            </a:r>
            <a:r>
              <a:rPr lang="zh-CN" altLang="en-US" sz="2000" b="1" dirty="0">
                <a:latin typeface="Times New Roman" panose="02020603050405020304" pitchFamily="18" charset="0"/>
              </a:rPr>
              <a:t>关键码集合为</a:t>
            </a:r>
            <a:r>
              <a:rPr lang="en-US" altLang="zh-CN" sz="2000" b="1" dirty="0">
                <a:latin typeface="Times New Roman" panose="02020603050405020304" pitchFamily="18" charset="0"/>
              </a:rPr>
              <a:t>{100</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300</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500</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700</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800</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900}</a:t>
            </a:r>
            <a:r>
              <a:rPr lang="zh-CN" altLang="en-US" sz="2000" b="1" dirty="0">
                <a:latin typeface="Times New Roman" panose="02020603050405020304" pitchFamily="18" charset="0"/>
              </a:rPr>
              <a:t>，选取哈希函数为 </a:t>
            </a:r>
            <a:r>
              <a:rPr lang="en-US" altLang="zh-CN" sz="2000" b="1" dirty="0">
                <a:latin typeface="Times New Roman" panose="02020603050405020304" pitchFamily="18" charset="0"/>
              </a:rPr>
              <a:t>Hash(key)=key/100</a:t>
            </a:r>
            <a:r>
              <a:rPr lang="zh-CN" altLang="en-US" sz="2000" b="1" dirty="0">
                <a:latin typeface="Times New Roman" panose="02020603050405020304" pitchFamily="18" charset="0"/>
              </a:rPr>
              <a:t>，则存放如下：</a:t>
            </a:r>
            <a:r>
              <a:rPr lang="zh-CN" altLang="en-US" sz="2800" b="1" dirty="0">
                <a:latin typeface="Times New Roman" panose="02020603050405020304" pitchFamily="18" charset="0"/>
              </a:rPr>
              <a:t> </a:t>
            </a:r>
            <a:endParaRPr lang="zh-CN" altLang="en-US" sz="2800" b="1" dirty="0">
              <a:latin typeface="Times New Roman" panose="02020603050405020304" pitchFamily="18" charset="0"/>
              <a:ea typeface="Times New Roman" panose="02020603050405020304" pitchFamily="18" charset="0"/>
            </a:endParaRPr>
          </a:p>
        </p:txBody>
      </p:sp>
      <p:sp>
        <p:nvSpPr>
          <p:cNvPr id="64516" name="Rectangle 3"/>
          <p:cNvSpPr/>
          <p:nvPr/>
        </p:nvSpPr>
        <p:spPr>
          <a:xfrm>
            <a:off x="914400" y="3429000"/>
            <a:ext cx="6781800" cy="457200"/>
          </a:xfrm>
          <a:prstGeom prst="rect">
            <a:avLst/>
          </a:prstGeom>
          <a:noFill/>
          <a:ln w="9525">
            <a:noFill/>
          </a:ln>
        </p:spPr>
        <p:txBody>
          <a:bodyPr/>
          <a:p>
            <a:pPr marL="342900" indent="-342900" algn="just" eaLnBrk="1" hangingPunct="1">
              <a:lnSpc>
                <a:spcPct val="110000"/>
              </a:lnSpc>
              <a:spcBef>
                <a:spcPct val="20000"/>
              </a:spcBef>
              <a:buClr>
                <a:schemeClr val="accent2"/>
              </a:buClr>
              <a:buSzPct val="80000"/>
              <a:buFont typeface="Wingdings" panose="05000000000000000000" pitchFamily="2" charset="2"/>
            </a:pPr>
            <a:r>
              <a:rPr lang="zh-CN" altLang="en-US" sz="2000" dirty="0">
                <a:latin typeface="Times New Roman" panose="02020603050405020304" pitchFamily="18" charset="0"/>
              </a:rPr>
              <a:t>     </a:t>
            </a:r>
            <a:r>
              <a:rPr lang="en-US" altLang="zh-CN" sz="2000" dirty="0">
                <a:latin typeface="Times New Roman" panose="02020603050405020304" pitchFamily="18" charset="0"/>
              </a:rPr>
              <a:t>0        1       2       3       4       5       6       7       8       9      10</a:t>
            </a:r>
            <a:endParaRPr lang="en-US" altLang="zh-CN" sz="2000" dirty="0">
              <a:latin typeface="Times New Roman" panose="02020603050405020304" pitchFamily="18" charset="0"/>
            </a:endParaRPr>
          </a:p>
        </p:txBody>
      </p:sp>
      <p:graphicFrame>
        <p:nvGraphicFramePr>
          <p:cNvPr id="197664" name="Group 32"/>
          <p:cNvGraphicFramePr>
            <a:graphicFrameLocks noGrp="1"/>
          </p:cNvGraphicFramePr>
          <p:nvPr/>
        </p:nvGraphicFramePr>
        <p:xfrm>
          <a:off x="1219200" y="3962400"/>
          <a:ext cx="6400800" cy="396875"/>
        </p:xfrm>
        <a:graphic>
          <a:graphicData uri="http://schemas.openxmlformats.org/drawingml/2006/table">
            <a:tbl>
              <a:tblPr/>
              <a:tblGrid>
                <a:gridCol w="581025"/>
                <a:gridCol w="582613"/>
                <a:gridCol w="581025"/>
                <a:gridCol w="582612"/>
                <a:gridCol w="581025"/>
                <a:gridCol w="584200"/>
                <a:gridCol w="581025"/>
                <a:gridCol w="582613"/>
                <a:gridCol w="581025"/>
                <a:gridCol w="582612"/>
                <a:gridCol w="581025"/>
              </a:tblGrid>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93" marB="457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300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500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700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800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900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64543" name="Text Box 30"/>
          <p:cNvSpPr txBox="1"/>
          <p:nvPr/>
        </p:nvSpPr>
        <p:spPr>
          <a:xfrm>
            <a:off x="381000" y="4572000"/>
            <a:ext cx="8458200" cy="1917700"/>
          </a:xfrm>
          <a:prstGeom prst="rect">
            <a:avLst/>
          </a:prstGeom>
          <a:noFill/>
          <a:ln w="9525">
            <a:noFill/>
          </a:ln>
        </p:spPr>
        <p:txBody>
          <a:bodyPr>
            <a:spAutoFit/>
          </a:bodyPr>
          <a:p>
            <a:pPr algn="just" eaLnBrk="1" hangingPunct="1">
              <a:lnSpc>
                <a:spcPct val="120000"/>
              </a:lnSpc>
            </a:pPr>
            <a:r>
              <a:rPr lang="zh-CN" altLang="en-US" sz="2000" b="1" dirty="0">
                <a:ln w="22225">
                  <a:solidFill>
                    <a:schemeClr val="accent2"/>
                  </a:solidFill>
                  <a:prstDash val="solid"/>
                </a:ln>
                <a:solidFill>
                  <a:schemeClr val="accent2">
                    <a:lumMod val="40000"/>
                    <a:lumOff val="60000"/>
                  </a:schemeClr>
                </a:solidFill>
                <a:effectLst/>
                <a:latin typeface="Times New Roman" panose="02020603050405020304" pitchFamily="18" charset="0"/>
              </a:rPr>
              <a:t>二</a:t>
            </a:r>
            <a:r>
              <a:rPr lang="en-US" altLang="zh-CN" sz="2000" b="1" dirty="0">
                <a:ln w="22225">
                  <a:solidFill>
                    <a:schemeClr val="accent2"/>
                  </a:solidFill>
                  <a:prstDash val="solid"/>
                </a:ln>
                <a:solidFill>
                  <a:schemeClr val="accent2">
                    <a:lumMod val="40000"/>
                    <a:lumOff val="60000"/>
                  </a:schemeClr>
                </a:solidFill>
                <a:effectLst/>
                <a:latin typeface="Times New Roman" panose="02020603050405020304" pitchFamily="18" charset="0"/>
              </a:rPr>
              <a:t>. </a:t>
            </a:r>
            <a:r>
              <a:rPr lang="zh-CN" altLang="en-US" sz="2000" b="1" dirty="0">
                <a:ln w="22225">
                  <a:solidFill>
                    <a:schemeClr val="accent2"/>
                  </a:solidFill>
                  <a:prstDash val="solid"/>
                </a:ln>
                <a:solidFill>
                  <a:schemeClr val="accent2">
                    <a:lumMod val="40000"/>
                    <a:lumOff val="60000"/>
                  </a:schemeClr>
                </a:solidFill>
                <a:effectLst/>
                <a:latin typeface="Times New Roman" panose="02020603050405020304" pitchFamily="18" charset="0"/>
              </a:rPr>
              <a:t>除留余数法</a:t>
            </a:r>
            <a:endParaRPr lang="zh-CN" altLang="en-US" sz="2000" b="1" dirty="0">
              <a:ln w="22225">
                <a:solidFill>
                  <a:schemeClr val="accent2"/>
                </a:solidFill>
                <a:prstDash val="solid"/>
              </a:ln>
              <a:solidFill>
                <a:schemeClr val="accent2">
                  <a:lumMod val="40000"/>
                  <a:lumOff val="60000"/>
                </a:schemeClr>
              </a:solidFill>
              <a:effectLst/>
              <a:latin typeface="Times New Roman" panose="02020603050405020304" pitchFamily="18" charset="0"/>
            </a:endParaRPr>
          </a:p>
          <a:p>
            <a:pPr algn="just" eaLnBrk="1" hangingPunct="1">
              <a:lnSpc>
                <a:spcPct val="120000"/>
              </a:lnSpc>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Hash(key)= key  %  p      (p</a:t>
            </a:r>
            <a:r>
              <a:rPr lang="zh-CN" altLang="en-US" sz="2000" b="1" dirty="0">
                <a:latin typeface="Times New Roman" panose="02020603050405020304" pitchFamily="18" charset="0"/>
              </a:rPr>
              <a:t>是一个整数</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algn="just" eaLnBrk="1" hangingPunct="1">
              <a:lnSpc>
                <a:spcPct val="120000"/>
              </a:lnSpc>
            </a:pPr>
            <a:r>
              <a:rPr lang="zh-CN" altLang="en-US" sz="2000" b="1" dirty="0">
                <a:latin typeface="Times New Roman" panose="02020603050405020304" pitchFamily="18" charset="0"/>
              </a:rPr>
              <a:t>即取关键字除以</a:t>
            </a:r>
            <a:r>
              <a:rPr lang="en-US" altLang="zh-CN" sz="2000" b="1" dirty="0">
                <a:latin typeface="Times New Roman" panose="02020603050405020304" pitchFamily="18" charset="0"/>
              </a:rPr>
              <a:t>p</a:t>
            </a:r>
            <a:r>
              <a:rPr lang="zh-CN" altLang="en-US" sz="2000" b="1" dirty="0">
                <a:latin typeface="Times New Roman" panose="02020603050405020304" pitchFamily="18" charset="0"/>
              </a:rPr>
              <a:t>的余数作为哈希地址。使用除留余数法，选取合适的</a:t>
            </a:r>
            <a:r>
              <a:rPr lang="en-US" altLang="zh-CN" sz="2000" b="1" dirty="0">
                <a:latin typeface="Times New Roman" panose="02020603050405020304" pitchFamily="18" charset="0"/>
              </a:rPr>
              <a:t>p</a:t>
            </a:r>
            <a:r>
              <a:rPr lang="zh-CN" altLang="en-US" sz="2000" b="1" dirty="0">
                <a:latin typeface="Times New Roman" panose="02020603050405020304" pitchFamily="18" charset="0"/>
              </a:rPr>
              <a:t>很重要，若哈希表表长为</a:t>
            </a:r>
            <a:r>
              <a:rPr lang="en-US" altLang="zh-CN" sz="2000" b="1" dirty="0">
                <a:latin typeface="Times New Roman" panose="02020603050405020304" pitchFamily="18" charset="0"/>
              </a:rPr>
              <a:t>m</a:t>
            </a:r>
            <a:r>
              <a:rPr lang="zh-CN" altLang="en-US" sz="2000" b="1" dirty="0">
                <a:latin typeface="Times New Roman" panose="02020603050405020304" pitchFamily="18" charset="0"/>
              </a:rPr>
              <a:t>，则要求</a:t>
            </a:r>
            <a:r>
              <a:rPr lang="en-US" altLang="zh-CN" sz="2000" b="1" dirty="0">
                <a:latin typeface="Times New Roman" panose="02020603050405020304" pitchFamily="18" charset="0"/>
              </a:rPr>
              <a:t>p≤m</a:t>
            </a:r>
            <a:r>
              <a:rPr lang="zh-CN" altLang="en-US" sz="2000" b="1" dirty="0">
                <a:latin typeface="Times New Roman" panose="02020603050405020304" pitchFamily="18" charset="0"/>
              </a:rPr>
              <a:t>，且接近</a:t>
            </a:r>
            <a:r>
              <a:rPr lang="en-US" altLang="zh-CN" sz="2000" b="1" dirty="0">
                <a:latin typeface="Times New Roman" panose="02020603050405020304" pitchFamily="18" charset="0"/>
              </a:rPr>
              <a:t>m</a:t>
            </a:r>
            <a:r>
              <a:rPr lang="zh-CN" altLang="en-US" sz="2000" b="1" dirty="0">
                <a:latin typeface="Times New Roman" panose="02020603050405020304" pitchFamily="18" charset="0"/>
              </a:rPr>
              <a:t>或等于</a:t>
            </a:r>
            <a:r>
              <a:rPr lang="en-US" altLang="zh-CN" sz="2000" b="1" dirty="0">
                <a:latin typeface="Times New Roman" panose="02020603050405020304" pitchFamily="18" charset="0"/>
              </a:rPr>
              <a:t>m</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p</a:t>
            </a:r>
            <a:r>
              <a:rPr lang="zh-CN" altLang="en-US" sz="2000" b="1" dirty="0">
                <a:latin typeface="Times New Roman" panose="02020603050405020304" pitchFamily="18" charset="0"/>
              </a:rPr>
              <a:t>一般选取质数，也可以是不包含小于</a:t>
            </a:r>
            <a:r>
              <a:rPr lang="en-US" altLang="zh-CN" sz="2000" b="1" dirty="0">
                <a:latin typeface="Times New Roman" panose="02020603050405020304" pitchFamily="18" charset="0"/>
              </a:rPr>
              <a:t>20</a:t>
            </a:r>
            <a:r>
              <a:rPr lang="zh-CN" altLang="en-US" sz="2000" b="1" dirty="0">
                <a:latin typeface="Times New Roman" panose="02020603050405020304" pitchFamily="18" charset="0"/>
              </a:rPr>
              <a:t>质因子的合数。</a:t>
            </a:r>
            <a:r>
              <a:rPr lang="zh-CN" altLang="en-US" sz="2000" dirty="0">
                <a:latin typeface="Times New Roman" panose="02020603050405020304" pitchFamily="18" charset="0"/>
              </a:rPr>
              <a:t> </a:t>
            </a:r>
            <a:endParaRPr lang="zh-CN" altLang="en-US" sz="2000" dirty="0">
              <a:latin typeface="Times New Roman" panose="0202060305040502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65539" name="Text Box 2"/>
          <p:cNvSpPr txBox="1"/>
          <p:nvPr/>
        </p:nvSpPr>
        <p:spPr>
          <a:xfrm>
            <a:off x="304800" y="304800"/>
            <a:ext cx="8610600" cy="6007100"/>
          </a:xfrm>
          <a:prstGeom prst="rect">
            <a:avLst/>
          </a:prstGeom>
          <a:noFill/>
          <a:ln w="9525">
            <a:noFill/>
          </a:ln>
        </p:spPr>
        <p:txBody>
          <a:bodyPr>
            <a:spAutoFit/>
          </a:bodyPr>
          <a:p>
            <a:pPr algn="just" eaLnBrk="1" hangingPunct="1">
              <a:lnSpc>
                <a:spcPct val="120000"/>
              </a:lnSpc>
            </a:pPr>
            <a:r>
              <a:rPr lang="zh-CN" altLang="en-US" sz="2400" b="1" dirty="0">
                <a:ln w="22225">
                  <a:solidFill>
                    <a:schemeClr val="accent2"/>
                  </a:solidFill>
                  <a:prstDash val="solid"/>
                </a:ln>
                <a:solidFill>
                  <a:schemeClr val="accent2">
                    <a:lumMod val="40000"/>
                    <a:lumOff val="60000"/>
                  </a:schemeClr>
                </a:solidFill>
                <a:effectLst/>
                <a:latin typeface="Times New Roman" panose="02020603050405020304" pitchFamily="18" charset="0"/>
              </a:rPr>
              <a:t>三</a:t>
            </a:r>
            <a:r>
              <a:rPr lang="en-US" altLang="zh-CN" sz="2400" b="1" dirty="0">
                <a:ln w="22225">
                  <a:solidFill>
                    <a:schemeClr val="accent2"/>
                  </a:solidFill>
                  <a:prstDash val="solid"/>
                </a:ln>
                <a:solidFill>
                  <a:schemeClr val="accent2">
                    <a:lumMod val="40000"/>
                    <a:lumOff val="60000"/>
                  </a:schemeClr>
                </a:solidFill>
                <a:effectLst/>
                <a:latin typeface="Times New Roman" panose="02020603050405020304" pitchFamily="18" charset="0"/>
              </a:rPr>
              <a:t>. </a:t>
            </a:r>
            <a:r>
              <a:rPr lang="zh-CN" altLang="en-US" sz="2400" b="1" dirty="0">
                <a:ln w="22225">
                  <a:solidFill>
                    <a:schemeClr val="accent2"/>
                  </a:solidFill>
                  <a:prstDash val="solid"/>
                </a:ln>
                <a:solidFill>
                  <a:schemeClr val="accent2">
                    <a:lumMod val="40000"/>
                    <a:lumOff val="60000"/>
                  </a:schemeClr>
                </a:solidFill>
                <a:effectLst/>
                <a:latin typeface="Times New Roman" panose="02020603050405020304" pitchFamily="18" charset="0"/>
              </a:rPr>
              <a:t>数字分析法</a:t>
            </a:r>
            <a:endParaRPr lang="zh-CN" altLang="en-US" sz="2400" b="1" dirty="0">
              <a:ln w="22225">
                <a:solidFill>
                  <a:schemeClr val="accent2"/>
                </a:solidFill>
                <a:prstDash val="solid"/>
              </a:ln>
              <a:solidFill>
                <a:schemeClr val="accent2">
                  <a:lumMod val="40000"/>
                  <a:lumOff val="60000"/>
                </a:schemeClr>
              </a:solidFill>
              <a:effectLst/>
              <a:latin typeface="Times New Roman" panose="02020603050405020304" pitchFamily="18" charset="0"/>
            </a:endParaRPr>
          </a:p>
          <a:p>
            <a:pPr algn="just" eaLnBrk="1" hangingPunct="1">
              <a:lnSpc>
                <a:spcPct val="120000"/>
              </a:lnSpc>
            </a:pPr>
            <a:r>
              <a:rPr lang="zh-CN" altLang="en-US" sz="2000" b="1" dirty="0">
                <a:latin typeface="Times New Roman" panose="02020603050405020304" pitchFamily="18" charset="0"/>
              </a:rPr>
              <a:t>    设关键字集合中，每个关键字均由</a:t>
            </a:r>
            <a:r>
              <a:rPr lang="en-US" altLang="zh-CN" sz="2000" b="1" dirty="0">
                <a:latin typeface="Times New Roman" panose="02020603050405020304" pitchFamily="18" charset="0"/>
              </a:rPr>
              <a:t>m</a:t>
            </a:r>
            <a:r>
              <a:rPr lang="zh-CN" altLang="en-US" sz="2000" b="1" dirty="0">
                <a:latin typeface="Times New Roman" panose="02020603050405020304" pitchFamily="18" charset="0"/>
              </a:rPr>
              <a:t>位组成，每位上可能有</a:t>
            </a:r>
            <a:r>
              <a:rPr lang="en-US" altLang="zh-CN" sz="2000" b="1" dirty="0">
                <a:latin typeface="Times New Roman" panose="02020603050405020304" pitchFamily="18" charset="0"/>
              </a:rPr>
              <a:t>r</a:t>
            </a:r>
            <a:r>
              <a:rPr lang="zh-CN" altLang="en-US" sz="2000" b="1" dirty="0">
                <a:latin typeface="Times New Roman" panose="02020603050405020304" pitchFamily="18" charset="0"/>
              </a:rPr>
              <a:t>种不同的符号。</a:t>
            </a:r>
            <a:endParaRPr lang="zh-CN" altLang="en-US" sz="2000" b="1" dirty="0">
              <a:latin typeface="Times New Roman" panose="02020603050405020304" pitchFamily="18" charset="0"/>
            </a:endParaRPr>
          </a:p>
          <a:p>
            <a:pPr algn="just" eaLnBrk="1" hangingPunct="1">
              <a:lnSpc>
                <a:spcPct val="120000"/>
              </a:lnSpc>
            </a:pPr>
            <a:r>
              <a:rPr lang="zh-CN" altLang="en-US" sz="2000" b="1" dirty="0">
                <a:latin typeface="Times New Roman" panose="02020603050405020304" pitchFamily="18" charset="0"/>
              </a:rPr>
              <a:t>    数字分析法根据</a:t>
            </a:r>
            <a:r>
              <a:rPr lang="en-US" altLang="zh-CN" sz="2000" b="1" dirty="0">
                <a:latin typeface="Times New Roman" panose="02020603050405020304" pitchFamily="18" charset="0"/>
              </a:rPr>
              <a:t>r</a:t>
            </a:r>
            <a:r>
              <a:rPr lang="zh-CN" altLang="en-US" sz="2000" b="1" dirty="0">
                <a:latin typeface="Times New Roman" panose="02020603050405020304" pitchFamily="18" charset="0"/>
              </a:rPr>
              <a:t>种不同的符号，在各位上的分布情况，选取某几位，组合成哈希地址。所选的位应是各种符号在该位上出现的频率大致相同。 </a:t>
            </a:r>
            <a:endParaRPr lang="zh-CN" altLang="en-US" sz="2000" b="1" dirty="0">
              <a:latin typeface="Times New Roman" panose="02020603050405020304" pitchFamily="18" charset="0"/>
            </a:endParaRPr>
          </a:p>
          <a:p>
            <a:pPr algn="just" eaLnBrk="1" hangingPunct="1">
              <a:lnSpc>
                <a:spcPct val="120000"/>
              </a:lnSpc>
            </a:pPr>
            <a:r>
              <a:rPr lang="en-US" altLang="zh-CN" sz="2000" b="1" dirty="0">
                <a:latin typeface="Times New Roman" panose="02020603050405020304" pitchFamily="18" charset="0"/>
              </a:rPr>
              <a:t>【</a:t>
            </a:r>
            <a:r>
              <a:rPr lang="zh-CN" altLang="en-US" sz="2000" b="1" dirty="0">
                <a:latin typeface="Times New Roman" panose="02020603050405020304" pitchFamily="18" charset="0"/>
              </a:rPr>
              <a:t>例</a:t>
            </a:r>
            <a:r>
              <a:rPr lang="en-US" altLang="zh-CN" sz="2000" b="1" dirty="0">
                <a:latin typeface="Times New Roman" panose="02020603050405020304" pitchFamily="18" charset="0"/>
              </a:rPr>
              <a:t>】</a:t>
            </a:r>
            <a:r>
              <a:rPr lang="zh-CN" altLang="en-US" sz="2000" b="1" dirty="0">
                <a:latin typeface="Times New Roman" panose="02020603050405020304" pitchFamily="18" charset="0"/>
              </a:rPr>
              <a:t>有一组关键字如下：</a:t>
            </a:r>
            <a:endParaRPr lang="zh-CN" altLang="en-US" sz="2000" b="1" dirty="0">
              <a:latin typeface="Times New Roman" panose="02020603050405020304" pitchFamily="18" charset="0"/>
            </a:endParaRPr>
          </a:p>
          <a:p>
            <a:pPr algn="just" eaLnBrk="1" hangingPunct="1">
              <a:lnSpc>
                <a:spcPct val="120000"/>
              </a:lnSpc>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3   4    7   0    5   2    4          </a:t>
            </a:r>
            <a:r>
              <a:rPr lang="zh-CN" altLang="en-US" sz="2000" b="1" dirty="0">
                <a:latin typeface="Times New Roman" panose="02020603050405020304" pitchFamily="18" charset="0"/>
              </a:rPr>
              <a:t>第</a:t>
            </a:r>
            <a:r>
              <a:rPr lang="en-US" altLang="zh-CN" sz="2000" b="1" dirty="0">
                <a:latin typeface="Times New Roman" panose="02020603050405020304" pitchFamily="18" charset="0"/>
              </a:rPr>
              <a:t>1</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2</a:t>
            </a:r>
            <a:r>
              <a:rPr lang="zh-CN" altLang="en-US" sz="2000" b="1" dirty="0">
                <a:latin typeface="Times New Roman" panose="02020603050405020304" pitchFamily="18" charset="0"/>
              </a:rPr>
              <a:t>位均是“</a:t>
            </a:r>
            <a:r>
              <a:rPr lang="en-US" altLang="zh-CN" sz="2000" b="1" dirty="0">
                <a:latin typeface="Times New Roman" panose="02020603050405020304" pitchFamily="18" charset="0"/>
              </a:rPr>
              <a:t>3</a:t>
            </a:r>
            <a:r>
              <a:rPr lang="zh-CN" altLang="en-US" sz="2000" b="1" dirty="0">
                <a:latin typeface="Times New Roman" panose="02020603050405020304" pitchFamily="18" charset="0"/>
              </a:rPr>
              <a:t>和</a:t>
            </a:r>
            <a:r>
              <a:rPr lang="en-US" altLang="zh-CN" sz="2000" b="1" dirty="0">
                <a:latin typeface="Times New Roman" panose="02020603050405020304" pitchFamily="18" charset="0"/>
              </a:rPr>
              <a:t>4”</a:t>
            </a:r>
            <a:r>
              <a:rPr lang="zh-CN" altLang="en-US" sz="2000" b="1" dirty="0">
                <a:latin typeface="Times New Roman" panose="02020603050405020304" pitchFamily="18" charset="0"/>
              </a:rPr>
              <a:t>，第</a:t>
            </a:r>
            <a:r>
              <a:rPr lang="en-US" altLang="zh-CN" sz="2000" b="1" dirty="0">
                <a:latin typeface="Times New Roman" panose="02020603050405020304" pitchFamily="18" charset="0"/>
              </a:rPr>
              <a:t>3</a:t>
            </a:r>
            <a:r>
              <a:rPr lang="zh-CN" altLang="en-US" sz="2000" b="1" dirty="0">
                <a:latin typeface="Times New Roman" panose="02020603050405020304" pitchFamily="18" charset="0"/>
              </a:rPr>
              <a:t>位也只有</a:t>
            </a:r>
            <a:endParaRPr lang="zh-CN" altLang="en-US" sz="2000" b="1" dirty="0">
              <a:latin typeface="Times New Roman" panose="02020603050405020304" pitchFamily="18" charset="0"/>
            </a:endParaRPr>
          </a:p>
          <a:p>
            <a:pPr algn="just" eaLnBrk="1" hangingPunct="1">
              <a:lnSpc>
                <a:spcPct val="120000"/>
              </a:lnSpc>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3   4    9   1    4   8    7          “ 7</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8</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9”</a:t>
            </a:r>
            <a:r>
              <a:rPr lang="zh-CN" altLang="en-US" sz="2000" b="1" dirty="0">
                <a:latin typeface="Times New Roman" panose="02020603050405020304" pitchFamily="18" charset="0"/>
              </a:rPr>
              <a:t>，因此，这几位不能用，余</a:t>
            </a:r>
            <a:endParaRPr lang="zh-CN" altLang="en-US" sz="2000" b="1" dirty="0">
              <a:latin typeface="Times New Roman" panose="02020603050405020304" pitchFamily="18" charset="0"/>
            </a:endParaRPr>
          </a:p>
          <a:p>
            <a:pPr algn="just" eaLnBrk="1" hangingPunct="1">
              <a:lnSpc>
                <a:spcPct val="120000"/>
              </a:lnSpc>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3   4    8   2    6   9    6          </a:t>
            </a:r>
            <a:r>
              <a:rPr lang="zh-CN" altLang="en-US" sz="2000" b="1" dirty="0">
                <a:latin typeface="Times New Roman" panose="02020603050405020304" pitchFamily="18" charset="0"/>
              </a:rPr>
              <a:t>下四位分布较均匀，可作为哈希地址选用。</a:t>
            </a:r>
            <a:endParaRPr lang="zh-CN" altLang="en-US" sz="2000" b="1" dirty="0">
              <a:latin typeface="Times New Roman" panose="02020603050405020304" pitchFamily="18" charset="0"/>
            </a:endParaRPr>
          </a:p>
          <a:p>
            <a:pPr algn="just" eaLnBrk="1" hangingPunct="1">
              <a:lnSpc>
                <a:spcPct val="120000"/>
              </a:lnSpc>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3   4    8   5    2   7    0          </a:t>
            </a:r>
            <a:r>
              <a:rPr lang="zh-CN" altLang="en-US" sz="2000" b="1" dirty="0">
                <a:latin typeface="Times New Roman" panose="02020603050405020304" pitchFamily="18" charset="0"/>
              </a:rPr>
              <a:t>若哈希地址是两位，则可取这四位中的任</a:t>
            </a:r>
            <a:endParaRPr lang="zh-CN" altLang="en-US" sz="2000" b="1" dirty="0">
              <a:latin typeface="Times New Roman" panose="02020603050405020304" pitchFamily="18" charset="0"/>
            </a:endParaRPr>
          </a:p>
          <a:p>
            <a:pPr algn="just" eaLnBrk="1" hangingPunct="1">
              <a:lnSpc>
                <a:spcPct val="120000"/>
              </a:lnSpc>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3   4    8   6    3   0    5          </a:t>
            </a:r>
            <a:r>
              <a:rPr lang="zh-CN" altLang="en-US" sz="2000" b="1" dirty="0">
                <a:latin typeface="Times New Roman" panose="02020603050405020304" pitchFamily="18" charset="0"/>
              </a:rPr>
              <a:t>意两位组合成哈希地址，也可以取其中两</a:t>
            </a:r>
            <a:endParaRPr lang="zh-CN" altLang="en-US" sz="2000" b="1" dirty="0">
              <a:latin typeface="Times New Roman" panose="02020603050405020304" pitchFamily="18" charset="0"/>
            </a:endParaRPr>
          </a:p>
          <a:p>
            <a:pPr algn="just" eaLnBrk="1" hangingPunct="1">
              <a:lnSpc>
                <a:spcPct val="120000"/>
              </a:lnSpc>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3   4    9   8    0   5    8          </a:t>
            </a:r>
            <a:r>
              <a:rPr lang="zh-CN" altLang="en-US" sz="2000" b="1" dirty="0">
                <a:latin typeface="Times New Roman" panose="02020603050405020304" pitchFamily="18" charset="0"/>
              </a:rPr>
              <a:t>位与其它两位叠加求和后，取低两位作哈  </a:t>
            </a:r>
            <a:endParaRPr lang="zh-CN" altLang="en-US" sz="2000" b="1" dirty="0">
              <a:latin typeface="Times New Roman" panose="02020603050405020304" pitchFamily="18" charset="0"/>
            </a:endParaRPr>
          </a:p>
          <a:p>
            <a:pPr algn="just" eaLnBrk="1" hangingPunct="1">
              <a:lnSpc>
                <a:spcPct val="120000"/>
              </a:lnSpc>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3   4    7   9    6   7    1          </a:t>
            </a:r>
            <a:r>
              <a:rPr lang="zh-CN" altLang="en-US" sz="2000" b="1" dirty="0">
                <a:latin typeface="Times New Roman" panose="02020603050405020304" pitchFamily="18" charset="0"/>
              </a:rPr>
              <a:t>希地址。 </a:t>
            </a:r>
            <a:endParaRPr lang="zh-CN" altLang="en-US" sz="2000" b="1" dirty="0">
              <a:latin typeface="Times New Roman" panose="02020603050405020304" pitchFamily="18" charset="0"/>
            </a:endParaRPr>
          </a:p>
          <a:p>
            <a:pPr algn="just" eaLnBrk="1" hangingPunct="1">
              <a:lnSpc>
                <a:spcPct val="120000"/>
              </a:lnSpc>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3   4    7   3    9   1     9        </a:t>
            </a:r>
            <a:endParaRPr lang="en-US" altLang="zh-CN" sz="2000" b="1" dirty="0">
              <a:latin typeface="Times New Roman" panose="02020603050405020304" pitchFamily="18" charset="0"/>
            </a:endParaRPr>
          </a:p>
          <a:p>
            <a:pPr algn="just" eaLnBrk="1" hangingPunct="1">
              <a:lnSpc>
                <a:spcPct val="120000"/>
              </a:lnSpc>
            </a:pPr>
            <a:r>
              <a:rPr lang="en-US" altLang="zh-CN" sz="2000" b="1" dirty="0">
                <a:latin typeface="Times New Roman" panose="02020603050405020304" pitchFamily="18" charset="0"/>
              </a:rPr>
              <a:t>    ─────────────</a:t>
            </a:r>
            <a:endParaRPr lang="en-US" altLang="zh-CN" sz="2000" b="1" dirty="0">
              <a:latin typeface="Times New Roman" panose="02020603050405020304" pitchFamily="18" charset="0"/>
            </a:endParaRPr>
          </a:p>
          <a:p>
            <a:pPr algn="just" eaLnBrk="1" hangingPunct="1">
              <a:lnSpc>
                <a:spcPct val="120000"/>
              </a:lnSpc>
            </a:pPr>
            <a:r>
              <a:rPr lang="en-US" altLang="zh-CN" sz="2000" b="1" dirty="0">
                <a:latin typeface="Times New Roman" panose="02020603050405020304" pitchFamily="18" charset="0"/>
              </a:rPr>
              <a:t>       ① ②  ③ ④  ⑤ ⑥  ⑦ </a:t>
            </a:r>
            <a:endParaRPr lang="en-US" altLang="zh-CN" sz="2000" b="1" dirty="0">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10243" name="Rectangle 17"/>
          <p:cNvSpPr/>
          <p:nvPr/>
        </p:nvSpPr>
        <p:spPr>
          <a:xfrm>
            <a:off x="762000" y="1447800"/>
            <a:ext cx="8001000" cy="1203325"/>
          </a:xfrm>
          <a:prstGeom prst="rect">
            <a:avLst/>
          </a:prstGeom>
          <a:noFill/>
          <a:ln w="9525">
            <a:noFill/>
          </a:ln>
        </p:spPr>
        <p:txBody>
          <a:bodyPr>
            <a:spAutoFit/>
          </a:bodyPr>
          <a:p>
            <a:pPr eaLnBrk="1" hangingPunct="1">
              <a:buFont typeface="Wingdings" panose="05000000000000000000" pitchFamily="2" charset="2"/>
              <a:buChar char="w"/>
            </a:pPr>
            <a:r>
              <a:rPr lang="zh-CN" altLang="en-US" sz="2400" b="1" dirty="0">
                <a:solidFill>
                  <a:srgbClr val="D60093"/>
                </a:solidFill>
                <a:latin typeface="幼圆" panose="02010509060101010101" pitchFamily="49" charset="-122"/>
                <a:ea typeface="幼圆" panose="02010509060101010101" pitchFamily="49" charset="-122"/>
              </a:rPr>
              <a:t>顺序查找的方法</a:t>
            </a:r>
            <a:r>
              <a:rPr lang="zh-CN" altLang="en-US" sz="2400" dirty="0">
                <a:latin typeface="宋体" panose="02010600030101010101" pitchFamily="2" charset="-122"/>
              </a:rPr>
              <a:t>：对于给定的关键字</a:t>
            </a:r>
            <a:r>
              <a:rPr lang="en-US" altLang="zh-CN" sz="2400" dirty="0">
                <a:latin typeface="Times New Roman" panose="02020603050405020304" pitchFamily="18" charset="0"/>
              </a:rPr>
              <a:t>k</a:t>
            </a:r>
            <a:r>
              <a:rPr lang="zh-CN" altLang="en-US" sz="2400" dirty="0">
                <a:latin typeface="宋体" panose="02010600030101010101" pitchFamily="2" charset="-122"/>
              </a:rPr>
              <a:t>，从线性表的第一个元素开始，依次向后与记录的关键字域相比较，如果某个记录的关键字等于</a:t>
            </a:r>
            <a:r>
              <a:rPr lang="en-US" altLang="zh-CN" sz="2400" dirty="0">
                <a:latin typeface="Times New Roman" panose="02020603050405020304" pitchFamily="18" charset="0"/>
              </a:rPr>
              <a:t>k</a:t>
            </a:r>
            <a:r>
              <a:rPr lang="zh-CN" altLang="en-US" sz="2400" dirty="0">
                <a:latin typeface="宋体" panose="02010600030101010101" pitchFamily="2" charset="-122"/>
              </a:rPr>
              <a:t>，则查找成功，否则查找失败。</a:t>
            </a:r>
            <a:r>
              <a:rPr lang="zh-CN" altLang="en-US" sz="2500" dirty="0">
                <a:latin typeface="Times New Roman" panose="02020603050405020304" pitchFamily="18" charset="0"/>
              </a:rPr>
              <a:t> </a:t>
            </a:r>
            <a:endParaRPr lang="zh-CN" altLang="en-US" sz="4800" dirty="0">
              <a:latin typeface="Times New Roman" panose="02020603050405020304" pitchFamily="18" charset="0"/>
            </a:endParaRPr>
          </a:p>
        </p:txBody>
      </p:sp>
      <p:sp>
        <p:nvSpPr>
          <p:cNvPr id="11282" name="Rectangle 18"/>
          <p:cNvSpPr/>
          <p:nvPr/>
        </p:nvSpPr>
        <p:spPr>
          <a:xfrm>
            <a:off x="395288" y="2821940"/>
            <a:ext cx="8077200" cy="3784600"/>
          </a:xfrm>
          <a:prstGeom prst="rect">
            <a:avLst/>
          </a:prstGeom>
          <a:noFill/>
          <a:ln w="9525">
            <a:noFill/>
          </a:ln>
        </p:spPr>
        <p:txBody>
          <a:bodyPr wrap="square">
            <a:spAutoFit/>
          </a:bodyPr>
          <a:p>
            <a:pPr indent="411480" algn="just" eaLnBrk="1" hangingPunct="1"/>
            <a:r>
              <a:rPr lang="zh-CN" altLang="en-US" sz="2400" b="1" dirty="0">
                <a:solidFill>
                  <a:srgbClr val="D60093"/>
                </a:solidFill>
                <a:latin typeface="幼圆" panose="02010509060101010101" pitchFamily="49" charset="-122"/>
                <a:ea typeface="幼圆" panose="02010509060101010101" pitchFamily="49" charset="-122"/>
              </a:rPr>
              <a:t>顺序查找算法</a:t>
            </a:r>
            <a:r>
              <a:rPr lang="zh-CN" altLang="en-US" sz="2400" b="1" dirty="0">
                <a:solidFill>
                  <a:schemeClr val="folHlink"/>
                </a:solidFill>
                <a:latin typeface="幼圆" panose="02010509060101010101" pitchFamily="49" charset="-122"/>
                <a:ea typeface="幼圆" panose="02010509060101010101" pitchFamily="49" charset="-122"/>
              </a:rPr>
              <a:t>：</a:t>
            </a:r>
            <a:endParaRPr lang="zh-CN" altLang="en-US" sz="2000" b="1" dirty="0">
              <a:latin typeface="Courier New" panose="02070309020205020404" pitchFamily="49" charset="0"/>
            </a:endParaRPr>
          </a:p>
          <a:p>
            <a:pPr indent="411480" algn="just" eaLnBrk="1" hangingPunct="1"/>
            <a:r>
              <a:rPr lang="en-US" altLang="zh-CN" sz="2400" b="1" dirty="0">
                <a:latin typeface="Courier New" panose="02070309020205020404" pitchFamily="49" charset="0"/>
              </a:rPr>
              <a:t>typedef rectype SeqList[n+1]; </a:t>
            </a:r>
            <a:r>
              <a:rPr lang="en-US" altLang="zh-CN" sz="2400" b="1" dirty="0">
                <a:latin typeface="Times New Roman" panose="02020603050405020304" pitchFamily="18" charset="0"/>
              </a:rPr>
              <a:t>           </a:t>
            </a:r>
            <a:r>
              <a:rPr lang="en-US" altLang="zh-CN" sz="2400" b="1" dirty="0">
                <a:latin typeface="宋体" panose="02010600030101010101" pitchFamily="2" charset="-122"/>
              </a:rPr>
              <a:t>∥0</a:t>
            </a:r>
            <a:r>
              <a:rPr lang="zh-CN" altLang="en-US" sz="2400" b="1" dirty="0">
                <a:latin typeface="宋体" panose="02010600030101010101" pitchFamily="2" charset="-122"/>
              </a:rPr>
              <a:t>号单元用作哨兵</a:t>
            </a:r>
            <a:r>
              <a:rPr lang="zh-CN" altLang="en-US" sz="2400" b="1" dirty="0">
                <a:latin typeface="Times New Roman" panose="02020603050405020304" pitchFamily="18" charset="0"/>
              </a:rPr>
              <a:t> </a:t>
            </a:r>
            <a:endParaRPr lang="zh-CN" altLang="en-US" sz="2400" b="1" dirty="0">
              <a:latin typeface="Times New Roman" panose="02020603050405020304" pitchFamily="18" charset="0"/>
            </a:endParaRPr>
          </a:p>
          <a:p>
            <a:pPr indent="411480" algn="just"/>
            <a:r>
              <a:rPr lang="en-US" altLang="zh-CN" sz="2400" b="1" dirty="0">
                <a:latin typeface="Courier New" panose="02070309020205020404" pitchFamily="49" charset="0"/>
              </a:rPr>
              <a:t>int SearchSeq(SeqList r,int k)</a:t>
            </a:r>
            <a:endParaRPr lang="en-US" altLang="zh-CN" sz="2400" b="1" dirty="0">
              <a:latin typeface="Times New Roman" panose="02020603050405020304" pitchFamily="18" charset="0"/>
            </a:endParaRPr>
          </a:p>
          <a:p>
            <a:pPr indent="411480" algn="just"/>
            <a:r>
              <a:rPr lang="en-US" altLang="zh-CN" sz="2400" b="1" dirty="0">
                <a:latin typeface="Times New Roman" panose="02020603050405020304" pitchFamily="18" charset="0"/>
              </a:rPr>
              <a:t>{</a:t>
            </a:r>
            <a:r>
              <a:rPr lang="en-US" altLang="zh-CN" sz="2400" b="1" dirty="0">
                <a:latin typeface="宋体" panose="02010600030101010101" pitchFamily="2" charset="-122"/>
              </a:rPr>
              <a:t>∥</a:t>
            </a:r>
            <a:r>
              <a:rPr lang="zh-CN" altLang="en-US" sz="2400" b="1" dirty="0">
                <a:latin typeface="宋体" panose="02010600030101010101" pitchFamily="2" charset="-122"/>
              </a:rPr>
              <a:t>在顺序表</a:t>
            </a:r>
            <a:r>
              <a:rPr lang="en-US" altLang="zh-CN" sz="2400" b="1" dirty="0">
                <a:latin typeface="宋体" panose="02010600030101010101" pitchFamily="2" charset="-122"/>
              </a:rPr>
              <a:t>r[1..n]</a:t>
            </a:r>
            <a:r>
              <a:rPr lang="zh-CN" altLang="en-US" sz="2400" b="1" dirty="0">
                <a:latin typeface="宋体" panose="02010600030101010101" pitchFamily="2" charset="-122"/>
              </a:rPr>
              <a:t>中顺序查找关键字为</a:t>
            </a:r>
            <a:r>
              <a:rPr lang="en-US" altLang="zh-CN" sz="2400" b="1" dirty="0">
                <a:latin typeface="宋体" panose="02010600030101010101" pitchFamily="2" charset="-122"/>
              </a:rPr>
              <a:t>k</a:t>
            </a:r>
            <a:r>
              <a:rPr lang="zh-CN" altLang="en-US" sz="2400" b="1" dirty="0">
                <a:latin typeface="宋体" panose="02010600030101010101" pitchFamily="2" charset="-122"/>
              </a:rPr>
              <a:t>的结点，成功返回结点位置，失败返回</a:t>
            </a:r>
            <a:r>
              <a:rPr lang="en-US" altLang="zh-CN" sz="2400" b="1" dirty="0">
                <a:latin typeface="宋体" panose="02010600030101010101" pitchFamily="2" charset="-122"/>
              </a:rPr>
              <a:t>0</a:t>
            </a:r>
            <a:endParaRPr lang="en-US" altLang="zh-CN" sz="2400" b="1" dirty="0">
              <a:latin typeface="Times New Roman" panose="02020603050405020304" pitchFamily="18" charset="0"/>
            </a:endParaRPr>
          </a:p>
          <a:p>
            <a:pPr indent="411480" algn="just"/>
            <a:r>
              <a:rPr lang="en-US" altLang="zh-CN" sz="2400" b="1" dirty="0">
                <a:latin typeface="宋体" panose="02010600030101010101" pitchFamily="2" charset="-122"/>
              </a:rPr>
              <a:t>  </a:t>
            </a:r>
            <a:r>
              <a:rPr lang="en-US" altLang="zh-CN" sz="2400" b="1" i="1" dirty="0">
                <a:solidFill>
                  <a:srgbClr val="D60093"/>
                </a:solidFill>
                <a:latin typeface="Courier New" panose="02070309020205020404" pitchFamily="49" charset="0"/>
              </a:rPr>
              <a:t>r[0].key=k;</a:t>
            </a:r>
            <a:r>
              <a:rPr lang="en-US" altLang="zh-CN" sz="2400" b="1" dirty="0">
                <a:latin typeface="宋体" panose="02010600030101010101" pitchFamily="2" charset="-122"/>
              </a:rPr>
              <a:t> </a:t>
            </a:r>
            <a:r>
              <a:rPr lang="en-US" altLang="zh-CN" sz="2400" b="1" dirty="0">
                <a:latin typeface="Courier New" panose="02070309020205020404" pitchFamily="49" charset="0"/>
              </a:rPr>
              <a:t>i=n;</a:t>
            </a:r>
            <a:r>
              <a:rPr lang="en-US" altLang="zh-CN" sz="2400" b="1" dirty="0">
                <a:latin typeface="宋体" panose="02010600030101010101" pitchFamily="2" charset="-122"/>
              </a:rPr>
              <a:t>     ∥</a:t>
            </a:r>
            <a:r>
              <a:rPr lang="zh-CN" altLang="en-US" sz="2400" b="1" dirty="0">
                <a:latin typeface="宋体" panose="02010600030101010101" pitchFamily="2" charset="-122"/>
              </a:rPr>
              <a:t>设置哨兵</a:t>
            </a:r>
            <a:endParaRPr lang="zh-CN" altLang="en-US" sz="2400" b="1" dirty="0">
              <a:latin typeface="Times New Roman" panose="02020603050405020304" pitchFamily="18" charset="0"/>
            </a:endParaRPr>
          </a:p>
          <a:p>
            <a:pPr indent="411480" algn="just"/>
            <a:r>
              <a:rPr lang="zh-CN" altLang="en-US" sz="2400" b="1" dirty="0">
                <a:latin typeface="宋体" panose="02010600030101010101" pitchFamily="2" charset="-122"/>
              </a:rPr>
              <a:t>  </a:t>
            </a:r>
            <a:r>
              <a:rPr lang="en-US" altLang="zh-CN" sz="2400" b="1" dirty="0">
                <a:latin typeface="宋体" panose="02010600030101010101" pitchFamily="2" charset="-122"/>
              </a:rPr>
              <a:t>while (</a:t>
            </a:r>
            <a:r>
              <a:rPr lang="en-US" altLang="zh-CN" sz="2400" b="1" dirty="0">
                <a:latin typeface="Courier New" panose="02070309020205020404" pitchFamily="49" charset="0"/>
              </a:rPr>
              <a:t>r[i].key!=k)  i--</a:t>
            </a:r>
            <a:r>
              <a:rPr lang="zh-CN" altLang="en-US" sz="2400" b="1" dirty="0">
                <a:latin typeface="宋体" panose="02010600030101010101" pitchFamily="2" charset="-122"/>
              </a:rPr>
              <a:t>；∥从表尾向前查找</a:t>
            </a:r>
            <a:endParaRPr lang="zh-CN" altLang="en-US" sz="2400" b="1" dirty="0">
              <a:latin typeface="Times New Roman" panose="02020603050405020304" pitchFamily="18" charset="0"/>
            </a:endParaRPr>
          </a:p>
          <a:p>
            <a:pPr indent="411480" algn="just"/>
            <a:r>
              <a:rPr lang="zh-CN" altLang="en-US" sz="2400" b="1" dirty="0">
                <a:latin typeface="Courier New" panose="02070309020205020404" pitchFamily="49" charset="0"/>
              </a:rPr>
              <a:t>  </a:t>
            </a:r>
            <a:r>
              <a:rPr lang="en-US" altLang="zh-CN" sz="2400" b="1" dirty="0">
                <a:latin typeface="Courier New" panose="02070309020205020404" pitchFamily="49" charset="0"/>
              </a:rPr>
              <a:t>return i</a:t>
            </a:r>
            <a:r>
              <a:rPr lang="en-US" altLang="zh-CN" sz="2400" b="1" dirty="0">
                <a:latin typeface="宋体" panose="02010600030101010101" pitchFamily="2" charset="-122"/>
              </a:rPr>
              <a:t>;∥</a:t>
            </a:r>
            <a:r>
              <a:rPr lang="zh-CN" altLang="en-US" sz="2400" b="1" dirty="0">
                <a:latin typeface="宋体" panose="02010600030101010101" pitchFamily="2" charset="-122"/>
              </a:rPr>
              <a:t>找不到为</a:t>
            </a:r>
            <a:r>
              <a:rPr lang="en-US" altLang="zh-CN" sz="2400" b="1" dirty="0">
                <a:latin typeface="宋体" panose="02010600030101010101" pitchFamily="2" charset="-122"/>
              </a:rPr>
              <a:t>0</a:t>
            </a:r>
            <a:r>
              <a:rPr lang="zh-CN" altLang="en-US" sz="2400" b="1" dirty="0">
                <a:latin typeface="宋体" panose="02010600030101010101" pitchFamily="2" charset="-122"/>
              </a:rPr>
              <a:t>，找到为在顺序表中的位置</a:t>
            </a:r>
            <a:endParaRPr lang="zh-CN" altLang="en-US" sz="2400" b="1" dirty="0">
              <a:latin typeface="Times New Roman" panose="02020603050405020304" pitchFamily="18" charset="0"/>
            </a:endParaRPr>
          </a:p>
          <a:p>
            <a:pPr indent="411480"/>
            <a:r>
              <a:rPr lang="en-US" altLang="zh-CN" sz="2400" b="1" dirty="0">
                <a:latin typeface="宋体" panose="02010600030101010101" pitchFamily="2" charset="-122"/>
              </a:rPr>
              <a:t>}∥</a:t>
            </a:r>
            <a:r>
              <a:rPr lang="en-US" altLang="zh-CN" sz="2400" b="1" dirty="0">
                <a:latin typeface="Courier New" panose="02070309020205020404" pitchFamily="49" charset="0"/>
              </a:rPr>
              <a:t>SearchSeq</a:t>
            </a: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p:txBody>
      </p:sp>
      <p:sp>
        <p:nvSpPr>
          <p:cNvPr id="10245" name="Rectangle 2"/>
          <p:cNvSpPr/>
          <p:nvPr/>
        </p:nvSpPr>
        <p:spPr>
          <a:xfrm>
            <a:off x="457200" y="274638"/>
            <a:ext cx="8229600" cy="1143000"/>
          </a:xfrm>
          <a:prstGeom prst="rect">
            <a:avLst/>
          </a:prstGeom>
          <a:noFill/>
          <a:ln w="9525">
            <a:noFill/>
          </a:ln>
        </p:spPr>
        <p:txBody>
          <a:bodyPr anchor="ctr" anchorCtr="0"/>
          <a:p>
            <a:pPr algn="ctr" eaLnBrk="1" hangingPunct="1"/>
            <a:r>
              <a:rPr lang="zh-CN" altLang="en-US" sz="4000" dirty="0">
                <a:solidFill>
                  <a:schemeClr val="tx2"/>
                </a:solidFill>
                <a:latin typeface="Arial" panose="020B0604020202020204" pitchFamily="34" charset="0"/>
              </a:rPr>
              <a:t>顺序查找表</a:t>
            </a:r>
            <a:endParaRPr lang="zh-CN" altLang="en-US" sz="4000" dirty="0">
              <a:solidFill>
                <a:schemeClr val="tx2"/>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66563" name="Text Box 2"/>
          <p:cNvSpPr txBox="1"/>
          <p:nvPr/>
        </p:nvSpPr>
        <p:spPr>
          <a:xfrm>
            <a:off x="304800" y="304800"/>
            <a:ext cx="8610600" cy="4984750"/>
          </a:xfrm>
          <a:prstGeom prst="rect">
            <a:avLst/>
          </a:prstGeom>
          <a:noFill/>
          <a:ln w="9525">
            <a:noFill/>
          </a:ln>
        </p:spPr>
        <p:txBody>
          <a:bodyPr>
            <a:spAutoFit/>
          </a:bodyPr>
          <a:p>
            <a:pPr algn="just" eaLnBrk="1" hangingPunct="1">
              <a:lnSpc>
                <a:spcPct val="120000"/>
              </a:lnSpc>
            </a:pPr>
            <a:r>
              <a:rPr lang="zh-CN" altLang="en-US" sz="2400" b="1" dirty="0">
                <a:ln w="22225">
                  <a:solidFill>
                    <a:schemeClr val="accent2"/>
                  </a:solidFill>
                  <a:prstDash val="solid"/>
                </a:ln>
                <a:solidFill>
                  <a:schemeClr val="accent2">
                    <a:lumMod val="40000"/>
                    <a:lumOff val="60000"/>
                  </a:schemeClr>
                </a:solidFill>
                <a:effectLst/>
                <a:latin typeface="Times New Roman" panose="02020603050405020304" pitchFamily="18" charset="0"/>
              </a:rPr>
              <a:t>四</a:t>
            </a:r>
            <a:r>
              <a:rPr lang="en-US" altLang="zh-CN" sz="2400" b="1" dirty="0">
                <a:ln w="22225">
                  <a:solidFill>
                    <a:schemeClr val="accent2"/>
                  </a:solidFill>
                  <a:prstDash val="solid"/>
                </a:ln>
                <a:solidFill>
                  <a:schemeClr val="accent2">
                    <a:lumMod val="40000"/>
                    <a:lumOff val="60000"/>
                  </a:schemeClr>
                </a:solidFill>
                <a:effectLst/>
                <a:latin typeface="Times New Roman" panose="02020603050405020304" pitchFamily="18" charset="0"/>
              </a:rPr>
              <a:t>. </a:t>
            </a:r>
            <a:r>
              <a:rPr lang="zh-CN" altLang="en-US" sz="2400" b="1" dirty="0">
                <a:ln w="22225">
                  <a:solidFill>
                    <a:schemeClr val="accent2"/>
                  </a:solidFill>
                  <a:prstDash val="solid"/>
                </a:ln>
                <a:solidFill>
                  <a:schemeClr val="accent2">
                    <a:lumMod val="40000"/>
                    <a:lumOff val="60000"/>
                  </a:schemeClr>
                </a:solidFill>
                <a:effectLst/>
                <a:latin typeface="Times New Roman" panose="02020603050405020304" pitchFamily="18" charset="0"/>
              </a:rPr>
              <a:t>平方取中法</a:t>
            </a:r>
            <a:endParaRPr lang="zh-CN" altLang="en-US" sz="2400" b="1" dirty="0">
              <a:ln w="22225">
                <a:solidFill>
                  <a:schemeClr val="accent2"/>
                </a:solidFill>
                <a:prstDash val="solid"/>
              </a:ln>
              <a:solidFill>
                <a:schemeClr val="accent2">
                  <a:lumMod val="40000"/>
                  <a:lumOff val="60000"/>
                </a:schemeClr>
              </a:solidFill>
              <a:effectLst/>
              <a:latin typeface="Times New Roman" panose="02020603050405020304" pitchFamily="18" charset="0"/>
            </a:endParaRPr>
          </a:p>
          <a:p>
            <a:pPr algn="just" eaLnBrk="1" hangingPunct="1">
              <a:lnSpc>
                <a:spcPct val="120000"/>
              </a:lnSpc>
            </a:pPr>
            <a:r>
              <a:rPr lang="zh-CN" altLang="en-US" sz="2000" b="1" dirty="0">
                <a:latin typeface="Times New Roman" panose="02020603050405020304" pitchFamily="18" charset="0"/>
              </a:rPr>
              <a:t>    对关键字平方后，按哈希表大小，取中间的若干位作为哈希地址。</a:t>
            </a:r>
            <a:endParaRPr lang="zh-CN" altLang="en-US" sz="2000" b="1" dirty="0">
              <a:latin typeface="Times New Roman" panose="02020603050405020304" pitchFamily="18" charset="0"/>
            </a:endParaRPr>
          </a:p>
          <a:p>
            <a:pPr algn="just" eaLnBrk="1" hangingPunct="1">
              <a:lnSpc>
                <a:spcPct val="120000"/>
              </a:lnSpc>
            </a:pPr>
            <a:r>
              <a:rPr lang="zh-CN" altLang="en-US" sz="2400" b="1" dirty="0">
                <a:ln w="22225">
                  <a:solidFill>
                    <a:schemeClr val="accent2"/>
                  </a:solidFill>
                  <a:prstDash val="solid"/>
                </a:ln>
                <a:solidFill>
                  <a:schemeClr val="accent2">
                    <a:lumMod val="40000"/>
                    <a:lumOff val="60000"/>
                  </a:schemeClr>
                </a:solidFill>
                <a:effectLst/>
                <a:latin typeface="Times New Roman" panose="02020603050405020304" pitchFamily="18" charset="0"/>
              </a:rPr>
              <a:t>五</a:t>
            </a:r>
            <a:r>
              <a:rPr lang="en-US" altLang="zh-CN" sz="2400" b="1" dirty="0">
                <a:ln w="22225">
                  <a:solidFill>
                    <a:schemeClr val="accent2"/>
                  </a:solidFill>
                  <a:prstDash val="solid"/>
                </a:ln>
                <a:solidFill>
                  <a:schemeClr val="accent2">
                    <a:lumMod val="40000"/>
                    <a:lumOff val="60000"/>
                  </a:schemeClr>
                </a:solidFill>
                <a:effectLst/>
                <a:latin typeface="Times New Roman" panose="02020603050405020304" pitchFamily="18" charset="0"/>
              </a:rPr>
              <a:t>. </a:t>
            </a:r>
            <a:r>
              <a:rPr lang="zh-CN" altLang="en-US" sz="2400" b="1" dirty="0">
                <a:ln w="22225">
                  <a:solidFill>
                    <a:schemeClr val="accent2"/>
                  </a:solidFill>
                  <a:prstDash val="solid"/>
                </a:ln>
                <a:solidFill>
                  <a:schemeClr val="accent2">
                    <a:lumMod val="40000"/>
                    <a:lumOff val="60000"/>
                  </a:schemeClr>
                </a:solidFill>
                <a:effectLst/>
                <a:latin typeface="Times New Roman" panose="02020603050405020304" pitchFamily="18" charset="0"/>
              </a:rPr>
              <a:t>折叠法</a:t>
            </a:r>
            <a:r>
              <a:rPr lang="en-US" altLang="zh-CN" sz="2400" b="1" dirty="0">
                <a:ln w="22225">
                  <a:solidFill>
                    <a:schemeClr val="accent2"/>
                  </a:solidFill>
                  <a:prstDash val="solid"/>
                </a:ln>
                <a:solidFill>
                  <a:schemeClr val="accent2">
                    <a:lumMod val="40000"/>
                    <a:lumOff val="60000"/>
                  </a:schemeClr>
                </a:solidFill>
                <a:effectLst/>
                <a:latin typeface="Times New Roman" panose="02020603050405020304" pitchFamily="18" charset="0"/>
              </a:rPr>
              <a:t>(Folding)</a:t>
            </a:r>
            <a:endParaRPr lang="en-US" altLang="zh-CN" sz="2400" b="1" dirty="0">
              <a:ln w="22225">
                <a:solidFill>
                  <a:schemeClr val="accent2"/>
                </a:solidFill>
                <a:prstDash val="solid"/>
              </a:ln>
              <a:solidFill>
                <a:schemeClr val="accent2">
                  <a:lumMod val="40000"/>
                  <a:lumOff val="60000"/>
                </a:schemeClr>
              </a:solidFill>
              <a:effectLst/>
              <a:latin typeface="Times New Roman" panose="02020603050405020304" pitchFamily="18" charset="0"/>
            </a:endParaRPr>
          </a:p>
          <a:p>
            <a:pPr algn="just" eaLnBrk="1" hangingPunct="1">
              <a:lnSpc>
                <a:spcPct val="120000"/>
              </a:lnSpc>
            </a:pPr>
            <a:r>
              <a:rPr lang="en-US" altLang="zh-CN" sz="2000" b="1" dirty="0">
                <a:latin typeface="Times New Roman" panose="02020603050405020304" pitchFamily="18" charset="0"/>
              </a:rPr>
              <a:t>    </a:t>
            </a:r>
            <a:r>
              <a:rPr lang="zh-CN" altLang="en-US" sz="2000" b="1" dirty="0">
                <a:latin typeface="Times New Roman" panose="02020603050405020304" pitchFamily="18" charset="0"/>
              </a:rPr>
              <a:t>此方法将关键字自左到右分成位数相等的几部分，最后一部分位数可以短些，然后将这几部分叠加求和，并按哈希表表长，取后几位作为哈希地址。这种方法称为折叠法。</a:t>
            </a:r>
            <a:endParaRPr lang="zh-CN" altLang="en-US" sz="2000" b="1" dirty="0">
              <a:latin typeface="Times New Roman" panose="02020603050405020304" pitchFamily="18" charset="0"/>
            </a:endParaRPr>
          </a:p>
          <a:p>
            <a:pPr algn="just" eaLnBrk="1" hangingPunct="1">
              <a:lnSpc>
                <a:spcPct val="120000"/>
              </a:lnSpc>
            </a:pPr>
            <a:r>
              <a:rPr lang="zh-CN" altLang="en-US" sz="2000" b="1" dirty="0">
                <a:latin typeface="Times New Roman" panose="02020603050405020304" pitchFamily="18" charset="0"/>
              </a:rPr>
              <a:t>    有两种叠加方法：</a:t>
            </a:r>
            <a:endParaRPr lang="zh-CN" altLang="en-US" sz="2000" b="1" dirty="0">
              <a:latin typeface="Times New Roman" panose="02020603050405020304" pitchFamily="18" charset="0"/>
            </a:endParaRPr>
          </a:p>
          <a:p>
            <a:pPr algn="just" eaLnBrk="1" hangingPunct="1">
              <a:lnSpc>
                <a:spcPct val="120000"/>
              </a:lnSpc>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1. </a:t>
            </a:r>
            <a:r>
              <a:rPr lang="zh-CN" altLang="en-US" sz="2000" b="1" dirty="0">
                <a:latin typeface="Times New Roman" panose="02020603050405020304" pitchFamily="18" charset="0"/>
              </a:rPr>
              <a:t>移  位  法 ── 将各部分的最后一位对齐相加。</a:t>
            </a:r>
            <a:endParaRPr lang="zh-CN" altLang="en-US" sz="2000" b="1" dirty="0">
              <a:latin typeface="Times New Roman" panose="02020603050405020304" pitchFamily="18" charset="0"/>
            </a:endParaRPr>
          </a:p>
          <a:p>
            <a:pPr algn="just" eaLnBrk="1" hangingPunct="1">
              <a:lnSpc>
                <a:spcPct val="120000"/>
              </a:lnSpc>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2. </a:t>
            </a:r>
            <a:r>
              <a:rPr lang="zh-CN" altLang="en-US" sz="2000" b="1" dirty="0">
                <a:latin typeface="Times New Roman" panose="02020603050405020304" pitchFamily="18" charset="0"/>
              </a:rPr>
              <a:t>间界叠加法 ── 从一端向另一端沿各部分分界来回折叠后，最后一位对齐相加。</a:t>
            </a:r>
            <a:endParaRPr lang="zh-CN" altLang="en-US" sz="2000" b="1" dirty="0">
              <a:latin typeface="Times New Roman" panose="02020603050405020304" pitchFamily="18" charset="0"/>
            </a:endParaRPr>
          </a:p>
          <a:p>
            <a:pPr algn="just" eaLnBrk="1" hangingPunct="1">
              <a:lnSpc>
                <a:spcPct val="120000"/>
              </a:lnSpc>
            </a:pPr>
            <a:r>
              <a:rPr lang="en-US" altLang="zh-CN" sz="2000" b="1" dirty="0">
                <a:latin typeface="Times New Roman" panose="02020603050405020304" pitchFamily="18" charset="0"/>
              </a:rPr>
              <a:t>【</a:t>
            </a:r>
            <a:r>
              <a:rPr lang="zh-CN" altLang="en-US" sz="2000" b="1" dirty="0">
                <a:latin typeface="Times New Roman" panose="02020603050405020304" pitchFamily="18" charset="0"/>
              </a:rPr>
              <a:t>例</a:t>
            </a:r>
            <a:r>
              <a:rPr lang="en-US" altLang="zh-CN" sz="2000" b="1" dirty="0">
                <a:latin typeface="Times New Roman" panose="02020603050405020304" pitchFamily="18" charset="0"/>
              </a:rPr>
              <a:t>】</a:t>
            </a:r>
            <a:r>
              <a:rPr lang="zh-CN" altLang="en-US" sz="2000" b="1" dirty="0">
                <a:latin typeface="Times New Roman" panose="02020603050405020304" pitchFamily="18" charset="0"/>
              </a:rPr>
              <a:t>关键字为 </a:t>
            </a:r>
            <a:r>
              <a:rPr lang="en-US" altLang="zh-CN" sz="2000" b="1" dirty="0">
                <a:latin typeface="Times New Roman" panose="02020603050405020304" pitchFamily="18" charset="0"/>
              </a:rPr>
              <a:t>key=0442205864</a:t>
            </a:r>
            <a:r>
              <a:rPr lang="zh-CN" altLang="en-US" sz="2000" b="1" dirty="0">
                <a:latin typeface="Times New Roman" panose="02020603050405020304" pitchFamily="18" charset="0"/>
              </a:rPr>
              <a:t>，设哈希表长为四位数，则可对关键字每四位一部分来分割。</a:t>
            </a:r>
            <a:endParaRPr lang="zh-CN" altLang="en-US" sz="2000" b="1" dirty="0">
              <a:latin typeface="Times New Roman" panose="02020603050405020304" pitchFamily="18" charset="0"/>
            </a:endParaRPr>
          </a:p>
          <a:p>
            <a:pPr algn="just" eaLnBrk="1" hangingPunct="1">
              <a:lnSpc>
                <a:spcPct val="120000"/>
              </a:lnSpc>
            </a:pPr>
            <a:r>
              <a:rPr lang="zh-CN" altLang="en-US" sz="2000" b="1" dirty="0">
                <a:latin typeface="Times New Roman" panose="02020603050405020304" pitchFamily="18" charset="0"/>
              </a:rPr>
              <a:t>    关键字分割为如下三组：   </a:t>
            </a:r>
            <a:r>
              <a:rPr lang="en-US" altLang="zh-CN" sz="2000" b="1" dirty="0">
                <a:latin typeface="Times New Roman" panose="02020603050405020304" pitchFamily="18" charset="0"/>
              </a:rPr>
              <a:t>5864   4220  04</a:t>
            </a:r>
            <a:endParaRPr lang="en-US" altLang="zh-CN" sz="2000" b="1" dirty="0">
              <a:latin typeface="Times New Roman" panose="02020603050405020304" pitchFamily="18" charset="0"/>
            </a:endParaRPr>
          </a:p>
        </p:txBody>
      </p:sp>
      <p:sp>
        <p:nvSpPr>
          <p:cNvPr id="66564" name="Text Box 3"/>
          <p:cNvSpPr txBox="1"/>
          <p:nvPr/>
        </p:nvSpPr>
        <p:spPr>
          <a:xfrm>
            <a:off x="5562600" y="4648200"/>
            <a:ext cx="1219200" cy="1981200"/>
          </a:xfrm>
          <a:prstGeom prst="rect">
            <a:avLst/>
          </a:prstGeom>
          <a:noFill/>
          <a:ln w="9525">
            <a:noFill/>
          </a:ln>
        </p:spPr>
        <p:txBody>
          <a:bodyPr/>
          <a:p>
            <a:pPr algn="just">
              <a:lnSpc>
                <a:spcPct val="80000"/>
              </a:lnSpc>
            </a:pPr>
            <a:r>
              <a:rPr lang="zh-CN" altLang="en-US" sz="1000" dirty="0">
                <a:latin typeface="宋体" panose="02010600030101010101" pitchFamily="2" charset="-122"/>
              </a:rPr>
              <a:t>     </a:t>
            </a:r>
            <a:r>
              <a:rPr lang="en-US" altLang="zh-CN" dirty="0">
                <a:latin typeface="宋体" panose="02010600030101010101" pitchFamily="2" charset="-122"/>
              </a:rPr>
              <a:t>5864</a:t>
            </a:r>
            <a:endParaRPr lang="en-US" altLang="zh-CN" dirty="0">
              <a:latin typeface="宋体" panose="02010600030101010101" pitchFamily="2" charset="-122"/>
            </a:endParaRPr>
          </a:p>
          <a:p>
            <a:pPr algn="just">
              <a:lnSpc>
                <a:spcPct val="80000"/>
              </a:lnSpc>
            </a:pPr>
            <a:r>
              <a:rPr lang="en-US" altLang="zh-CN" dirty="0">
                <a:latin typeface="宋体" panose="02010600030101010101" pitchFamily="2" charset="-122"/>
              </a:rPr>
              <a:t>   4220</a:t>
            </a:r>
            <a:endParaRPr lang="en-US" altLang="zh-CN" dirty="0">
              <a:latin typeface="宋体" panose="02010600030101010101" pitchFamily="2" charset="-122"/>
            </a:endParaRPr>
          </a:p>
          <a:p>
            <a:pPr algn="just">
              <a:lnSpc>
                <a:spcPct val="80000"/>
              </a:lnSpc>
            </a:pPr>
            <a:r>
              <a:rPr lang="en-US" altLang="zh-CN" dirty="0">
                <a:latin typeface="宋体" panose="02010600030101010101" pitchFamily="2" charset="-122"/>
              </a:rPr>
              <a:t> +   04</a:t>
            </a:r>
            <a:endParaRPr lang="en-US" altLang="zh-CN" dirty="0">
              <a:latin typeface="宋体" panose="02010600030101010101" pitchFamily="2" charset="-122"/>
            </a:endParaRPr>
          </a:p>
          <a:p>
            <a:pPr algn="just">
              <a:lnSpc>
                <a:spcPct val="72000"/>
              </a:lnSpc>
            </a:pPr>
            <a:r>
              <a:rPr lang="en-US" altLang="zh-CN" dirty="0">
                <a:latin typeface="宋体" panose="02010600030101010101" pitchFamily="2" charset="-122"/>
              </a:rPr>
              <a:t>   ───</a:t>
            </a:r>
            <a:endParaRPr lang="en-US" altLang="zh-CN" dirty="0">
              <a:latin typeface="宋体" panose="02010600030101010101" pitchFamily="2" charset="-122"/>
            </a:endParaRPr>
          </a:p>
          <a:p>
            <a:pPr algn="just">
              <a:lnSpc>
                <a:spcPct val="80000"/>
              </a:lnSpc>
            </a:pPr>
            <a:r>
              <a:rPr lang="en-US" altLang="zh-CN" dirty="0">
                <a:latin typeface="宋体" panose="02010600030101010101" pitchFamily="2" charset="-122"/>
              </a:rPr>
              <a:t>  10088</a:t>
            </a:r>
            <a:endParaRPr lang="en-US" altLang="zh-CN" dirty="0">
              <a:latin typeface="宋体" panose="02010600030101010101" pitchFamily="2" charset="-122"/>
            </a:endParaRPr>
          </a:p>
          <a:p>
            <a:pPr algn="just"/>
            <a:r>
              <a:rPr lang="en-US" altLang="zh-CN" dirty="0">
                <a:latin typeface="宋体" panose="02010600030101010101" pitchFamily="2" charset="-122"/>
              </a:rPr>
              <a:t>Hash(key)=0088</a:t>
            </a:r>
            <a:endParaRPr lang="en-US" altLang="zh-CN" dirty="0">
              <a:latin typeface="宋体" panose="02010600030101010101" pitchFamily="2" charset="-122"/>
            </a:endParaRPr>
          </a:p>
          <a:p>
            <a:pPr algn="just"/>
            <a:r>
              <a:rPr lang="en-US" altLang="zh-CN" dirty="0">
                <a:latin typeface="Times New Roman" panose="02020603050405020304" pitchFamily="18" charset="0"/>
              </a:rPr>
              <a:t>    </a:t>
            </a:r>
            <a:r>
              <a:rPr lang="zh-CN" altLang="en-US" dirty="0">
                <a:latin typeface="Times New Roman" panose="02020603050405020304" pitchFamily="18" charset="0"/>
              </a:rPr>
              <a:t>移位法</a:t>
            </a:r>
            <a:endParaRPr lang="zh-CN" altLang="en-US" dirty="0">
              <a:latin typeface="Times New Roman" panose="02020603050405020304" pitchFamily="18" charset="0"/>
            </a:endParaRPr>
          </a:p>
        </p:txBody>
      </p:sp>
      <p:sp>
        <p:nvSpPr>
          <p:cNvPr id="66565" name="Text Box 4"/>
          <p:cNvSpPr txBox="1"/>
          <p:nvPr/>
        </p:nvSpPr>
        <p:spPr>
          <a:xfrm>
            <a:off x="7239000" y="4572000"/>
            <a:ext cx="1447800" cy="2057400"/>
          </a:xfrm>
          <a:prstGeom prst="rect">
            <a:avLst/>
          </a:prstGeom>
          <a:noFill/>
          <a:ln w="9525">
            <a:noFill/>
          </a:ln>
        </p:spPr>
        <p:txBody>
          <a:bodyPr/>
          <a:p>
            <a:pPr algn="just">
              <a:lnSpc>
                <a:spcPct val="80000"/>
              </a:lnSpc>
            </a:pPr>
            <a:r>
              <a:rPr lang="zh-CN" altLang="en-US" sz="1000" dirty="0">
                <a:latin typeface="宋体" panose="02010600030101010101" pitchFamily="2" charset="-122"/>
              </a:rPr>
              <a:t>     </a:t>
            </a:r>
            <a:r>
              <a:rPr lang="en-US" altLang="zh-CN" dirty="0">
                <a:latin typeface="宋体" panose="02010600030101010101" pitchFamily="2" charset="-122"/>
              </a:rPr>
              <a:t>5864</a:t>
            </a:r>
            <a:endParaRPr lang="en-US" altLang="zh-CN" dirty="0">
              <a:latin typeface="宋体" panose="02010600030101010101" pitchFamily="2" charset="-122"/>
            </a:endParaRPr>
          </a:p>
          <a:p>
            <a:pPr algn="just">
              <a:lnSpc>
                <a:spcPct val="80000"/>
              </a:lnSpc>
            </a:pPr>
            <a:r>
              <a:rPr lang="en-US" altLang="zh-CN" dirty="0">
                <a:latin typeface="宋体" panose="02010600030101010101" pitchFamily="2" charset="-122"/>
              </a:rPr>
              <a:t>   0224</a:t>
            </a:r>
            <a:endParaRPr lang="en-US" altLang="zh-CN" dirty="0">
              <a:latin typeface="宋体" panose="02010600030101010101" pitchFamily="2" charset="-122"/>
            </a:endParaRPr>
          </a:p>
          <a:p>
            <a:pPr algn="just">
              <a:lnSpc>
                <a:spcPct val="80000"/>
              </a:lnSpc>
            </a:pPr>
            <a:r>
              <a:rPr lang="en-US" altLang="zh-CN" dirty="0">
                <a:latin typeface="宋体" panose="02010600030101010101" pitchFamily="2" charset="-122"/>
              </a:rPr>
              <a:t> +   04</a:t>
            </a:r>
            <a:endParaRPr lang="en-US" altLang="zh-CN" dirty="0">
              <a:latin typeface="宋体" panose="02010600030101010101" pitchFamily="2" charset="-122"/>
            </a:endParaRPr>
          </a:p>
          <a:p>
            <a:pPr algn="just">
              <a:lnSpc>
                <a:spcPct val="72000"/>
              </a:lnSpc>
            </a:pPr>
            <a:r>
              <a:rPr lang="en-US" altLang="zh-CN" dirty="0">
                <a:latin typeface="宋体" panose="02010600030101010101" pitchFamily="2" charset="-122"/>
              </a:rPr>
              <a:t>   ───</a:t>
            </a:r>
            <a:endParaRPr lang="en-US" altLang="zh-CN" dirty="0">
              <a:latin typeface="宋体" panose="02010600030101010101" pitchFamily="2" charset="-122"/>
            </a:endParaRPr>
          </a:p>
          <a:p>
            <a:pPr algn="just">
              <a:lnSpc>
                <a:spcPct val="80000"/>
              </a:lnSpc>
            </a:pPr>
            <a:r>
              <a:rPr lang="en-US" altLang="zh-CN" dirty="0">
                <a:latin typeface="宋体" panose="02010600030101010101" pitchFamily="2" charset="-122"/>
              </a:rPr>
              <a:t>   6092</a:t>
            </a:r>
            <a:endParaRPr lang="en-US" altLang="zh-CN" dirty="0">
              <a:latin typeface="宋体" panose="02010600030101010101" pitchFamily="2" charset="-122"/>
            </a:endParaRPr>
          </a:p>
          <a:p>
            <a:pPr algn="just"/>
            <a:r>
              <a:rPr lang="en-US" altLang="zh-CN" dirty="0">
                <a:latin typeface="宋体" panose="02010600030101010101" pitchFamily="2" charset="-122"/>
              </a:rPr>
              <a:t>Hash(key)=6092</a:t>
            </a:r>
            <a:endParaRPr lang="en-US" altLang="zh-CN" dirty="0">
              <a:latin typeface="宋体" panose="02010600030101010101" pitchFamily="2" charset="-122"/>
            </a:endParaRPr>
          </a:p>
          <a:p>
            <a:pPr algn="just"/>
            <a:r>
              <a:rPr lang="zh-CN" altLang="en-US" dirty="0">
                <a:latin typeface="Times New Roman" panose="02020603050405020304" pitchFamily="18" charset="0"/>
              </a:rPr>
              <a:t>间界叠加法 </a:t>
            </a:r>
            <a:endParaRPr lang="zh-CN" altLang="en-US" dirty="0">
              <a:latin typeface="Times New Roman" panose="02020603050405020304" pitchFamily="18" charset="0"/>
            </a:endParaRPr>
          </a:p>
        </p:txBody>
      </p:sp>
      <p:sp>
        <p:nvSpPr>
          <p:cNvPr id="66566" name="Text Box 5"/>
          <p:cNvSpPr txBox="1"/>
          <p:nvPr/>
        </p:nvSpPr>
        <p:spPr>
          <a:xfrm>
            <a:off x="381000" y="5334000"/>
            <a:ext cx="4876800" cy="1219200"/>
          </a:xfrm>
          <a:prstGeom prst="rect">
            <a:avLst/>
          </a:prstGeom>
          <a:noFill/>
          <a:ln w="9525">
            <a:noFill/>
          </a:ln>
        </p:spPr>
        <p:txBody>
          <a:bodyPr/>
          <a:p>
            <a:pPr algn="just">
              <a:lnSpc>
                <a:spcPct val="120000"/>
              </a:lnSpc>
            </a:pPr>
            <a:r>
              <a:rPr lang="zh-CN" altLang="en-US" sz="2000" b="1" dirty="0">
                <a:latin typeface="Times New Roman" panose="02020603050405020304" pitchFamily="18" charset="0"/>
              </a:rPr>
              <a:t>对于位数很多的关键码，且每一位上符号分布较均匀时，可采用此方法求得哈希地址。 </a:t>
            </a:r>
            <a:endParaRPr lang="zh-CN" altLang="en-US" sz="2000" b="1" dirty="0">
              <a:latin typeface="Times New Roman" panose="02020603050405020304"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200706" name="Text Box 2"/>
          <p:cNvSpPr txBox="1">
            <a:spLocks noChangeArrowheads="1"/>
          </p:cNvSpPr>
          <p:nvPr/>
        </p:nvSpPr>
        <p:spPr bwMode="auto">
          <a:xfrm>
            <a:off x="304800" y="304800"/>
            <a:ext cx="8610600" cy="578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30000"/>
              </a:lnSpc>
              <a:spcBef>
                <a:spcPct val="0"/>
              </a:spcBef>
              <a:spcAft>
                <a:spcPct val="0"/>
              </a:spcAft>
              <a:buClrTx/>
              <a:buSzTx/>
              <a:buFontTx/>
              <a:buNone/>
              <a:defRPr/>
            </a:pPr>
            <a:r>
              <a:rPr kumimoji="1" lang="en-US" altLang="zh-CN" sz="2400" b="1" i="0" u="none" strike="noStrike" kern="1200" cap="none" spc="0" normalizeH="0" baseline="0" noProof="0" dirty="0" smtClean="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宋体" panose="02010600030101010101" pitchFamily="2" charset="-122"/>
                <a:cs typeface="+mn-cs"/>
              </a:rPr>
              <a:t>9.4.3 </a:t>
            </a:r>
            <a:r>
              <a:rPr kumimoji="1" lang="zh-CN" altLang="en-US" sz="2400" b="1" i="0" u="none" strike="noStrike" kern="1200" cap="none" spc="0" normalizeH="0" baseline="0" noProof="0" dirty="0" smtClean="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宋体" panose="02010600030101010101" pitchFamily="2" charset="-122"/>
                <a:cs typeface="+mn-cs"/>
              </a:rPr>
              <a:t>处理冲突的方法</a:t>
            </a:r>
            <a:endParaRPr kumimoji="1" lang="zh-CN" altLang="en-US" sz="2400" b="1" i="0" u="none" strike="noStrike" kern="1200" cap="none" spc="0" normalizeH="0" baseline="0" noProof="0" dirty="0" smtClean="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30000"/>
              </a:lnSpc>
              <a:spcBef>
                <a:spcPct val="0"/>
              </a:spcBef>
              <a:spcAft>
                <a:spcPct val="0"/>
              </a:spcAft>
              <a:buClrTx/>
              <a:buSzTx/>
              <a:buFontTx/>
              <a:buNone/>
              <a:defRPr/>
            </a:pPr>
            <a:r>
              <a:rPr kumimoji="1" lang="zh-CN" altLang="en-US" sz="2400" b="1" i="0" u="none" strike="noStrike" kern="1200" cap="none" spc="0" normalizeH="0" baseline="0" noProof="0" dirty="0" smtClean="0">
                <a:ln w="22225">
                  <a:solidFill>
                    <a:schemeClr val="accent2"/>
                  </a:solidFill>
                  <a:prstDash val="solid"/>
                </a:ln>
                <a:solidFill>
                  <a:schemeClr val="accent2">
                    <a:lumMod val="40000"/>
                    <a:lumOff val="60000"/>
                  </a:schemeClr>
                </a:solidFill>
                <a:effectLst/>
                <a:uLnTx/>
                <a:uFillTx/>
                <a:latin typeface="Times New Roman" panose="02020603050405020304" pitchFamily="18" charset="0"/>
                <a:ea typeface="宋体" panose="02010600030101010101" pitchFamily="2" charset="-122"/>
                <a:cs typeface="+mn-cs"/>
              </a:rPr>
              <a:t>一</a:t>
            </a:r>
            <a:r>
              <a:rPr kumimoji="1" lang="en-US" altLang="zh-CN" sz="2400" b="1" i="0" u="none" strike="noStrike" kern="1200" cap="none" spc="0" normalizeH="0" baseline="0" noProof="0" dirty="0" smtClean="0">
                <a:ln w="22225">
                  <a:solidFill>
                    <a:schemeClr val="accent2"/>
                  </a:solidFill>
                  <a:prstDash val="solid"/>
                </a:ln>
                <a:solidFill>
                  <a:schemeClr val="accent2">
                    <a:lumMod val="40000"/>
                    <a:lumOff val="60000"/>
                  </a:schemeClr>
                </a:solidFill>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1200" cap="none" spc="0" normalizeH="0" baseline="0" noProof="0" dirty="0" smtClean="0">
                <a:ln w="22225">
                  <a:solidFill>
                    <a:schemeClr val="accent2"/>
                  </a:solidFill>
                  <a:prstDash val="solid"/>
                </a:ln>
                <a:solidFill>
                  <a:schemeClr val="accent2">
                    <a:lumMod val="40000"/>
                    <a:lumOff val="60000"/>
                  </a:schemeClr>
                </a:solidFill>
                <a:effectLst/>
                <a:uLnTx/>
                <a:uFillTx/>
                <a:latin typeface="Times New Roman" panose="02020603050405020304" pitchFamily="18" charset="0"/>
                <a:ea typeface="宋体" panose="02010600030101010101" pitchFamily="2" charset="-122"/>
                <a:cs typeface="+mn-cs"/>
              </a:rPr>
              <a:t>开放定址法</a:t>
            </a:r>
            <a:endParaRPr kumimoji="1" lang="zh-CN" altLang="en-US" sz="2400" b="1" i="0" u="none" strike="noStrike" kern="1200" cap="none" spc="0" normalizeH="0" baseline="0" noProof="0" dirty="0" smtClean="0">
              <a:ln w="22225">
                <a:solidFill>
                  <a:schemeClr val="accent2"/>
                </a:solidFill>
                <a:prstDash val="solid"/>
              </a:ln>
              <a:solidFill>
                <a:schemeClr val="accent2">
                  <a:lumMod val="40000"/>
                  <a:lumOff val="60000"/>
                </a:schemeClr>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30000"/>
              </a:lnSpc>
              <a:spcBef>
                <a:spcPct val="0"/>
              </a:spcBef>
              <a:spcAft>
                <a:spcPct val="0"/>
              </a:spcAft>
              <a:buClrTx/>
              <a:buSzTx/>
              <a:buFont typeface="Wingdings" panose="05000000000000000000" pitchFamily="2" charset="2"/>
              <a:buChar char="Ø"/>
              <a:defRPr/>
            </a:pP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所谓开放定址法，即是由关键字得到的哈希地址一旦产生了冲突，也就是说，该地址已经存放了数据元素，就去寻找下一个空的哈希地址，只要哈希表足够大，空的哈希地址总能找到，并将数据元素存入。</a:t>
            </a:r>
            <a:endPar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30000"/>
              </a:lnSpc>
              <a:spcBef>
                <a:spcPct val="0"/>
              </a:spcBef>
              <a:spcAft>
                <a:spcPct val="0"/>
              </a:spcAft>
              <a:buClrTx/>
              <a:buSzTx/>
              <a:buFont typeface="Wingdings" panose="05000000000000000000" pitchFamily="2" charset="2"/>
              <a:buChar char="Ø"/>
              <a:defRPr/>
            </a:pP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找空哈希地址方法很多，下面介绍三种：</a:t>
            </a:r>
            <a:endPar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30000"/>
              </a:lnSpc>
              <a:spcBef>
                <a:spcPct val="0"/>
              </a:spcBef>
              <a:spcAft>
                <a:spcPct val="0"/>
              </a:spcAft>
              <a:buClrTx/>
              <a:buSzTx/>
              <a:buFontTx/>
              <a:buNone/>
              <a:defRPr/>
            </a:pP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  </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线性探测法</a:t>
            </a:r>
            <a:endPar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30000"/>
              </a:lnSpc>
              <a:spcBef>
                <a:spcPct val="0"/>
              </a:spcBef>
              <a:spcAft>
                <a:spcPct val="0"/>
              </a:spcAft>
              <a:buClrTx/>
              <a:buSzTx/>
              <a:buFontTx/>
              <a:buNone/>
              <a:defRPr/>
            </a:pP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H</a:t>
            </a:r>
            <a:r>
              <a:rPr kumimoji="1" lang="en-US" altLang="zh-CN" sz="2400" b="1" i="0" u="none" strike="noStrike" kern="1200" cap="none" spc="0" normalizeH="0" baseline="-3000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i</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 Hash(key)+d</a:t>
            </a:r>
            <a:r>
              <a:rPr kumimoji="1" lang="en-US" altLang="zh-CN" sz="2400" b="1" i="0" u="none" strike="noStrike" kern="1200" cap="none" spc="0" normalizeH="0" baseline="-3000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i </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  m       ( 1≤i &lt; m )</a:t>
            </a:r>
            <a:endPar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30000"/>
              </a:lnSpc>
              <a:spcBef>
                <a:spcPct val="0"/>
              </a:spcBef>
              <a:spcAft>
                <a:spcPct val="0"/>
              </a:spcAft>
              <a:buClrTx/>
              <a:buSzTx/>
              <a:buFontTx/>
              <a:buNone/>
              <a:defRPr/>
            </a:pP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其中：</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Hash(key)</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为哈希函数；</a:t>
            </a:r>
            <a:endPar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30000"/>
              </a:lnSpc>
              <a:spcBef>
                <a:spcPct val="0"/>
              </a:spcBef>
              <a:spcAft>
                <a:spcPct val="0"/>
              </a:spcAft>
              <a:buClrTx/>
              <a:buSzTx/>
              <a:buFontTx/>
              <a:buNone/>
              <a:defRPr/>
            </a:pP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m</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为哈希表长度</a:t>
            </a:r>
            <a:endPar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30000"/>
              </a:lnSpc>
              <a:spcBef>
                <a:spcPct val="0"/>
              </a:spcBef>
              <a:spcAft>
                <a:spcPct val="0"/>
              </a:spcAft>
              <a:buClrTx/>
              <a:buSzTx/>
              <a:buFontTx/>
              <a:buNone/>
              <a:defRPr/>
            </a:pP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d</a:t>
            </a:r>
            <a:r>
              <a:rPr kumimoji="1" lang="en-US" altLang="zh-CN" sz="2400" b="1" i="0" u="none" strike="noStrike" kern="1200" cap="none" spc="0" normalizeH="0" baseline="-3000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i</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为增量序列 </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2</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m-1</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，且</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d</a:t>
            </a:r>
            <a:r>
              <a:rPr kumimoji="1" lang="en-US" altLang="zh-CN" sz="2400" b="1" i="0" u="none" strike="noStrike" kern="1200" cap="none" spc="0" normalizeH="0" baseline="-3000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i</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en-US" altLang="zh-CN" sz="2400" b="1" i="0" u="none" strike="noStrike" kern="1200" cap="none" spc="0" normalizeH="0" baseline="0" noProof="0" dirty="0" err="1" smtClean="0">
                <a:ln>
                  <a:noFill/>
                </a:ln>
                <a:solidFill>
                  <a:schemeClr val="tx1"/>
                </a:solidFill>
                <a:effectLst/>
                <a:uLnTx/>
                <a:uFillTx/>
                <a:latin typeface="Times New Roman" panose="02020603050405020304" pitchFamily="18" charset="0"/>
                <a:ea typeface="宋体" panose="02010600030101010101" pitchFamily="2" charset="-122"/>
                <a:cs typeface="+mn-cs"/>
              </a:rPr>
              <a:t>i</a:t>
            </a:r>
            <a:endPar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0706">
                                            <p:txEl>
                                              <p:charRg st="23" end="11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0706">
                                            <p:txEl>
                                              <p:charRg st="114" end="13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0706">
                                            <p:txEl>
                                              <p:charRg st="134" end="14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0706">
                                            <p:txEl>
                                              <p:charRg st="147" end="19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0706">
                                            <p:txEl>
                                              <p:charRg st="199" end="22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0706">
                                            <p:txEl>
                                              <p:charRg st="226" end="25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0706">
                                            <p:txEl>
                                              <p:charRg st="255" end="30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201730" name="Text Box 2"/>
          <p:cNvSpPr txBox="1">
            <a:spLocks noChangeArrowheads="1"/>
          </p:cNvSpPr>
          <p:nvPr/>
        </p:nvSpPr>
        <p:spPr bwMode="auto">
          <a:xfrm>
            <a:off x="60960" y="304800"/>
            <a:ext cx="9180830" cy="977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algn="just" defTabSz="914400" eaLnBrk="1" hangingPunct="1">
              <a:lnSpc>
                <a:spcPct val="120000"/>
              </a:lnSpc>
              <a:buClrTx/>
              <a:buSzTx/>
              <a:buFontTx/>
              <a:buNone/>
              <a:defRPr/>
            </a:pPr>
            <a:r>
              <a:rPr kumimoji="1" lang="en-US" altLang="zh-CN"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zh-CN" altLang="en-US"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例</a:t>
            </a:r>
            <a:r>
              <a:rPr kumimoji="1" lang="en-US" altLang="zh-CN"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zh-CN" altLang="en-US"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关键字 </a:t>
            </a:r>
            <a:r>
              <a:rPr kumimoji="1" lang="en-US" altLang="zh-CN"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{47</a:t>
            </a:r>
            <a:r>
              <a:rPr kumimoji="1" lang="zh-CN" altLang="en-US"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7</a:t>
            </a:r>
            <a:r>
              <a:rPr kumimoji="1" lang="zh-CN" altLang="en-US"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29</a:t>
            </a:r>
            <a:r>
              <a:rPr kumimoji="1" lang="zh-CN" altLang="en-US"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11</a:t>
            </a:r>
            <a:r>
              <a:rPr kumimoji="1" lang="zh-CN" altLang="en-US"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16</a:t>
            </a:r>
            <a:r>
              <a:rPr kumimoji="1" lang="zh-CN" altLang="en-US"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92</a:t>
            </a:r>
            <a:r>
              <a:rPr kumimoji="1" lang="zh-CN" altLang="en-US"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22</a:t>
            </a:r>
            <a:r>
              <a:rPr kumimoji="1" lang="zh-CN" altLang="en-US"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8</a:t>
            </a:r>
            <a:r>
              <a:rPr kumimoji="1" lang="zh-CN" altLang="en-US"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3}</a:t>
            </a:r>
            <a:r>
              <a:rPr kumimoji="1" lang="zh-CN" altLang="en-US"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，哈希表表长为</a:t>
            </a:r>
            <a:r>
              <a:rPr kumimoji="1" lang="en-US" altLang="zh-CN"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11</a:t>
            </a:r>
            <a:r>
              <a:rPr kumimoji="1" lang="zh-CN" altLang="en-US"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Hash(key)=key mod 11</a:t>
            </a:r>
            <a:r>
              <a:rPr kumimoji="1" lang="zh-CN" altLang="en-US"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，用线性探测法处理冲突，建表如下：</a:t>
            </a:r>
            <a:r>
              <a:rPr kumimoji="1" lang="zh-CN" altLang="en-US"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endParaRPr kumimoji="1" lang="zh-CN" altLang="en-US"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68612" name="Rectangle 3"/>
          <p:cNvSpPr/>
          <p:nvPr/>
        </p:nvSpPr>
        <p:spPr>
          <a:xfrm>
            <a:off x="914400" y="1295400"/>
            <a:ext cx="6781800" cy="381000"/>
          </a:xfrm>
          <a:prstGeom prst="rect">
            <a:avLst/>
          </a:prstGeom>
          <a:noFill/>
          <a:ln w="9525">
            <a:noFill/>
          </a:ln>
        </p:spPr>
        <p:txBody>
          <a:bodyPr/>
          <a:p>
            <a:pPr marL="342900" indent="-342900" algn="just" eaLnBrk="1" hangingPunct="1">
              <a:lnSpc>
                <a:spcPct val="110000"/>
              </a:lnSpc>
              <a:spcBef>
                <a:spcPct val="20000"/>
              </a:spcBef>
              <a:buClr>
                <a:schemeClr val="accent2"/>
              </a:buClr>
              <a:buSzPct val="80000"/>
              <a:buFont typeface="Wingdings" panose="05000000000000000000" pitchFamily="2" charset="2"/>
            </a:pPr>
            <a:r>
              <a:rPr lang="zh-CN" altLang="en-US" sz="2000" dirty="0">
                <a:latin typeface="Times New Roman" panose="02020603050405020304" pitchFamily="18" charset="0"/>
              </a:rPr>
              <a:t>     </a:t>
            </a:r>
            <a:r>
              <a:rPr lang="en-US" altLang="zh-CN" sz="2000" dirty="0">
                <a:latin typeface="Times New Roman" panose="02020603050405020304" pitchFamily="18" charset="0"/>
              </a:rPr>
              <a:t>0        1       2       3       4       5       6       7       8       9      10</a:t>
            </a:r>
            <a:endParaRPr lang="en-US" altLang="zh-CN" sz="2000" dirty="0">
              <a:latin typeface="Times New Roman" panose="02020603050405020304" pitchFamily="18" charset="0"/>
            </a:endParaRPr>
          </a:p>
        </p:txBody>
      </p:sp>
      <p:graphicFrame>
        <p:nvGraphicFramePr>
          <p:cNvPr id="201732" name="Group 4"/>
          <p:cNvGraphicFramePr>
            <a:graphicFrameLocks noGrp="1"/>
          </p:cNvGraphicFramePr>
          <p:nvPr/>
        </p:nvGraphicFramePr>
        <p:xfrm>
          <a:off x="1143000" y="1752600"/>
          <a:ext cx="6400800" cy="396875"/>
        </p:xfrm>
        <a:graphic>
          <a:graphicData uri="http://schemas.openxmlformats.org/drawingml/2006/table">
            <a:tbl>
              <a:tblPr/>
              <a:tblGrid>
                <a:gridCol w="581025"/>
                <a:gridCol w="582613"/>
                <a:gridCol w="581025"/>
                <a:gridCol w="582612"/>
                <a:gridCol w="581025"/>
                <a:gridCol w="584200"/>
                <a:gridCol w="581025"/>
                <a:gridCol w="582613"/>
                <a:gridCol w="581025"/>
                <a:gridCol w="582612"/>
                <a:gridCol w="581025"/>
              </a:tblGrid>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93" marB="457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47</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16</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29</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68639" name="Text Box 30"/>
          <p:cNvSpPr txBox="1"/>
          <p:nvPr/>
        </p:nvSpPr>
        <p:spPr>
          <a:xfrm>
            <a:off x="1143000" y="2286000"/>
            <a:ext cx="6553200" cy="530225"/>
          </a:xfrm>
          <a:prstGeom prst="rect">
            <a:avLst/>
          </a:prstGeom>
          <a:noFill/>
          <a:ln w="9525">
            <a:noFill/>
          </a:ln>
        </p:spPr>
        <p:txBody>
          <a:bodyPr>
            <a:spAutoFit/>
          </a:bodyPr>
          <a:p>
            <a:pPr algn="just" eaLnBrk="1" hangingPunct="1">
              <a:lnSpc>
                <a:spcPct val="120000"/>
              </a:lnSpc>
            </a:pPr>
            <a:r>
              <a:rPr lang="zh-CN" altLang="en-US" sz="2400" dirty="0">
                <a:latin typeface="Times New Roman" panose="02020603050405020304" pitchFamily="18" charset="0"/>
              </a:rPr>
              <a:t>         </a:t>
            </a:r>
            <a:r>
              <a:rPr lang="zh-CN" altLang="en-US" sz="2000" dirty="0">
                <a:latin typeface="Times New Roman" panose="02020603050405020304" pitchFamily="18" charset="0"/>
              </a:rPr>
              <a:t>△                                          ▲               △     △ </a:t>
            </a:r>
            <a:endParaRPr lang="zh-CN" altLang="en-US" sz="2000" dirty="0">
              <a:latin typeface="Times New Roman" panose="02020603050405020304" pitchFamily="18" charset="0"/>
            </a:endParaRPr>
          </a:p>
        </p:txBody>
      </p:sp>
      <p:sp>
        <p:nvSpPr>
          <p:cNvPr id="68640" name="Text Box 31"/>
          <p:cNvSpPr txBox="1"/>
          <p:nvPr/>
        </p:nvSpPr>
        <p:spPr>
          <a:xfrm>
            <a:off x="304800" y="2895600"/>
            <a:ext cx="8610600" cy="3415030"/>
          </a:xfrm>
          <a:prstGeom prst="rect">
            <a:avLst/>
          </a:prstGeom>
          <a:noFill/>
          <a:ln w="9525">
            <a:noFill/>
          </a:ln>
        </p:spPr>
        <p:txBody>
          <a:bodyPr>
            <a:spAutoFit/>
          </a:bodyPr>
          <a:p>
            <a:pPr algn="just" eaLnBrk="1" hangingPunct="1">
              <a:lnSpc>
                <a:spcPct val="120000"/>
              </a:lnSpc>
              <a:buFont typeface="Wingdings" panose="05000000000000000000" pitchFamily="2" charset="2"/>
              <a:buChar char="Ø"/>
            </a:pPr>
            <a:r>
              <a:rPr lang="en-US" altLang="zh-CN" sz="2000" b="1" dirty="0">
                <a:latin typeface="Times New Roman" panose="02020603050405020304" pitchFamily="18" charset="0"/>
              </a:rPr>
              <a:t>47</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7</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11</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16</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92</a:t>
            </a:r>
            <a:r>
              <a:rPr lang="zh-CN" altLang="en-US" sz="2000" b="1" dirty="0">
                <a:latin typeface="Times New Roman" panose="02020603050405020304" pitchFamily="18" charset="0"/>
              </a:rPr>
              <a:t>均是由哈希函数得到的没有冲突的哈希地址而直接存入的；</a:t>
            </a:r>
            <a:endParaRPr lang="zh-CN" altLang="en-US" sz="2000" b="1" dirty="0">
              <a:latin typeface="Times New Roman" panose="02020603050405020304" pitchFamily="18" charset="0"/>
            </a:endParaRPr>
          </a:p>
          <a:p>
            <a:pPr algn="just" eaLnBrk="1" hangingPunct="1">
              <a:lnSpc>
                <a:spcPct val="120000"/>
              </a:lnSpc>
              <a:buFont typeface="Wingdings" panose="05000000000000000000" pitchFamily="2" charset="2"/>
              <a:buChar char="Ø"/>
            </a:pPr>
            <a:r>
              <a:rPr lang="en-US" altLang="zh-CN" sz="2000" b="1" dirty="0">
                <a:latin typeface="Times New Roman" panose="02020603050405020304" pitchFamily="18" charset="0"/>
              </a:rPr>
              <a:t>Hash(29)=7</a:t>
            </a:r>
            <a:r>
              <a:rPr lang="zh-CN" altLang="en-US" sz="2000" b="1" dirty="0">
                <a:latin typeface="Times New Roman" panose="02020603050405020304" pitchFamily="18" charset="0"/>
              </a:rPr>
              <a:t>，哈希地址上冲突，需寻找下一个空的哈希地址：</a:t>
            </a:r>
            <a:endParaRPr lang="zh-CN" altLang="en-US" sz="2000" b="1" dirty="0">
              <a:latin typeface="Times New Roman" panose="02020603050405020304" pitchFamily="18" charset="0"/>
            </a:endParaRPr>
          </a:p>
          <a:p>
            <a:pPr algn="just" eaLnBrk="1" hangingPunct="1">
              <a:lnSpc>
                <a:spcPct val="120000"/>
              </a:lnSpc>
            </a:pPr>
            <a:r>
              <a:rPr lang="zh-CN" altLang="en-US" sz="2000" b="1" dirty="0">
                <a:latin typeface="Times New Roman" panose="02020603050405020304" pitchFamily="18" charset="0"/>
              </a:rPr>
              <a:t>    由</a:t>
            </a:r>
            <a:r>
              <a:rPr lang="en-US" altLang="zh-CN" sz="2000" b="1" dirty="0">
                <a:latin typeface="Times New Roman" panose="02020603050405020304" pitchFamily="18" charset="0"/>
              </a:rPr>
              <a:t>H</a:t>
            </a:r>
            <a:r>
              <a:rPr lang="en-US" altLang="zh-CN" sz="2000" b="1" baseline="-30000" dirty="0">
                <a:latin typeface="Times New Roman" panose="02020603050405020304" pitchFamily="18" charset="0"/>
              </a:rPr>
              <a:t>1</a:t>
            </a:r>
            <a:r>
              <a:rPr lang="en-US" altLang="zh-CN" sz="2000" b="1" dirty="0">
                <a:latin typeface="Times New Roman" panose="02020603050405020304" pitchFamily="18" charset="0"/>
              </a:rPr>
              <a:t>=(Hash(29)+1) mod 11=8</a:t>
            </a:r>
            <a:r>
              <a:rPr lang="zh-CN" altLang="en-US" sz="2000" b="1" dirty="0">
                <a:latin typeface="Times New Roman" panose="02020603050405020304" pitchFamily="18" charset="0"/>
              </a:rPr>
              <a:t>，哈希地址</a:t>
            </a:r>
            <a:r>
              <a:rPr lang="en-US" altLang="zh-CN" sz="2000" b="1" dirty="0">
                <a:latin typeface="Times New Roman" panose="02020603050405020304" pitchFamily="18" charset="0"/>
              </a:rPr>
              <a:t>8</a:t>
            </a:r>
            <a:r>
              <a:rPr lang="zh-CN" altLang="en-US" sz="2000" b="1" dirty="0">
                <a:latin typeface="Times New Roman" panose="02020603050405020304" pitchFamily="18" charset="0"/>
              </a:rPr>
              <a:t>为空，将</a:t>
            </a:r>
            <a:r>
              <a:rPr lang="en-US" altLang="zh-CN" sz="2000" b="1" dirty="0">
                <a:latin typeface="Times New Roman" panose="02020603050405020304" pitchFamily="18" charset="0"/>
              </a:rPr>
              <a:t>29</a:t>
            </a:r>
            <a:r>
              <a:rPr lang="zh-CN" altLang="en-US" sz="2000" b="1" dirty="0">
                <a:latin typeface="Times New Roman" panose="02020603050405020304" pitchFamily="18" charset="0"/>
              </a:rPr>
              <a:t>存入。</a:t>
            </a:r>
            <a:endParaRPr lang="zh-CN" altLang="en-US" sz="2000" b="1" dirty="0">
              <a:latin typeface="Times New Roman" panose="02020603050405020304" pitchFamily="18" charset="0"/>
            </a:endParaRPr>
          </a:p>
          <a:p>
            <a:pPr algn="just" eaLnBrk="1" hangingPunct="1">
              <a:lnSpc>
                <a:spcPct val="120000"/>
              </a:lnSpc>
              <a:buFont typeface="Wingdings" panose="05000000000000000000" pitchFamily="2" charset="2"/>
              <a:buChar char="Ø"/>
            </a:pPr>
            <a:r>
              <a:rPr lang="en-US" altLang="zh-CN" sz="2000" b="1" dirty="0">
                <a:latin typeface="Times New Roman" panose="02020603050405020304" pitchFamily="18" charset="0"/>
              </a:rPr>
              <a:t>22</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8</a:t>
            </a:r>
            <a:r>
              <a:rPr lang="zh-CN" altLang="en-US" sz="2000" b="1" dirty="0">
                <a:latin typeface="Times New Roman" panose="02020603050405020304" pitchFamily="18" charset="0"/>
              </a:rPr>
              <a:t>同样在哈希地址上有冲突，也是由</a:t>
            </a:r>
            <a:r>
              <a:rPr lang="en-US" altLang="zh-CN" sz="2000" b="1" dirty="0">
                <a:latin typeface="Times New Roman" panose="02020603050405020304" pitchFamily="18" charset="0"/>
              </a:rPr>
              <a:t>H</a:t>
            </a:r>
            <a:r>
              <a:rPr lang="en-US" altLang="zh-CN" sz="2000" b="1" baseline="-30000" dirty="0">
                <a:latin typeface="Times New Roman" panose="02020603050405020304" pitchFamily="18" charset="0"/>
              </a:rPr>
              <a:t>1</a:t>
            </a:r>
            <a:r>
              <a:rPr lang="zh-CN" altLang="en-US" sz="2000" b="1" dirty="0">
                <a:latin typeface="Times New Roman" panose="02020603050405020304" pitchFamily="18" charset="0"/>
              </a:rPr>
              <a:t>找到空的哈希地址的；</a:t>
            </a:r>
            <a:endParaRPr lang="zh-CN" altLang="en-US" sz="2000" b="1" dirty="0">
              <a:latin typeface="Times New Roman" panose="02020603050405020304" pitchFamily="18" charset="0"/>
            </a:endParaRPr>
          </a:p>
          <a:p>
            <a:pPr algn="just" eaLnBrk="1" hangingPunct="1">
              <a:lnSpc>
                <a:spcPct val="120000"/>
              </a:lnSpc>
              <a:buFont typeface="Wingdings" panose="05000000000000000000" pitchFamily="2" charset="2"/>
              <a:buChar char="Ø"/>
            </a:pPr>
            <a:r>
              <a:rPr lang="en-US" altLang="zh-CN" sz="2000" b="1" dirty="0">
                <a:latin typeface="Times New Roman" panose="02020603050405020304" pitchFamily="18" charset="0"/>
              </a:rPr>
              <a:t>Hash(3)=3</a:t>
            </a:r>
            <a:r>
              <a:rPr lang="zh-CN" altLang="en-US" sz="2000" b="1" dirty="0">
                <a:latin typeface="Times New Roman" panose="02020603050405020304" pitchFamily="18" charset="0"/>
              </a:rPr>
              <a:t>，哈希地址上冲突，由</a:t>
            </a:r>
            <a:endParaRPr lang="zh-CN" altLang="en-US" sz="2000" b="1" dirty="0">
              <a:latin typeface="Times New Roman" panose="02020603050405020304" pitchFamily="18" charset="0"/>
            </a:endParaRPr>
          </a:p>
          <a:p>
            <a:pPr algn="just" eaLnBrk="1" hangingPunct="1">
              <a:lnSpc>
                <a:spcPct val="120000"/>
              </a:lnSpc>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H</a:t>
            </a:r>
            <a:r>
              <a:rPr lang="en-US" altLang="zh-CN" sz="2000" b="1" baseline="-30000" dirty="0">
                <a:latin typeface="Times New Roman" panose="02020603050405020304" pitchFamily="18" charset="0"/>
              </a:rPr>
              <a:t>1</a:t>
            </a:r>
            <a:r>
              <a:rPr lang="en-US" altLang="zh-CN" sz="2000" b="1" dirty="0">
                <a:latin typeface="Times New Roman" panose="02020603050405020304" pitchFamily="18" charset="0"/>
              </a:rPr>
              <a:t>=(Hash(3)+1) mod 11=4    </a:t>
            </a:r>
            <a:r>
              <a:rPr lang="zh-CN" altLang="en-US" sz="2000" b="1" dirty="0">
                <a:latin typeface="Times New Roman" panose="02020603050405020304" pitchFamily="18" charset="0"/>
              </a:rPr>
              <a:t>仍然冲突；</a:t>
            </a:r>
            <a:endParaRPr lang="zh-CN" altLang="en-US" sz="2000" b="1" dirty="0">
              <a:latin typeface="Times New Roman" panose="02020603050405020304" pitchFamily="18" charset="0"/>
            </a:endParaRPr>
          </a:p>
          <a:p>
            <a:pPr algn="just" eaLnBrk="1" hangingPunct="1">
              <a:lnSpc>
                <a:spcPct val="120000"/>
              </a:lnSpc>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H</a:t>
            </a:r>
            <a:r>
              <a:rPr lang="en-US" altLang="zh-CN" sz="2000" b="1" baseline="-30000" dirty="0">
                <a:latin typeface="Times New Roman" panose="02020603050405020304" pitchFamily="18" charset="0"/>
              </a:rPr>
              <a:t>2</a:t>
            </a:r>
            <a:r>
              <a:rPr lang="en-US" altLang="zh-CN" sz="2000" b="1" dirty="0">
                <a:latin typeface="Times New Roman" panose="02020603050405020304" pitchFamily="18" charset="0"/>
              </a:rPr>
              <a:t>=(Hash(3)+2) mod 11=5    </a:t>
            </a:r>
            <a:r>
              <a:rPr lang="zh-CN" altLang="en-US" sz="2000" b="1" dirty="0">
                <a:latin typeface="Times New Roman" panose="02020603050405020304" pitchFamily="18" charset="0"/>
              </a:rPr>
              <a:t>仍然冲突；</a:t>
            </a:r>
            <a:endParaRPr lang="zh-CN" altLang="en-US" sz="2000" b="1" dirty="0">
              <a:latin typeface="Times New Roman" panose="02020603050405020304" pitchFamily="18" charset="0"/>
            </a:endParaRPr>
          </a:p>
          <a:p>
            <a:pPr algn="just" eaLnBrk="1" hangingPunct="1">
              <a:lnSpc>
                <a:spcPct val="120000"/>
              </a:lnSpc>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H</a:t>
            </a:r>
            <a:r>
              <a:rPr lang="en-US" altLang="zh-CN" sz="2000" b="1" baseline="-30000" dirty="0">
                <a:latin typeface="Times New Roman" panose="02020603050405020304" pitchFamily="18" charset="0"/>
              </a:rPr>
              <a:t>3</a:t>
            </a:r>
            <a:r>
              <a:rPr lang="en-US" altLang="zh-CN" sz="2000" b="1" dirty="0">
                <a:latin typeface="Times New Roman" panose="02020603050405020304" pitchFamily="18" charset="0"/>
              </a:rPr>
              <a:t>=(Hash(3)+3) mod 11=6    </a:t>
            </a:r>
            <a:r>
              <a:rPr lang="zh-CN" altLang="en-US" sz="2000" b="1" dirty="0">
                <a:latin typeface="Times New Roman" panose="02020603050405020304" pitchFamily="18" charset="0"/>
              </a:rPr>
              <a:t>找到空的哈希地址，存入。 </a:t>
            </a:r>
            <a:endParaRPr lang="zh-CN" altLang="en-US" sz="2000" b="1" dirty="0">
              <a:latin typeface="Times New Roman" panose="02020603050405020304"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202754" name="Text Box 2"/>
          <p:cNvSpPr txBox="1">
            <a:spLocks noChangeArrowheads="1"/>
          </p:cNvSpPr>
          <p:nvPr/>
        </p:nvSpPr>
        <p:spPr bwMode="auto">
          <a:xfrm>
            <a:off x="304800" y="304800"/>
            <a:ext cx="8610600" cy="162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just" defTabSz="914400" eaLnBrk="1" hangingPunct="1">
              <a:lnSpc>
                <a:spcPct val="120000"/>
              </a:lnSpc>
              <a:buClrTx/>
              <a:buSzTx/>
              <a:buFontTx/>
              <a:buNone/>
              <a:defRPr/>
            </a:pPr>
            <a:r>
              <a:rPr kumimoji="1" lang="zh-CN" altLang="en-US" sz="2400" kern="1200" cap="none" spc="0" normalizeH="0" baseline="0" noProof="0">
                <a:latin typeface="Times New Roman" panose="02020603050405020304" pitchFamily="18" charset="0"/>
                <a:ea typeface="宋体" panose="02010600030101010101" pitchFamily="2" charset="-122"/>
                <a:cs typeface="+mn-cs"/>
              </a:rPr>
              <a:t> </a:t>
            </a:r>
            <a:r>
              <a:rPr kumimoji="1" lang="zh-CN" altLang="en-US" sz="20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线性探测法可能使第</a:t>
            </a:r>
            <a:r>
              <a:rPr kumimoji="1" lang="en-US" altLang="zh-CN" sz="20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i</a:t>
            </a:r>
            <a:r>
              <a:rPr kumimoji="1" lang="zh-CN" altLang="en-US" sz="20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个哈希地址的同义词存入第</a:t>
            </a:r>
            <a:r>
              <a:rPr kumimoji="1" lang="en-US" altLang="zh-CN" sz="20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i+1</a:t>
            </a:r>
            <a:r>
              <a:rPr kumimoji="1" lang="zh-CN" altLang="en-US" sz="20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个哈希地址，这样本应存入第</a:t>
            </a:r>
            <a:r>
              <a:rPr kumimoji="1" lang="en-US" altLang="zh-CN" sz="20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i+1</a:t>
            </a:r>
            <a:r>
              <a:rPr kumimoji="1" lang="zh-CN" altLang="en-US" sz="20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个哈希地址的元素变成了第</a:t>
            </a:r>
            <a:r>
              <a:rPr kumimoji="1" lang="en-US" altLang="zh-CN" sz="20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i+2</a:t>
            </a:r>
            <a:r>
              <a:rPr kumimoji="1" lang="zh-CN" altLang="en-US" sz="20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个哈希地址的同义词，</a:t>
            </a:r>
            <a:r>
              <a:rPr kumimoji="1" lang="en-US" altLang="zh-CN" sz="20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zh-CN" altLang="en-US" sz="20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，因此，可能出现很多元素在相邻的哈希地址上“堆积”起来，大大降低了查找效率。为此，可采用二次探测法，以改善“堆积”问题。 </a:t>
            </a:r>
            <a:endParaRPr kumimoji="1" lang="zh-CN" altLang="en-US" sz="20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69636" name="Rectangle 3"/>
          <p:cNvSpPr/>
          <p:nvPr/>
        </p:nvSpPr>
        <p:spPr>
          <a:xfrm>
            <a:off x="1116013" y="3573463"/>
            <a:ext cx="6781800" cy="381000"/>
          </a:xfrm>
          <a:prstGeom prst="rect">
            <a:avLst/>
          </a:prstGeom>
          <a:noFill/>
          <a:ln w="9525">
            <a:noFill/>
          </a:ln>
        </p:spPr>
        <p:txBody>
          <a:bodyPr/>
          <a:p>
            <a:pPr marL="342900" indent="-342900" algn="just" eaLnBrk="1" hangingPunct="1">
              <a:lnSpc>
                <a:spcPct val="110000"/>
              </a:lnSpc>
              <a:spcBef>
                <a:spcPct val="20000"/>
              </a:spcBef>
              <a:buClr>
                <a:schemeClr val="accent2"/>
              </a:buClr>
              <a:buSzPct val="80000"/>
              <a:buFont typeface="Wingdings" panose="05000000000000000000" pitchFamily="2" charset="2"/>
            </a:pPr>
            <a:r>
              <a:rPr lang="zh-CN" altLang="en-US" sz="2000" dirty="0">
                <a:latin typeface="Times New Roman" panose="02020603050405020304" pitchFamily="18" charset="0"/>
              </a:rPr>
              <a:t>     </a:t>
            </a:r>
            <a:r>
              <a:rPr lang="en-US" altLang="zh-CN" sz="2000" dirty="0">
                <a:latin typeface="Times New Roman" panose="02020603050405020304" pitchFamily="18" charset="0"/>
              </a:rPr>
              <a:t>0        1       2       3       4       5       6       7       8       9      10</a:t>
            </a:r>
            <a:endParaRPr lang="en-US" altLang="zh-CN" sz="2000" dirty="0">
              <a:latin typeface="Times New Roman" panose="02020603050405020304" pitchFamily="18" charset="0"/>
            </a:endParaRPr>
          </a:p>
        </p:txBody>
      </p:sp>
      <p:graphicFrame>
        <p:nvGraphicFramePr>
          <p:cNvPr id="202756" name="Group 4"/>
          <p:cNvGraphicFramePr>
            <a:graphicFrameLocks noGrp="1"/>
          </p:cNvGraphicFramePr>
          <p:nvPr/>
        </p:nvGraphicFramePr>
        <p:xfrm>
          <a:off x="1187450" y="4005263"/>
          <a:ext cx="6400800" cy="396875"/>
        </p:xfrm>
        <a:graphic>
          <a:graphicData uri="http://schemas.openxmlformats.org/drawingml/2006/table">
            <a:tbl>
              <a:tblPr/>
              <a:tblGrid>
                <a:gridCol w="581025"/>
                <a:gridCol w="582613"/>
                <a:gridCol w="581025"/>
                <a:gridCol w="582612"/>
                <a:gridCol w="581025"/>
                <a:gridCol w="584200"/>
                <a:gridCol w="581025"/>
                <a:gridCol w="582613"/>
                <a:gridCol w="581025"/>
                <a:gridCol w="582612"/>
                <a:gridCol w="581025"/>
              </a:tblGrid>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93" marB="457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47</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16</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29</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93" marB="457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02782" name="Text Box 30"/>
          <p:cNvSpPr txBox="1">
            <a:spLocks noChangeArrowheads="1"/>
          </p:cNvSpPr>
          <p:nvPr/>
        </p:nvSpPr>
        <p:spPr bwMode="auto">
          <a:xfrm>
            <a:off x="304800" y="1981200"/>
            <a:ext cx="8610600" cy="1642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just" defTabSz="914400" eaLnBrk="1" hangingPunct="1">
              <a:lnSpc>
                <a:spcPct val="120000"/>
              </a:lnSpc>
              <a:buClrTx/>
              <a:buSzTx/>
              <a:buFont typeface="Wingdings" panose="05000000000000000000" pitchFamily="2" charset="2"/>
              <a:buNone/>
              <a:defRPr/>
            </a:pPr>
            <a:r>
              <a:rPr kumimoji="1" lang="zh-CN" altLang="en-US" sz="2400" b="1" kern="1200" cap="none" spc="0" normalizeH="0" baseline="0" noProof="0" dirty="0">
                <a:ln w="22225">
                  <a:solidFill>
                    <a:schemeClr val="accent2"/>
                  </a:solidFill>
                  <a:prstDash val="solid"/>
                </a:ln>
                <a:solidFill>
                  <a:schemeClr val="accent2">
                    <a:lumMod val="40000"/>
                    <a:lumOff val="60000"/>
                  </a:schemeClr>
                </a:solidFill>
                <a:effectLst/>
                <a:latin typeface="Times New Roman" panose="02020603050405020304" pitchFamily="18" charset="0"/>
                <a:ea typeface="黑体" panose="02010609060101010101" pitchFamily="49" charset="-122"/>
                <a:cs typeface="+mn-cs"/>
              </a:rPr>
              <a:t> </a:t>
            </a:r>
            <a:r>
              <a:rPr kumimoji="1" lang="en-US" altLang="zh-CN" sz="2400" b="1" kern="1200" cap="none" spc="0" normalizeH="0" baseline="0" noProof="0" dirty="0">
                <a:ln w="22225">
                  <a:solidFill>
                    <a:schemeClr val="accent2"/>
                  </a:solidFill>
                  <a:prstDash val="solid"/>
                </a:ln>
                <a:solidFill>
                  <a:schemeClr val="accent2">
                    <a:lumMod val="40000"/>
                    <a:lumOff val="60000"/>
                  </a:schemeClr>
                </a:solidFill>
                <a:effectLst/>
                <a:latin typeface="Times New Roman" panose="02020603050405020304" pitchFamily="18" charset="0"/>
                <a:ea typeface="宋体" panose="02010600030101010101" pitchFamily="2" charset="-122"/>
                <a:cs typeface="+mn-cs"/>
              </a:rPr>
              <a:t>2. </a:t>
            </a:r>
            <a:r>
              <a:rPr kumimoji="1" lang="zh-CN" altLang="en-US" sz="2400" b="1" kern="1200" cap="none" spc="0" normalizeH="0" baseline="0" noProof="0" dirty="0">
                <a:ln w="22225">
                  <a:solidFill>
                    <a:schemeClr val="accent2"/>
                  </a:solidFill>
                  <a:prstDash val="solid"/>
                </a:ln>
                <a:solidFill>
                  <a:schemeClr val="accent2">
                    <a:lumMod val="40000"/>
                    <a:lumOff val="60000"/>
                  </a:schemeClr>
                </a:solidFill>
                <a:effectLst/>
                <a:latin typeface="Times New Roman" panose="02020603050405020304" pitchFamily="18" charset="0"/>
                <a:ea typeface="宋体" panose="02010600030101010101" pitchFamily="2" charset="-122"/>
                <a:cs typeface="+mn-cs"/>
              </a:rPr>
              <a:t>二次探测法</a:t>
            </a:r>
            <a:endParaRPr kumimoji="1" lang="zh-CN" altLang="en-US" sz="2400" b="1" kern="1200" cap="none" spc="0" normalizeH="0" baseline="0" noProof="0" dirty="0">
              <a:ln w="22225">
                <a:solidFill>
                  <a:schemeClr val="accent2"/>
                </a:solidFill>
                <a:prstDash val="solid"/>
              </a:ln>
              <a:solidFill>
                <a:schemeClr val="accent2">
                  <a:lumMod val="40000"/>
                  <a:lumOff val="60000"/>
                </a:schemeClr>
              </a:solidFill>
              <a:effectLst/>
              <a:latin typeface="Times New Roman" panose="02020603050405020304" pitchFamily="18" charset="0"/>
              <a:ea typeface="宋体" panose="02010600030101010101" pitchFamily="2" charset="-122"/>
              <a:cs typeface="+mn-cs"/>
            </a:endParaRPr>
          </a:p>
          <a:p>
            <a:pPr marR="0" algn="just" defTabSz="914400" eaLnBrk="1" hangingPunct="1">
              <a:lnSpc>
                <a:spcPct val="120000"/>
              </a:lnSpc>
              <a:buClrTx/>
              <a:buSzTx/>
              <a:buFont typeface="Wingdings" panose="05000000000000000000" pitchFamily="2" charset="2"/>
              <a:buNone/>
              <a:defRPr/>
            </a:pPr>
            <a:r>
              <a:rPr kumimoji="1" lang="zh-CN" altLang="en-US" sz="20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H</a:t>
            </a:r>
            <a:r>
              <a:rPr kumimoji="1" lang="en-US" altLang="zh-CN" sz="2000" b="1" kern="1200" cap="none" spc="0" normalizeH="0" baseline="-3000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i</a:t>
            </a:r>
            <a:r>
              <a:rPr kumimoji="1" lang="en-US" altLang="zh-CN" sz="20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Hash(key)+d</a:t>
            </a:r>
            <a:r>
              <a:rPr kumimoji="1" lang="en-US" altLang="zh-CN" sz="2000" b="1" kern="1200" cap="none" spc="0" normalizeH="0" baseline="-3000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i </a:t>
            </a:r>
            <a:r>
              <a:rPr kumimoji="1" lang="en-US" altLang="zh-CN" sz="20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  m</a:t>
            </a:r>
            <a:endParaRPr kumimoji="1" lang="en-US" altLang="zh-CN" sz="20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algn="just" defTabSz="914400" eaLnBrk="1" hangingPunct="1">
              <a:lnSpc>
                <a:spcPct val="120000"/>
              </a:lnSpc>
              <a:buClrTx/>
              <a:buSzTx/>
              <a:buFont typeface="Wingdings" panose="05000000000000000000" pitchFamily="2" charset="2"/>
              <a:buNone/>
              <a:defRPr/>
            </a:pPr>
            <a:r>
              <a:rPr kumimoji="1" lang="en-US" altLang="zh-CN" sz="20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1" lang="zh-CN" altLang="en-US" sz="20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其中：</a:t>
            </a:r>
            <a:r>
              <a:rPr kumimoji="1" lang="en-US" altLang="zh-CN" sz="20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Hash(key)</a:t>
            </a:r>
            <a:r>
              <a:rPr kumimoji="1" lang="zh-CN" altLang="en-US" sz="20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为哈希函数；</a:t>
            </a:r>
            <a:r>
              <a:rPr kumimoji="1" lang="en-US" altLang="zh-CN" sz="20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m</a:t>
            </a:r>
            <a:r>
              <a:rPr kumimoji="1" lang="zh-CN" altLang="en-US" sz="20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为哈希表长度</a:t>
            </a:r>
            <a:endParaRPr kumimoji="1" lang="zh-CN" altLang="en-US" sz="2000" b="1" kern="1200" cap="none" spc="0" normalizeH="0" baseline="0" noProof="0" dirty="0">
              <a:solidFill>
                <a:schemeClr val="bg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algn="just" defTabSz="914400" eaLnBrk="1" hangingPunct="1">
              <a:lnSpc>
                <a:spcPct val="120000"/>
              </a:lnSpc>
              <a:buClrTx/>
              <a:buSzTx/>
              <a:buFont typeface="Wingdings" panose="05000000000000000000" pitchFamily="2" charset="2"/>
              <a:buNone/>
              <a:defRPr/>
            </a:pPr>
            <a:r>
              <a:rPr kumimoji="1" lang="zh-CN" altLang="en-US" sz="20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1" lang="en-US" altLang="zh-CN" sz="20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d</a:t>
            </a:r>
            <a:r>
              <a:rPr kumimoji="1" lang="en-US" altLang="zh-CN" sz="2000" b="1" kern="1200" cap="none" spc="0" normalizeH="0" baseline="-3000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i</a:t>
            </a:r>
            <a:r>
              <a:rPr kumimoji="1" lang="en-US" altLang="zh-CN" sz="20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1" lang="zh-CN" altLang="en-US" sz="20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为增量序列 </a:t>
            </a:r>
            <a:r>
              <a:rPr kumimoji="1" lang="en-US" altLang="zh-CN" sz="20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a:t>
            </a:r>
            <a:r>
              <a:rPr kumimoji="1" lang="en-US" altLang="zh-CN" sz="2000" b="1" kern="1200" cap="none" spc="0" normalizeH="0" baseline="3000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2</a:t>
            </a:r>
            <a:r>
              <a:rPr kumimoji="1" lang="zh-CN" altLang="en-US" sz="20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en-US" altLang="zh-CN" sz="20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a:t>
            </a:r>
            <a:r>
              <a:rPr kumimoji="1" lang="en-US" altLang="zh-CN" sz="2000" b="1" kern="1200" cap="none" spc="0" normalizeH="0" baseline="3000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2</a:t>
            </a:r>
            <a:r>
              <a:rPr kumimoji="1" lang="zh-CN" altLang="en-US" sz="20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en-US" altLang="zh-CN" sz="20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2</a:t>
            </a:r>
            <a:r>
              <a:rPr kumimoji="1" lang="en-US" altLang="zh-CN" sz="2000" b="1" kern="1200" cap="none" spc="0" normalizeH="0" baseline="3000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2</a:t>
            </a:r>
            <a:r>
              <a:rPr kumimoji="1" lang="zh-CN" altLang="en-US" sz="20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en-US" altLang="zh-CN" sz="20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-2</a:t>
            </a:r>
            <a:r>
              <a:rPr kumimoji="1" lang="en-US" altLang="zh-CN" sz="2000" b="1" kern="1200" cap="none" spc="0" normalizeH="0" baseline="3000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2</a:t>
            </a:r>
            <a:r>
              <a:rPr kumimoji="1" lang="zh-CN" altLang="en-US" sz="20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en-US" altLang="zh-CN" sz="20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zh-CN" altLang="en-US" sz="20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en-US" altLang="zh-CN" sz="20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q</a:t>
            </a:r>
            <a:r>
              <a:rPr kumimoji="1" lang="en-US" altLang="zh-CN" sz="2000" b="1" kern="1200" cap="none" spc="0" normalizeH="0" baseline="3000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2</a:t>
            </a:r>
            <a:r>
              <a:rPr kumimoji="1" lang="zh-CN" altLang="en-US" sz="20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en-US" altLang="zh-CN" sz="20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-q</a:t>
            </a:r>
            <a:r>
              <a:rPr kumimoji="1" lang="en-US" altLang="zh-CN" sz="2000" b="1" kern="1200" cap="none" spc="0" normalizeH="0" baseline="3000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2</a:t>
            </a:r>
            <a:r>
              <a:rPr kumimoji="1" lang="zh-CN" altLang="en-US" sz="20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且 </a:t>
            </a:r>
            <a:r>
              <a:rPr kumimoji="1" lang="en-US" altLang="zh-CN" sz="20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q≤ </a:t>
            </a:r>
            <a:r>
              <a:rPr kumimoji="1" lang="zh-CN" altLang="en-US" sz="20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en-US" altLang="zh-CN" sz="20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m-1</a:t>
            </a:r>
            <a:r>
              <a:rPr kumimoji="1" lang="zh-CN" altLang="en-US" sz="20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en-US" altLang="zh-CN" sz="20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/2</a:t>
            </a:r>
            <a:endParaRPr kumimoji="1" lang="en-US" altLang="zh-CN" sz="20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202783" name="Text Box 31"/>
          <p:cNvSpPr txBox="1">
            <a:spLocks noChangeArrowheads="1"/>
          </p:cNvSpPr>
          <p:nvPr/>
        </p:nvSpPr>
        <p:spPr bwMode="auto">
          <a:xfrm>
            <a:off x="395288" y="4508500"/>
            <a:ext cx="8610600" cy="164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just" defTabSz="914400" eaLnBrk="1" hangingPunct="1">
              <a:lnSpc>
                <a:spcPct val="120000"/>
              </a:lnSpc>
              <a:buClrTx/>
              <a:buSzTx/>
              <a:buFontTx/>
              <a:buNone/>
              <a:defRPr/>
            </a:pPr>
            <a:r>
              <a:rPr kumimoji="0" lang="zh-CN" altLang="en-US" sz="2400" kern="1200" cap="none" spc="0" normalizeH="0" baseline="0" noProof="0" smtClean="0">
                <a:latin typeface="Times New Roman" panose="02020603050405020304" pitchFamily="18" charset="0"/>
                <a:ea typeface="宋体" panose="02010600030101010101" pitchFamily="2" charset="-122"/>
                <a:cs typeface="+mn-cs"/>
              </a:rPr>
              <a:t> </a:t>
            </a:r>
            <a:r>
              <a:rPr kumimoji="0" lang="zh-CN" altLang="en-US" sz="2000" kern="1200" cap="none" spc="0" normalizeH="0" baseline="0" noProof="0" smtClean="0">
                <a:latin typeface="Times New Roman" panose="02020603050405020304" pitchFamily="18" charset="0"/>
                <a:ea typeface="宋体" panose="02010600030101010101" pitchFamily="2" charset="-122"/>
                <a:cs typeface="+mn-cs"/>
              </a:rPr>
              <a:t> </a:t>
            </a:r>
            <a:r>
              <a:rPr kumimoji="0" lang="zh-CN" altLang="en-US" sz="2000" b="1" kern="1200" cap="none" spc="0" normalizeH="0" baseline="0" noProof="0" smtClean="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对关键字寻找空的哈希地址只有</a:t>
            </a:r>
            <a:r>
              <a:rPr kumimoji="0" lang="en-US" altLang="zh-CN" sz="2000" b="1" kern="1200" cap="none" spc="0" normalizeH="0" baseline="0" noProof="0" smtClean="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3</a:t>
            </a:r>
            <a:r>
              <a:rPr kumimoji="0" lang="zh-CN" altLang="en-US" sz="2000" b="1" kern="1200" cap="none" spc="0" normalizeH="0" baseline="0" noProof="0" smtClean="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这个关键字与上例不同，</a:t>
            </a:r>
            <a:endParaRPr kumimoji="0" lang="zh-CN" altLang="en-US" sz="2000" b="1" kern="1200" cap="none" spc="0" normalizeH="0" baseline="0" noProof="0" smtClean="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algn="just" defTabSz="914400" eaLnBrk="1" hangingPunct="1">
              <a:lnSpc>
                <a:spcPct val="120000"/>
              </a:lnSpc>
              <a:buClrTx/>
              <a:buSzTx/>
              <a:buFontTx/>
              <a:buNone/>
              <a:defRPr/>
            </a:pPr>
            <a:r>
              <a:rPr kumimoji="0" lang="zh-CN" altLang="en-US" sz="2000" b="1" kern="1200" cap="none" spc="0" normalizeH="0" baseline="0" noProof="0" smtClean="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0" lang="en-US" altLang="zh-CN" sz="2000" b="1" kern="1200" cap="none" spc="0" normalizeH="0" baseline="0" noProof="0" smtClean="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Hash(3)=3</a:t>
            </a:r>
            <a:r>
              <a:rPr kumimoji="0" lang="zh-CN" altLang="en-US" sz="2000" b="1" kern="1200" cap="none" spc="0" normalizeH="0" baseline="0" noProof="0" smtClean="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，哈希地址上冲突，由</a:t>
            </a:r>
            <a:endParaRPr kumimoji="0" lang="zh-CN" altLang="en-US" sz="2000" b="1" kern="1200" cap="none" spc="0" normalizeH="0" baseline="0" noProof="0" smtClean="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algn="just" defTabSz="914400" eaLnBrk="1" hangingPunct="1">
              <a:lnSpc>
                <a:spcPct val="120000"/>
              </a:lnSpc>
              <a:buClrTx/>
              <a:buSzTx/>
              <a:buFontTx/>
              <a:buNone/>
              <a:defRPr/>
            </a:pPr>
            <a:r>
              <a:rPr kumimoji="0" lang="zh-CN" altLang="en-US" sz="2000" b="1" kern="1200" cap="none" spc="0" normalizeH="0" baseline="0" noProof="0" smtClean="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0" lang="en-US" altLang="zh-CN" sz="2000" b="1" kern="1200" cap="none" spc="0" normalizeH="0" baseline="0" noProof="0" smtClean="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H</a:t>
            </a:r>
            <a:r>
              <a:rPr kumimoji="0" lang="en-US" altLang="zh-CN" sz="2000" b="1" kern="1200" cap="none" spc="0" normalizeH="0" baseline="-30000" noProof="0" smtClean="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a:t>
            </a:r>
            <a:r>
              <a:rPr kumimoji="0" lang="en-US" altLang="zh-CN" sz="2000" b="1" kern="1200" cap="none" spc="0" normalizeH="0" baseline="0" noProof="0" smtClean="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=(Hash(3)+1</a:t>
            </a:r>
            <a:r>
              <a:rPr kumimoji="0" lang="en-US" altLang="zh-CN" sz="2000" b="1" kern="1200" cap="none" spc="0" normalizeH="0" baseline="30000" noProof="0" smtClean="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2</a:t>
            </a:r>
            <a:r>
              <a:rPr kumimoji="0" lang="en-US" altLang="zh-CN" sz="2000" b="1" kern="1200" cap="none" spc="0" normalizeH="0" baseline="0" noProof="0" smtClean="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mod 11=4    </a:t>
            </a:r>
            <a:r>
              <a:rPr kumimoji="0" lang="zh-CN" altLang="en-US" sz="2000" b="1" kern="1200" cap="none" spc="0" normalizeH="0" baseline="0" noProof="0" smtClean="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仍然冲突；</a:t>
            </a:r>
            <a:endParaRPr kumimoji="0" lang="zh-CN" altLang="en-US" sz="2000" b="1" kern="1200" cap="none" spc="0" normalizeH="0" baseline="0" noProof="0" smtClean="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algn="just" defTabSz="914400" eaLnBrk="1" hangingPunct="1">
              <a:lnSpc>
                <a:spcPct val="120000"/>
              </a:lnSpc>
              <a:buClrTx/>
              <a:buSzTx/>
              <a:buFontTx/>
              <a:buNone/>
              <a:defRPr/>
            </a:pPr>
            <a:r>
              <a:rPr kumimoji="0" lang="zh-CN" altLang="en-US" sz="2000" b="1" kern="1200" cap="none" spc="0" normalizeH="0" baseline="0" noProof="0" smtClean="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0" lang="en-US" altLang="zh-CN" sz="2000" b="1" kern="1200" cap="none" spc="0" normalizeH="0" baseline="0" noProof="0" smtClean="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H</a:t>
            </a:r>
            <a:r>
              <a:rPr kumimoji="0" lang="en-US" altLang="zh-CN" sz="2000" b="1" kern="1200" cap="none" spc="0" normalizeH="0" baseline="-30000" noProof="0" smtClean="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2</a:t>
            </a:r>
            <a:r>
              <a:rPr kumimoji="0" lang="en-US" altLang="zh-CN" sz="2000" b="1" kern="1200" cap="none" spc="0" normalizeH="0" baseline="0" noProof="0" smtClean="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=(Hash(3)-1</a:t>
            </a:r>
            <a:r>
              <a:rPr kumimoji="0" lang="en-US" altLang="zh-CN" sz="2000" b="1" kern="1200" cap="none" spc="0" normalizeH="0" baseline="30000" noProof="0" smtClean="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2</a:t>
            </a:r>
            <a:r>
              <a:rPr kumimoji="0" lang="en-US" altLang="zh-CN" sz="2000" b="1" kern="1200" cap="none" spc="0" normalizeH="0" baseline="0" noProof="0" smtClean="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mod 11=2    </a:t>
            </a:r>
            <a:r>
              <a:rPr kumimoji="0" lang="zh-CN" altLang="en-US" sz="2000" b="1" kern="1200" cap="none" spc="0" normalizeH="0" baseline="0" noProof="0" smtClean="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找到空的哈希地址，存入。 </a:t>
            </a:r>
            <a:endParaRPr kumimoji="0" lang="zh-CN" altLang="en-US" sz="2000" b="1" kern="1200" cap="none" spc="0" normalizeH="0" baseline="0" noProof="0" smtClean="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灯片编号占位符 6"/>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220219" name="Rectangle 59"/>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rPr>
              <a:t>举    例</a:t>
            </a:r>
            <a:endParaRPr kumimoji="0" lang="zh-CN" altLang="en-US" sz="4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70660" name="Rectangle 3"/>
          <p:cNvSpPr>
            <a:spLocks noGrp="1"/>
          </p:cNvSpPr>
          <p:nvPr>
            <p:ph type="body" sz="half" idx="1"/>
          </p:nvPr>
        </p:nvSpPr>
        <p:spPr>
          <a:xfrm>
            <a:off x="219075" y="2494280"/>
            <a:ext cx="8781415" cy="3273425"/>
          </a:xfrm>
        </p:spPr>
        <p:txBody>
          <a:bodyPr vert="horz" wrap="square" lIns="91440" tIns="45720" rIns="91440" bIns="45720" anchor="t" anchorCtr="0"/>
          <a:p>
            <a:pPr eaLnBrk="1" latinLnBrk="0" hangingPunct="1">
              <a:lnSpc>
                <a:spcPct val="120000"/>
              </a:lnSpc>
              <a:spcBef>
                <a:spcPts val="0"/>
              </a:spcBef>
              <a:buClrTx/>
              <a:buSzTx/>
              <a:buFontTx/>
            </a:pPr>
            <a:r>
              <a:rPr lang="zh-CN" altLang="en-US" sz="2400" b="1" dirty="0">
                <a:latin typeface="Times New Roman" panose="02020603050405020304" pitchFamily="18" charset="0"/>
              </a:rPr>
              <a:t>设哈希表如上所示，</a:t>
            </a:r>
            <a:r>
              <a:rPr lang="zh-CN" altLang="en-US" sz="2400" b="1" dirty="0">
                <a:latin typeface="Times New Roman" panose="02020603050405020304" pitchFamily="18" charset="0"/>
              </a:rPr>
              <a:t>表长</a:t>
            </a:r>
            <a:r>
              <a:rPr lang="en-US" altLang="zh-CN" sz="2400" b="1" dirty="0">
                <a:latin typeface="Times New Roman" panose="02020603050405020304" pitchFamily="18" charset="0"/>
              </a:rPr>
              <a:t>m=11</a:t>
            </a:r>
            <a:r>
              <a:rPr lang="zh-CN" altLang="en-US" sz="2400" b="1" dirty="0">
                <a:latin typeface="Times New Roman" panose="02020603050405020304" pitchFamily="18" charset="0"/>
              </a:rPr>
              <a:t>，哈希函数</a:t>
            </a:r>
            <a:r>
              <a:rPr lang="en-US" altLang="zh-CN" sz="2400" b="1" dirty="0">
                <a:latin typeface="Times New Roman" panose="02020603050405020304" pitchFamily="18" charset="0"/>
              </a:rPr>
              <a:t>H</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k</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=k  %  11</a:t>
            </a:r>
            <a:r>
              <a:rPr lang="zh-CN" altLang="en-US" sz="2400" b="1" dirty="0">
                <a:latin typeface="Times New Roman" panose="02020603050405020304" pitchFamily="18" charset="0"/>
              </a:rPr>
              <a:t>，表中已有四个记录，如果用二次探测再散列处理冲突，试求关键字为</a:t>
            </a:r>
            <a:r>
              <a:rPr lang="en-US" altLang="zh-CN" sz="2400" b="1" dirty="0">
                <a:latin typeface="Times New Roman" panose="02020603050405020304" pitchFamily="18" charset="0"/>
              </a:rPr>
              <a:t>49</a:t>
            </a:r>
            <a:r>
              <a:rPr lang="zh-CN" altLang="en-US" sz="2400" b="1" dirty="0">
                <a:latin typeface="Times New Roman" panose="02020603050405020304" pitchFamily="18" charset="0"/>
              </a:rPr>
              <a:t>的记录的存储地址。写出处理冲突的过程。</a:t>
            </a:r>
            <a:endParaRPr lang="en-US" altLang="zh-CN" sz="2400" b="1" dirty="0">
              <a:latin typeface="Times New Roman" panose="02020603050405020304" pitchFamily="18" charset="0"/>
            </a:endParaRPr>
          </a:p>
          <a:p>
            <a:pPr eaLnBrk="1" latinLnBrk="0" hangingPunct="1">
              <a:lnSpc>
                <a:spcPct val="120000"/>
              </a:lnSpc>
              <a:spcBef>
                <a:spcPts val="0"/>
              </a:spcBef>
              <a:buClrTx/>
              <a:buSzTx/>
              <a:buFontTx/>
            </a:pPr>
            <a:r>
              <a:rPr lang="en-US" altLang="zh-CN" sz="2400" b="1" dirty="0">
                <a:latin typeface="Times New Roman" panose="02020603050405020304" pitchFamily="18" charset="0"/>
              </a:rPr>
              <a:t>key=49</a:t>
            </a:r>
            <a:endParaRPr lang="en-US" altLang="zh-CN" sz="2400" b="1" dirty="0">
              <a:latin typeface="Times New Roman" panose="02020603050405020304" pitchFamily="18" charset="0"/>
            </a:endParaRPr>
          </a:p>
          <a:p>
            <a:pPr eaLnBrk="1" latinLnBrk="0" hangingPunct="1">
              <a:lnSpc>
                <a:spcPct val="120000"/>
              </a:lnSpc>
              <a:spcBef>
                <a:spcPts val="0"/>
              </a:spcBef>
              <a:buClrTx/>
              <a:buSzTx/>
              <a:buFontTx/>
            </a:pPr>
            <a:r>
              <a:rPr lang="en-US" altLang="zh-CN" sz="2400" b="1" dirty="0">
                <a:latin typeface="Times New Roman" panose="02020603050405020304" pitchFamily="18" charset="0"/>
              </a:rPr>
              <a:t>H(49)=49  %  11=5  (</a:t>
            </a:r>
            <a:r>
              <a:rPr lang="zh-CN" altLang="en-US" sz="2400" b="1" dirty="0">
                <a:latin typeface="Times New Roman" panose="02020603050405020304" pitchFamily="18" charset="0"/>
              </a:rPr>
              <a:t>冲突</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eaLnBrk="1" latinLnBrk="0" hangingPunct="1">
              <a:lnSpc>
                <a:spcPct val="120000"/>
              </a:lnSpc>
              <a:spcBef>
                <a:spcPts val="0"/>
              </a:spcBef>
              <a:buClrTx/>
              <a:buSzTx/>
              <a:buFontTx/>
            </a:pPr>
            <a:r>
              <a:rPr lang="en-US" altLang="zh-CN" sz="2400" b="1" dirty="0">
                <a:latin typeface="Times New Roman" panose="02020603050405020304" pitchFamily="18" charset="0"/>
              </a:rPr>
              <a:t>(5+1</a:t>
            </a:r>
            <a:r>
              <a:rPr lang="en-US" altLang="zh-CN" sz="2400" b="1" baseline="30000" dirty="0">
                <a:latin typeface="Times New Roman" panose="02020603050405020304" pitchFamily="18" charset="0"/>
              </a:rPr>
              <a:t>2</a:t>
            </a:r>
            <a:r>
              <a:rPr lang="en-US" altLang="zh-CN" sz="2400" b="1" dirty="0">
                <a:latin typeface="Times New Roman" panose="02020603050405020304" pitchFamily="18" charset="0"/>
              </a:rPr>
              <a:t> ) %  11=6     </a:t>
            </a:r>
            <a:r>
              <a:rPr lang="zh-CN" altLang="en-US" sz="2400" b="1" dirty="0">
                <a:latin typeface="Times New Roman" panose="02020603050405020304" pitchFamily="18" charset="0"/>
              </a:rPr>
              <a:t>（冲突）</a:t>
            </a:r>
            <a:endParaRPr lang="zh-CN" altLang="en-US" sz="2400" b="1" dirty="0">
              <a:latin typeface="Times New Roman" panose="02020603050405020304" pitchFamily="18" charset="0"/>
            </a:endParaRPr>
          </a:p>
          <a:p>
            <a:pPr eaLnBrk="1" latinLnBrk="0" hangingPunct="1">
              <a:lnSpc>
                <a:spcPct val="120000"/>
              </a:lnSpc>
              <a:spcBef>
                <a:spcPts val="0"/>
              </a:spcBef>
              <a:buClrTx/>
              <a:buSzTx/>
              <a:buFontTx/>
            </a:pPr>
            <a:r>
              <a:rPr lang="en-US" altLang="zh-CN" sz="2400" b="1" dirty="0">
                <a:latin typeface="Times New Roman" panose="02020603050405020304" pitchFamily="18" charset="0"/>
              </a:rPr>
              <a:t>(5-1</a:t>
            </a:r>
            <a:r>
              <a:rPr lang="en-US" altLang="zh-CN" sz="2400" b="1" baseline="30000" dirty="0">
                <a:latin typeface="Times New Roman" panose="02020603050405020304" pitchFamily="18" charset="0"/>
              </a:rPr>
              <a:t>2</a:t>
            </a:r>
            <a:r>
              <a:rPr lang="en-US" altLang="zh-CN" sz="2400" b="1" dirty="0">
                <a:latin typeface="Times New Roman" panose="02020603050405020304" pitchFamily="18" charset="0"/>
              </a:rPr>
              <a:t> ) %  11=4      </a:t>
            </a:r>
            <a:r>
              <a:rPr lang="zh-CN" altLang="en-US" sz="2400" b="1" dirty="0">
                <a:latin typeface="Times New Roman" panose="02020603050405020304" pitchFamily="18" charset="0"/>
              </a:rPr>
              <a:t>（冲突）</a:t>
            </a:r>
            <a:endParaRPr lang="zh-CN" altLang="en-US" sz="2400" b="1" dirty="0">
              <a:latin typeface="Times New Roman" panose="02020603050405020304" pitchFamily="18" charset="0"/>
            </a:endParaRPr>
          </a:p>
          <a:p>
            <a:pPr eaLnBrk="1" latinLnBrk="0" hangingPunct="1">
              <a:lnSpc>
                <a:spcPct val="120000"/>
              </a:lnSpc>
              <a:spcBef>
                <a:spcPts val="0"/>
              </a:spcBef>
              <a:buClrTx/>
              <a:buSzTx/>
              <a:buFontTx/>
            </a:pPr>
            <a:r>
              <a:rPr lang="en-US" altLang="zh-CN" sz="2400" b="1" dirty="0">
                <a:latin typeface="Times New Roman" panose="02020603050405020304" pitchFamily="18" charset="0"/>
              </a:rPr>
              <a:t>(5+2</a:t>
            </a:r>
            <a:r>
              <a:rPr lang="en-US" altLang="zh-CN" sz="2400" b="1" baseline="30000" dirty="0">
                <a:latin typeface="Times New Roman" panose="02020603050405020304" pitchFamily="18" charset="0"/>
              </a:rPr>
              <a:t>2</a:t>
            </a:r>
            <a:r>
              <a:rPr lang="en-US" altLang="zh-CN" sz="2400" b="1" dirty="0">
                <a:latin typeface="Times New Roman" panose="02020603050405020304" pitchFamily="18" charset="0"/>
              </a:rPr>
              <a:t> ) %  11=9     </a:t>
            </a:r>
            <a:r>
              <a:rPr lang="zh-CN" altLang="en-US" sz="2400" b="1" dirty="0">
                <a:latin typeface="Times New Roman" panose="02020603050405020304" pitchFamily="18" charset="0"/>
              </a:rPr>
              <a:t>（不冲突）</a:t>
            </a:r>
            <a:endParaRPr lang="zh-CN" altLang="en-US" sz="2400" b="1" dirty="0">
              <a:latin typeface="Times New Roman" panose="02020603050405020304" pitchFamily="18" charset="0"/>
            </a:endParaRPr>
          </a:p>
          <a:p>
            <a:pPr eaLnBrk="1" latinLnBrk="0" hangingPunct="1">
              <a:lnSpc>
                <a:spcPct val="120000"/>
              </a:lnSpc>
              <a:spcBef>
                <a:spcPts val="0"/>
              </a:spcBef>
              <a:buClrTx/>
              <a:buSzTx/>
              <a:buFontTx/>
            </a:pPr>
            <a:r>
              <a:rPr lang="zh-CN" altLang="en-US" sz="2400" b="1" dirty="0">
                <a:latin typeface="Times New Roman" panose="02020603050405020304" pitchFamily="18" charset="0"/>
              </a:rPr>
              <a:t>所以关键字为</a:t>
            </a:r>
            <a:r>
              <a:rPr lang="en-US" altLang="zh-CN" sz="2400" b="1" dirty="0">
                <a:latin typeface="Times New Roman" panose="02020603050405020304" pitchFamily="18" charset="0"/>
              </a:rPr>
              <a:t>49</a:t>
            </a:r>
            <a:r>
              <a:rPr lang="zh-CN" altLang="en-US" sz="2400" b="1" dirty="0">
                <a:latin typeface="Times New Roman" panose="02020603050405020304" pitchFamily="18" charset="0"/>
              </a:rPr>
              <a:t>的记录的存储地址为</a:t>
            </a:r>
            <a:r>
              <a:rPr lang="en-US" altLang="zh-CN" sz="2400" b="1" dirty="0">
                <a:latin typeface="Times New Roman" panose="02020603050405020304" pitchFamily="18" charset="0"/>
              </a:rPr>
              <a:t>9</a:t>
            </a:r>
            <a:r>
              <a:rPr lang="zh-CN" altLang="en-US" sz="2400" b="1" dirty="0">
                <a:latin typeface="Times New Roman" panose="02020603050405020304" pitchFamily="18" charset="0"/>
              </a:rPr>
              <a:t>。</a:t>
            </a:r>
            <a:endParaRPr lang="zh-CN" altLang="en-US" sz="2400" b="1" dirty="0">
              <a:latin typeface="Times New Roman" panose="02020603050405020304" pitchFamily="18" charset="0"/>
            </a:endParaRPr>
          </a:p>
        </p:txBody>
      </p:sp>
      <p:sp>
        <p:nvSpPr>
          <p:cNvPr id="70661" name="Rectangle 4"/>
          <p:cNvSpPr/>
          <p:nvPr/>
        </p:nvSpPr>
        <p:spPr>
          <a:xfrm>
            <a:off x="1042988" y="1484313"/>
            <a:ext cx="7273925" cy="381000"/>
          </a:xfrm>
          <a:prstGeom prst="rect">
            <a:avLst/>
          </a:prstGeom>
          <a:noFill/>
          <a:ln w="9525">
            <a:noFill/>
          </a:ln>
        </p:spPr>
        <p:txBody>
          <a:bodyPr/>
          <a:p>
            <a:pPr marL="342900" indent="-342900" algn="just" eaLnBrk="1" hangingPunct="1">
              <a:lnSpc>
                <a:spcPct val="110000"/>
              </a:lnSpc>
              <a:spcBef>
                <a:spcPct val="20000"/>
              </a:spcBef>
              <a:buClr>
                <a:schemeClr val="accent2"/>
              </a:buClr>
              <a:buSzPct val="80000"/>
              <a:buFont typeface="Wingdings" panose="05000000000000000000" pitchFamily="2" charset="2"/>
            </a:pPr>
            <a:r>
              <a:rPr lang="zh-CN" altLang="en-US" sz="2000" dirty="0">
                <a:latin typeface="Times New Roman" panose="02020603050405020304" pitchFamily="18" charset="0"/>
              </a:rPr>
              <a:t>     </a:t>
            </a:r>
            <a:r>
              <a:rPr lang="en-US" altLang="zh-CN" sz="2000" dirty="0">
                <a:latin typeface="Times New Roman" panose="02020603050405020304" pitchFamily="18" charset="0"/>
              </a:rPr>
              <a:t>0       1       2       3       4       5       6       7       8       9      10</a:t>
            </a:r>
            <a:endParaRPr lang="en-US" altLang="zh-CN" sz="2000" dirty="0">
              <a:latin typeface="Times New Roman" panose="02020603050405020304" pitchFamily="18" charset="0"/>
            </a:endParaRPr>
          </a:p>
        </p:txBody>
      </p:sp>
      <p:graphicFrame>
        <p:nvGraphicFramePr>
          <p:cNvPr id="65542" name="Group 94"/>
          <p:cNvGraphicFramePr>
            <a:graphicFrameLocks noGrp="1"/>
          </p:cNvGraphicFramePr>
          <p:nvPr>
            <p:ph sz="half" idx="4294967295"/>
          </p:nvPr>
        </p:nvGraphicFramePr>
        <p:xfrm>
          <a:off x="1258888" y="1917700"/>
          <a:ext cx="6265863" cy="503238"/>
        </p:xfrm>
        <a:graphic>
          <a:graphicData uri="http://schemas.openxmlformats.org/drawingml/2006/table">
            <a:tbl>
              <a:tblPr/>
              <a:tblGrid>
                <a:gridCol w="576262"/>
                <a:gridCol w="647700"/>
                <a:gridCol w="503238"/>
                <a:gridCol w="504825"/>
                <a:gridCol w="503237"/>
                <a:gridCol w="620713"/>
                <a:gridCol w="604837"/>
                <a:gridCol w="504825"/>
                <a:gridCol w="719138"/>
                <a:gridCol w="576262"/>
                <a:gridCol w="504825"/>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15</a:t>
                      </a:r>
                      <a:endPar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31</a:t>
                      </a:r>
                      <a:endPar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61</a:t>
                      </a:r>
                      <a:endPar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84</a:t>
                      </a:r>
                      <a:endPar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 name="文本框 1"/>
          <p:cNvSpPr txBox="1"/>
          <p:nvPr/>
        </p:nvSpPr>
        <p:spPr>
          <a:xfrm>
            <a:off x="6516370" y="1932305"/>
            <a:ext cx="411480" cy="368300"/>
          </a:xfrm>
          <a:prstGeom prst="rect">
            <a:avLst/>
          </a:prstGeom>
          <a:noFill/>
        </p:spPr>
        <p:txBody>
          <a:bodyPr wrap="none" rtlCol="0" anchor="t">
            <a:spAutoFit/>
            <a:scene3d>
              <a:camera prst="orthographicFront"/>
              <a:lightRig rig="threePt" dir="t"/>
            </a:scene3d>
          </a:bodyPr>
          <a:p>
            <a:r>
              <a:rPr lang="en-US" altLang="zh-CN" b="1" dirty="0">
                <a:ln w="22225">
                  <a:solidFill>
                    <a:schemeClr val="accent2"/>
                  </a:solidFill>
                  <a:prstDash val="solid"/>
                </a:ln>
                <a:solidFill>
                  <a:schemeClr val="accent2">
                    <a:lumMod val="40000"/>
                    <a:lumOff val="60000"/>
                  </a:schemeClr>
                </a:solidFill>
                <a:effectLst/>
                <a:latin typeface="Times New Roman" panose="02020603050405020304" pitchFamily="18" charset="0"/>
                <a:sym typeface="+mn-ea"/>
              </a:rPr>
              <a:t>49</a:t>
            </a:r>
            <a:endParaRPr lang="en-US" altLang="zh-CN" b="1" dirty="0">
              <a:ln w="22225">
                <a:solidFill>
                  <a:schemeClr val="accent2"/>
                </a:solidFill>
                <a:prstDash val="solid"/>
              </a:ln>
              <a:solidFill>
                <a:schemeClr val="accent2">
                  <a:lumMod val="40000"/>
                  <a:lumOff val="60000"/>
                </a:schemeClr>
              </a:solidFill>
              <a:effectLst/>
              <a:latin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223234" name="Rectangle 2"/>
          <p:cNvSpPr>
            <a:spLocks noGrp="1" noChangeArrowheads="1"/>
          </p:cNvSpPr>
          <p:nvPr>
            <p:ph type="title"/>
          </p:nvPr>
        </p:nvSpPr>
        <p:spPr>
          <a:xfrm>
            <a:off x="528638" y="1154113"/>
            <a:ext cx="8229600" cy="11430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rPr>
              <a:t>举    例</a:t>
            </a:r>
            <a:endParaRPr kumimoji="0" lang="zh-CN" altLang="en-US" sz="4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71684" name="Rectangle 3"/>
          <p:cNvSpPr>
            <a:spLocks noGrp="1"/>
          </p:cNvSpPr>
          <p:nvPr>
            <p:ph idx="1"/>
          </p:nvPr>
        </p:nvSpPr>
        <p:spPr>
          <a:xfrm>
            <a:off x="215265" y="2127250"/>
            <a:ext cx="8782050" cy="3961130"/>
          </a:xfrm>
        </p:spPr>
        <p:txBody>
          <a:bodyPr vert="horz" wrap="square" lIns="91440" tIns="45720" rIns="91440" bIns="45720" anchor="t" anchorCtr="0"/>
          <a:p>
            <a:pPr eaLnBrk="1" latinLnBrk="0" hangingPunct="1">
              <a:lnSpc>
                <a:spcPct val="120000"/>
              </a:lnSpc>
              <a:spcBef>
                <a:spcPct val="0"/>
              </a:spcBef>
            </a:pPr>
            <a:r>
              <a:rPr lang="zh-CN" altLang="en-US" sz="2400" b="1" dirty="0">
                <a:latin typeface="Times New Roman" panose="02020603050405020304" pitchFamily="18" charset="0"/>
              </a:rPr>
              <a:t>设散列表为</a:t>
            </a:r>
            <a:r>
              <a:rPr lang="en-US" altLang="zh-CN" sz="2400" b="1" dirty="0">
                <a:latin typeface="Times New Roman" panose="02020603050405020304" pitchFamily="18" charset="0"/>
              </a:rPr>
              <a:t>HT[0 …12]</a:t>
            </a:r>
            <a:r>
              <a:rPr lang="zh-CN" altLang="en-US" sz="2400" b="1" dirty="0">
                <a:latin typeface="Times New Roman" panose="02020603050405020304" pitchFamily="18" charset="0"/>
              </a:rPr>
              <a:t>，表长为</a:t>
            </a:r>
            <a:r>
              <a:rPr lang="en-US" altLang="zh-CN" sz="2400" b="1" dirty="0">
                <a:latin typeface="Times New Roman" panose="02020603050405020304" pitchFamily="18" charset="0"/>
              </a:rPr>
              <a:t>m=13</a:t>
            </a:r>
            <a:r>
              <a:rPr lang="zh-CN" altLang="en-US" sz="2400" b="1" dirty="0">
                <a:latin typeface="Times New Roman" panose="02020603050405020304" pitchFamily="18" charset="0"/>
              </a:rPr>
              <a:t>。现采用双散列法解决冲突。散列函数和再散列函数分别为：</a:t>
            </a:r>
            <a:r>
              <a:rPr lang="en-US" altLang="zh-CN" sz="2400" b="1" dirty="0">
                <a:latin typeface="Times New Roman" panose="02020603050405020304" pitchFamily="18" charset="0"/>
              </a:rPr>
              <a:t>H0(key)=key  %  13  (</a:t>
            </a:r>
            <a:r>
              <a:rPr lang="zh-CN" altLang="en-US" sz="2400" b="1" dirty="0">
                <a:latin typeface="Times New Roman" panose="02020603050405020304" pitchFamily="18" charset="0"/>
              </a:rPr>
              <a:t>注：</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是求余数运算）</a:t>
            </a:r>
            <a:endParaRPr lang="zh-CN" altLang="en-US" sz="2400" b="1" dirty="0">
              <a:latin typeface="Times New Roman" panose="02020603050405020304" pitchFamily="18" charset="0"/>
            </a:endParaRPr>
          </a:p>
          <a:p>
            <a:pPr algn="ctr" eaLnBrk="1" latinLnBrk="0" hangingPunct="1">
              <a:lnSpc>
                <a:spcPct val="120000"/>
              </a:lnSpc>
              <a:spcBef>
                <a:spcPct val="0"/>
              </a:spcBef>
              <a:buNone/>
            </a:pPr>
            <a:r>
              <a:rPr lang="en-US" altLang="zh-CN" sz="2400" b="1" dirty="0">
                <a:latin typeface="Times New Roman" panose="02020603050405020304" pitchFamily="18" charset="0"/>
              </a:rPr>
              <a:t>Hi=(Hi-1+REV(key+1)%11+1) % 13</a:t>
            </a:r>
            <a:r>
              <a:rPr lang="zh-CN" altLang="en-US" sz="2400" b="1" dirty="0">
                <a:latin typeface="Times New Roman" panose="02020603050405020304" pitchFamily="18" charset="0"/>
              </a:rPr>
              <a:t>；</a:t>
            </a:r>
            <a:endParaRPr lang="zh-CN" altLang="en-US" sz="2400" b="1" dirty="0">
              <a:latin typeface="Times New Roman" panose="02020603050405020304" pitchFamily="18" charset="0"/>
            </a:endParaRPr>
          </a:p>
          <a:p>
            <a:pPr eaLnBrk="1" latinLnBrk="0" hangingPunct="1">
              <a:lnSpc>
                <a:spcPct val="120000"/>
              </a:lnSpc>
              <a:spcBef>
                <a:spcPct val="0"/>
              </a:spcBef>
              <a:buNone/>
            </a:pPr>
            <a:r>
              <a:rPr lang="en-US" altLang="zh-CN" sz="2400" b="1" dirty="0">
                <a:latin typeface="Times New Roman" panose="02020603050405020304" pitchFamily="18" charset="0"/>
              </a:rPr>
              <a:t>     i=1,2,…</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m-1</a:t>
            </a:r>
            <a:r>
              <a:rPr lang="zh-CN" altLang="en-US" sz="2400" b="1" dirty="0">
                <a:latin typeface="Times New Roman" panose="02020603050405020304" pitchFamily="18" charset="0"/>
              </a:rPr>
              <a:t>，其中：函数</a:t>
            </a:r>
            <a:r>
              <a:rPr lang="en-US" altLang="zh-CN" sz="2400" b="1" dirty="0">
                <a:latin typeface="Times New Roman" panose="02020603050405020304" pitchFamily="18" charset="0"/>
              </a:rPr>
              <a:t>REV</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x</a:t>
            </a:r>
            <a:r>
              <a:rPr lang="zh-CN" altLang="en-US" sz="2400" b="1" dirty="0">
                <a:latin typeface="Times New Roman" panose="02020603050405020304" pitchFamily="18" charset="0"/>
              </a:rPr>
              <a:t>）表示颠倒</a:t>
            </a:r>
            <a:r>
              <a:rPr lang="en-US" altLang="zh-CN" sz="2400" b="1" dirty="0">
                <a:latin typeface="Times New Roman" panose="02020603050405020304" pitchFamily="18" charset="0"/>
              </a:rPr>
              <a:t>10</a:t>
            </a:r>
            <a:r>
              <a:rPr lang="zh-CN" altLang="en-US" sz="2400" b="1" dirty="0">
                <a:latin typeface="Times New Roman" panose="02020603050405020304" pitchFamily="18" charset="0"/>
              </a:rPr>
              <a:t>进制数</a:t>
            </a:r>
            <a:r>
              <a:rPr lang="en-US" altLang="zh-CN" sz="2400" b="1" dirty="0">
                <a:latin typeface="Times New Roman" panose="02020603050405020304" pitchFamily="18" charset="0"/>
              </a:rPr>
              <a:t>x</a:t>
            </a:r>
            <a:r>
              <a:rPr lang="zh-CN" altLang="en-US" sz="2400" b="1" dirty="0">
                <a:latin typeface="Times New Roman" panose="02020603050405020304" pitchFamily="18" charset="0"/>
              </a:rPr>
              <a:t>的各位，如</a:t>
            </a:r>
            <a:r>
              <a:rPr lang="en-US" altLang="zh-CN" sz="2400" b="1" dirty="0">
                <a:latin typeface="Times New Roman" panose="02020603050405020304" pitchFamily="18" charset="0"/>
              </a:rPr>
              <a:t>REV</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37</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=73</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REV</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7</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=7</a:t>
            </a:r>
            <a:r>
              <a:rPr lang="zh-CN" altLang="en-US" sz="2400" b="1" dirty="0">
                <a:latin typeface="Times New Roman" panose="02020603050405020304" pitchFamily="18" charset="0"/>
              </a:rPr>
              <a:t>等，设插入的关键字序列为｛</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8</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31</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20</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19</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18</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53</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27</a:t>
            </a:r>
            <a:r>
              <a:rPr lang="zh-CN" altLang="en-US" sz="2400" b="1" dirty="0">
                <a:latin typeface="Times New Roman" panose="02020603050405020304" pitchFamily="18" charset="0"/>
              </a:rPr>
              <a:t>｝。</a:t>
            </a:r>
            <a:endParaRPr lang="zh-CN" altLang="en-US" sz="2400" b="1" dirty="0">
              <a:latin typeface="Times New Roman" panose="02020603050405020304" pitchFamily="18" charset="0"/>
            </a:endParaRPr>
          </a:p>
          <a:p>
            <a:pPr eaLnBrk="1" latinLnBrk="0" hangingPunct="1">
              <a:lnSpc>
                <a:spcPct val="120000"/>
              </a:lnSpc>
              <a:spcBef>
                <a:spcPct val="0"/>
              </a:spcBef>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）试写出插入这八个关键字后的散列表</a:t>
            </a:r>
            <a:endParaRPr lang="zh-CN" altLang="en-US" sz="2400" b="1" dirty="0">
              <a:latin typeface="Times New Roman" panose="02020603050405020304" pitchFamily="18" charset="0"/>
            </a:endParaRPr>
          </a:p>
          <a:p>
            <a:pPr eaLnBrk="1" latinLnBrk="0" hangingPunct="1">
              <a:lnSpc>
                <a:spcPct val="120000"/>
              </a:lnSpc>
              <a:spcBef>
                <a:spcPct val="0"/>
              </a:spcBef>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）计算查找成功的平均查找长度</a:t>
            </a:r>
            <a:r>
              <a:rPr lang="en-US" altLang="zh-CN" sz="2400" b="1" dirty="0">
                <a:latin typeface="Times New Roman" panose="02020603050405020304" pitchFamily="18" charset="0"/>
              </a:rPr>
              <a:t>ASL</a:t>
            </a:r>
            <a:endParaRPr lang="en-US" altLang="zh-CN" sz="2400" b="1" dirty="0">
              <a:latin typeface="Times New Roman" panose="02020603050405020304" pitchFamily="18" charset="0"/>
            </a:endParaRPr>
          </a:p>
          <a:p>
            <a:pPr eaLnBrk="1" hangingPunct="1">
              <a:lnSpc>
                <a:spcPct val="90000"/>
              </a:lnSpc>
              <a:buNone/>
            </a:pPr>
            <a:r>
              <a:rPr lang="zh-CN" altLang="en-US" sz="2400" b="1" dirty="0">
                <a:latin typeface="Times New Roman" panose="02020603050405020304" pitchFamily="18" charset="0"/>
              </a:rPr>
              <a:t>		</a:t>
            </a:r>
            <a:endParaRPr lang="zh-CN" altLang="en-US" sz="2400" b="1" dirty="0">
              <a:latin typeface="Times New Roman" panose="02020603050405020304" pitchFamily="18" charset="0"/>
            </a:endParaRPr>
          </a:p>
        </p:txBody>
      </p:sp>
      <p:sp>
        <p:nvSpPr>
          <p:cNvPr id="2" name="矩形 1"/>
          <p:cNvSpPr/>
          <p:nvPr/>
        </p:nvSpPr>
        <p:spPr>
          <a:xfrm>
            <a:off x="87313" y="769938"/>
            <a:ext cx="3856038" cy="533400"/>
          </a:xfrm>
          <a:prstGeom prst="rect">
            <a:avLst/>
          </a:prstGeom>
        </p:spPr>
        <p:txBody>
          <a:bodyPr wrap="none">
            <a:spAutoFit/>
          </a:bodyPr>
          <a:lstStyle/>
          <a:p>
            <a:pPr marL="0" marR="0" lvl="0" indent="0" algn="just" defTabSz="914400" rtl="0" eaLnBrk="1" fontAlgn="base" latinLnBrk="0" hangingPunct="1">
              <a:lnSpc>
                <a:spcPct val="12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宋体" panose="02010600030101010101" pitchFamily="2" charset="-122"/>
                <a:cs typeface="+mn-cs"/>
              </a:rPr>
              <a:t>二、再哈希法（再散列法）</a:t>
            </a:r>
            <a:endParaRPr kumimoji="1" lang="zh-CN" altLang="en-US" sz="2400" b="1" i="0" u="none" strike="noStrike" kern="1200" cap="none" spc="0" normalizeH="0" baseline="0" noProof="0" dirty="0">
              <a:ln>
                <a:noFill/>
              </a:ln>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203778" name="Text Box 2"/>
          <p:cNvSpPr txBox="1">
            <a:spLocks noChangeArrowheads="1"/>
          </p:cNvSpPr>
          <p:nvPr/>
        </p:nvSpPr>
        <p:spPr bwMode="auto">
          <a:xfrm>
            <a:off x="250825" y="188913"/>
            <a:ext cx="4554538" cy="609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just" defTabSz="914400" eaLnBrk="1" hangingPunct="1">
              <a:lnSpc>
                <a:spcPct val="125000"/>
              </a:lnSpc>
              <a:buClrTx/>
              <a:buSzTx/>
              <a:buFontTx/>
              <a:buNone/>
              <a:defRPr/>
            </a:pPr>
            <a:r>
              <a:rPr kumimoji="1" lang="zh-CN" altLang="en-US" sz="24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三</a:t>
            </a:r>
            <a:r>
              <a:rPr kumimoji="1" lang="en-US" altLang="zh-CN" sz="24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1" lang="zh-CN" altLang="en-US" sz="24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拉链法（链地址法）</a:t>
            </a:r>
            <a:endParaRPr kumimoji="1" lang="zh-CN" altLang="en-US" sz="24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algn="just" defTabSz="914400" eaLnBrk="1" hangingPunct="1">
              <a:lnSpc>
                <a:spcPct val="125000"/>
              </a:lnSpc>
              <a:buClrTx/>
              <a:buSzTx/>
              <a:buFontTx/>
              <a:buNone/>
              <a:defRPr/>
            </a:pPr>
            <a:r>
              <a:rPr kumimoji="1" lang="zh-CN" altLang="en-US" sz="2400"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1" lang="zh-CN" altLang="en-US" sz="2400" b="1" kern="1200" cap="none" spc="0" normalizeH="0" baseline="0" noProof="0" dirty="0">
                <a:latin typeface="Times New Roman" panose="02020603050405020304" pitchFamily="18" charset="0"/>
                <a:ea typeface="宋体" panose="02010600030101010101" pitchFamily="2" charset="-122"/>
                <a:cs typeface="+mn-cs"/>
              </a:rPr>
              <a:t>设哈希函数得到的哈希地址域在区间</a:t>
            </a:r>
            <a:r>
              <a:rPr kumimoji="1" lang="en-US" altLang="zh-CN" sz="2400" b="1" kern="1200" cap="none" spc="0" normalizeH="0" baseline="0" noProof="0" dirty="0">
                <a:latin typeface="Times New Roman" panose="02020603050405020304" pitchFamily="18" charset="0"/>
                <a:ea typeface="宋体" panose="02010600030101010101" pitchFamily="2" charset="-122"/>
                <a:cs typeface="+mn-cs"/>
              </a:rPr>
              <a:t>[0</a:t>
            </a:r>
            <a:r>
              <a:rPr kumimoji="1" lang="zh-CN" altLang="en-US" sz="2400" b="1" kern="1200" cap="none" spc="0" normalizeH="0" baseline="0" noProof="0" dirty="0">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a:latin typeface="Times New Roman" panose="02020603050405020304" pitchFamily="18" charset="0"/>
                <a:ea typeface="宋体" panose="02010600030101010101" pitchFamily="2" charset="-122"/>
                <a:cs typeface="+mn-cs"/>
              </a:rPr>
              <a:t>m-1]</a:t>
            </a:r>
            <a:r>
              <a:rPr kumimoji="1" lang="zh-CN" altLang="en-US" sz="2400" b="1" kern="1200" cap="none" spc="0" normalizeH="0" baseline="0" noProof="0" dirty="0">
                <a:latin typeface="Times New Roman" panose="02020603050405020304" pitchFamily="18" charset="0"/>
                <a:ea typeface="宋体" panose="02010600030101010101" pitchFamily="2" charset="-122"/>
                <a:cs typeface="+mn-cs"/>
              </a:rPr>
              <a:t>上，以每个哈希地址作为一个指针，指向一个链表，即分配指针数组   </a:t>
            </a:r>
            <a:r>
              <a:rPr kumimoji="1" lang="en-US" altLang="zh-CN" sz="2400" b="1" kern="1200" cap="none" spc="0" normalizeH="0" baseline="0" noProof="0" dirty="0" err="1">
                <a:latin typeface="Times New Roman" panose="02020603050405020304" pitchFamily="18" charset="0"/>
                <a:ea typeface="宋体" panose="02010600030101010101" pitchFamily="2" charset="-122"/>
                <a:cs typeface="+mn-cs"/>
              </a:rPr>
              <a:t>ElemType</a:t>
            </a:r>
            <a:r>
              <a:rPr kumimoji="1" lang="en-US" altLang="zh-CN" sz="2400" b="1" kern="1200" cap="none" spc="0" normalizeH="0" baseline="0" noProof="0" dirty="0">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err="1">
                <a:latin typeface="Times New Roman" panose="02020603050405020304" pitchFamily="18" charset="0"/>
                <a:ea typeface="宋体" panose="02010600030101010101" pitchFamily="2" charset="-122"/>
                <a:cs typeface="+mn-cs"/>
              </a:rPr>
              <a:t>eptr</a:t>
            </a:r>
            <a:r>
              <a:rPr kumimoji="1" lang="en-US" altLang="zh-CN" sz="2400" b="1" kern="1200" cap="none" spc="0" normalizeH="0" baseline="0" noProof="0" dirty="0">
                <a:latin typeface="Times New Roman" panose="02020603050405020304" pitchFamily="18" charset="0"/>
                <a:ea typeface="宋体" panose="02010600030101010101" pitchFamily="2" charset="-122"/>
                <a:cs typeface="+mn-cs"/>
              </a:rPr>
              <a:t>[m]</a:t>
            </a:r>
            <a:r>
              <a:rPr kumimoji="1" lang="zh-CN" altLang="en-US" sz="2400" b="1" kern="1200" cap="none" spc="0" normalizeH="0" baseline="0" noProof="0" dirty="0">
                <a:latin typeface="Times New Roman" panose="02020603050405020304" pitchFamily="18" charset="0"/>
                <a:ea typeface="宋体" panose="02010600030101010101" pitchFamily="2" charset="-122"/>
                <a:cs typeface="+mn-cs"/>
              </a:rPr>
              <a:t>；建立</a:t>
            </a:r>
            <a:r>
              <a:rPr kumimoji="1" lang="en-US" altLang="zh-CN" sz="2400" b="1" kern="1200" cap="none" spc="0" normalizeH="0" baseline="0" noProof="0" dirty="0">
                <a:latin typeface="Times New Roman" panose="02020603050405020304" pitchFamily="18" charset="0"/>
                <a:ea typeface="宋体" panose="02010600030101010101" pitchFamily="2" charset="-122"/>
                <a:cs typeface="+mn-cs"/>
              </a:rPr>
              <a:t>m</a:t>
            </a:r>
            <a:r>
              <a:rPr kumimoji="1" lang="zh-CN" altLang="en-US" sz="2400" b="1" kern="1200" cap="none" spc="0" normalizeH="0" baseline="0" noProof="0" dirty="0">
                <a:latin typeface="Times New Roman" panose="02020603050405020304" pitchFamily="18" charset="0"/>
                <a:ea typeface="宋体" panose="02010600030101010101" pitchFamily="2" charset="-122"/>
                <a:cs typeface="+mn-cs"/>
              </a:rPr>
              <a:t>个空链表，由哈希函数对关键字转换后，映射到同一哈希地址</a:t>
            </a:r>
            <a:r>
              <a:rPr kumimoji="1" lang="en-US" altLang="zh-CN" sz="2400" b="1" kern="1200" cap="none" spc="0" normalizeH="0" baseline="0" noProof="0" dirty="0" err="1">
                <a:latin typeface="Times New Roman" panose="02020603050405020304" pitchFamily="18" charset="0"/>
                <a:ea typeface="宋体" panose="02010600030101010101" pitchFamily="2" charset="-122"/>
                <a:cs typeface="+mn-cs"/>
              </a:rPr>
              <a:t>i</a:t>
            </a:r>
            <a:r>
              <a:rPr kumimoji="1" lang="zh-CN" altLang="en-US" sz="2400" b="1" kern="1200" cap="none" spc="0" normalizeH="0" baseline="0" noProof="0" dirty="0">
                <a:latin typeface="Times New Roman" panose="02020603050405020304" pitchFamily="18" charset="0"/>
                <a:ea typeface="宋体" panose="02010600030101010101" pitchFamily="2" charset="-122"/>
                <a:cs typeface="+mn-cs"/>
              </a:rPr>
              <a:t>的同义词均加入到*</a:t>
            </a:r>
            <a:r>
              <a:rPr kumimoji="1" lang="en-US" altLang="zh-CN" sz="2400" b="1" kern="1200" cap="none" spc="0" normalizeH="0" baseline="0" noProof="0" dirty="0" err="1">
                <a:latin typeface="Times New Roman" panose="02020603050405020304" pitchFamily="18" charset="0"/>
                <a:ea typeface="宋体" panose="02010600030101010101" pitchFamily="2" charset="-122"/>
                <a:cs typeface="+mn-cs"/>
              </a:rPr>
              <a:t>eptr</a:t>
            </a:r>
            <a:r>
              <a:rPr kumimoji="1" lang="en-US" altLang="zh-CN" sz="2400" b="1" kern="1200" cap="none" spc="0" normalizeH="0" baseline="0" noProof="0" dirty="0">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err="1">
                <a:latin typeface="Times New Roman" panose="02020603050405020304" pitchFamily="18" charset="0"/>
                <a:ea typeface="宋体" panose="02010600030101010101" pitchFamily="2" charset="-122"/>
                <a:cs typeface="+mn-cs"/>
              </a:rPr>
              <a:t>i</a:t>
            </a:r>
            <a:r>
              <a:rPr kumimoji="1" lang="en-US" altLang="zh-CN" sz="2400" b="1" kern="1200" cap="none" spc="0" normalizeH="0" baseline="0" noProof="0" dirty="0">
                <a:latin typeface="Times New Roman" panose="02020603050405020304" pitchFamily="18" charset="0"/>
                <a:ea typeface="宋体" panose="02010600030101010101" pitchFamily="2" charset="-122"/>
                <a:cs typeface="+mn-cs"/>
              </a:rPr>
              <a:t>]</a:t>
            </a:r>
            <a:r>
              <a:rPr kumimoji="1" lang="zh-CN" altLang="en-US" sz="2400" b="1" kern="1200" cap="none" spc="0" normalizeH="0" baseline="0" noProof="0" dirty="0">
                <a:latin typeface="Times New Roman" panose="02020603050405020304" pitchFamily="18" charset="0"/>
                <a:ea typeface="宋体" panose="02010600030101010101" pitchFamily="2" charset="-122"/>
                <a:cs typeface="+mn-cs"/>
              </a:rPr>
              <a:t>指向的链表中。</a:t>
            </a:r>
            <a:endParaRPr kumimoji="1" lang="zh-CN" altLang="en-US" sz="2400" b="1" kern="1200" cap="none" spc="0" normalizeH="0" baseline="0" noProof="0" dirty="0">
              <a:latin typeface="Times New Roman" panose="02020603050405020304" pitchFamily="18" charset="0"/>
              <a:ea typeface="宋体" panose="02010600030101010101" pitchFamily="2" charset="-122"/>
              <a:cs typeface="+mn-cs"/>
            </a:endParaRPr>
          </a:p>
          <a:p>
            <a:pPr marR="0" algn="just" defTabSz="914400" eaLnBrk="1" hangingPunct="1">
              <a:lnSpc>
                <a:spcPct val="125000"/>
              </a:lnSpc>
              <a:buClrTx/>
              <a:buSzTx/>
              <a:buFontTx/>
              <a:buNone/>
              <a:defRPr/>
            </a:pPr>
            <a:r>
              <a:rPr kumimoji="1" lang="zh-CN" altLang="en-US" sz="2400" b="1" kern="1200" cap="none" spc="0" normalizeH="0" baseline="0" noProof="0" dirty="0">
                <a:latin typeface="Times New Roman" panose="02020603050405020304" pitchFamily="18" charset="0"/>
                <a:ea typeface="宋体" panose="02010600030101010101" pitchFamily="2" charset="-122"/>
                <a:cs typeface="+mn-cs"/>
              </a:rPr>
              <a:t> </a:t>
            </a:r>
            <a:r>
              <a:rPr kumimoji="1" lang="en-US" altLang="zh-CN" sz="2400" b="1" kern="1200" cap="none" spc="0" normalizeH="0" baseline="0" noProof="0" dirty="0">
                <a:latin typeface="Times New Roman" panose="02020603050405020304" pitchFamily="18" charset="0"/>
                <a:ea typeface="宋体" panose="02010600030101010101" pitchFamily="2" charset="-122"/>
                <a:cs typeface="+mn-cs"/>
              </a:rPr>
              <a:t>【</a:t>
            </a:r>
            <a:r>
              <a:rPr kumimoji="1" lang="zh-CN" altLang="en-US" sz="2400" b="1" kern="1200" cap="none" spc="0" normalizeH="0" baseline="0" noProof="0" dirty="0">
                <a:latin typeface="Times New Roman" panose="02020603050405020304" pitchFamily="18" charset="0"/>
                <a:ea typeface="宋体" panose="02010600030101010101" pitchFamily="2" charset="-122"/>
                <a:cs typeface="+mn-cs"/>
              </a:rPr>
              <a:t>例</a:t>
            </a:r>
            <a:r>
              <a:rPr kumimoji="1" lang="en-US" altLang="zh-CN" sz="2400" b="1" kern="1200" cap="none" spc="0" normalizeH="0" baseline="0" noProof="0" dirty="0">
                <a:latin typeface="Times New Roman" panose="02020603050405020304" pitchFamily="18" charset="0"/>
                <a:ea typeface="宋体" panose="02010600030101010101" pitchFamily="2" charset="-122"/>
                <a:cs typeface="+mn-cs"/>
              </a:rPr>
              <a:t>】</a:t>
            </a:r>
            <a:r>
              <a:rPr kumimoji="1" lang="zh-CN" altLang="en-US" sz="2400" b="1" kern="1200" cap="none" spc="0" normalizeH="0" baseline="0" noProof="0" dirty="0">
                <a:latin typeface="Times New Roman" panose="02020603050405020304" pitchFamily="18" charset="0"/>
                <a:ea typeface="宋体" panose="02010600030101010101" pitchFamily="2" charset="-122"/>
                <a:cs typeface="+mn-cs"/>
              </a:rPr>
              <a:t>关键字序列为 </a:t>
            </a:r>
            <a:r>
              <a:rPr kumimoji="1" lang="en-US" altLang="zh-CN" sz="2400" b="1" kern="1200" cap="none" spc="0" normalizeH="0" baseline="0" noProof="0" dirty="0">
                <a:latin typeface="Times New Roman" panose="02020603050405020304" pitchFamily="18" charset="0"/>
                <a:ea typeface="宋体" panose="02010600030101010101" pitchFamily="2" charset="-122"/>
                <a:cs typeface="+mn-cs"/>
              </a:rPr>
              <a:t>47</a:t>
            </a:r>
            <a:r>
              <a:rPr kumimoji="1" lang="zh-CN" altLang="en-US" sz="2400" b="1" kern="1200" cap="none" spc="0" normalizeH="0" baseline="0" noProof="0" dirty="0">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a:latin typeface="Times New Roman" panose="02020603050405020304" pitchFamily="18" charset="0"/>
                <a:ea typeface="宋体" panose="02010600030101010101" pitchFamily="2" charset="-122"/>
                <a:cs typeface="+mn-cs"/>
              </a:rPr>
              <a:t>7</a:t>
            </a:r>
            <a:r>
              <a:rPr kumimoji="1" lang="zh-CN" altLang="en-US" sz="2400" b="1" kern="1200" cap="none" spc="0" normalizeH="0" baseline="0" noProof="0" dirty="0">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a:latin typeface="Times New Roman" panose="02020603050405020304" pitchFamily="18" charset="0"/>
                <a:ea typeface="宋体" panose="02010600030101010101" pitchFamily="2" charset="-122"/>
                <a:cs typeface="+mn-cs"/>
              </a:rPr>
              <a:t>29</a:t>
            </a:r>
            <a:r>
              <a:rPr kumimoji="1" lang="zh-CN" altLang="en-US" sz="2400" b="1" kern="1200" cap="none" spc="0" normalizeH="0" baseline="0" noProof="0" dirty="0">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a:latin typeface="Times New Roman" panose="02020603050405020304" pitchFamily="18" charset="0"/>
                <a:ea typeface="宋体" panose="02010600030101010101" pitchFamily="2" charset="-122"/>
                <a:cs typeface="+mn-cs"/>
              </a:rPr>
              <a:t>11</a:t>
            </a:r>
            <a:r>
              <a:rPr kumimoji="1" lang="zh-CN" altLang="en-US" sz="2400" b="1" kern="1200" cap="none" spc="0" normalizeH="0" baseline="0" noProof="0" dirty="0">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a:latin typeface="Times New Roman" panose="02020603050405020304" pitchFamily="18" charset="0"/>
                <a:ea typeface="宋体" panose="02010600030101010101" pitchFamily="2" charset="-122"/>
                <a:cs typeface="+mn-cs"/>
              </a:rPr>
              <a:t>16</a:t>
            </a:r>
            <a:r>
              <a:rPr kumimoji="1" lang="zh-CN" altLang="en-US" sz="2400" b="1" kern="1200" cap="none" spc="0" normalizeH="0" baseline="0" noProof="0" dirty="0">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a:latin typeface="Times New Roman" panose="02020603050405020304" pitchFamily="18" charset="0"/>
                <a:ea typeface="宋体" panose="02010600030101010101" pitchFamily="2" charset="-122"/>
                <a:cs typeface="+mn-cs"/>
              </a:rPr>
              <a:t>92</a:t>
            </a:r>
            <a:r>
              <a:rPr kumimoji="1" lang="zh-CN" altLang="en-US" sz="2400" b="1" kern="1200" cap="none" spc="0" normalizeH="0" baseline="0" noProof="0" dirty="0">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a:latin typeface="Times New Roman" panose="02020603050405020304" pitchFamily="18" charset="0"/>
                <a:ea typeface="宋体" panose="02010600030101010101" pitchFamily="2" charset="-122"/>
                <a:cs typeface="+mn-cs"/>
              </a:rPr>
              <a:t>22</a:t>
            </a:r>
            <a:r>
              <a:rPr kumimoji="1" lang="zh-CN" altLang="en-US" sz="2400" b="1" kern="1200" cap="none" spc="0" normalizeH="0" baseline="0" noProof="0" dirty="0">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a:latin typeface="Times New Roman" panose="02020603050405020304" pitchFamily="18" charset="0"/>
                <a:ea typeface="宋体" panose="02010600030101010101" pitchFamily="2" charset="-122"/>
                <a:cs typeface="+mn-cs"/>
              </a:rPr>
              <a:t>8</a:t>
            </a:r>
            <a:r>
              <a:rPr kumimoji="1" lang="zh-CN" altLang="en-US" sz="2400" b="1" kern="1200" cap="none" spc="0" normalizeH="0" baseline="0" noProof="0" dirty="0">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a:latin typeface="Times New Roman" panose="02020603050405020304" pitchFamily="18" charset="0"/>
                <a:ea typeface="宋体" panose="02010600030101010101" pitchFamily="2" charset="-122"/>
                <a:cs typeface="+mn-cs"/>
              </a:rPr>
              <a:t>3</a:t>
            </a:r>
            <a:r>
              <a:rPr kumimoji="1" lang="zh-CN" altLang="en-US" sz="2400" b="1" kern="1200" cap="none" spc="0" normalizeH="0" baseline="0" noProof="0" dirty="0">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a:latin typeface="Times New Roman" panose="02020603050405020304" pitchFamily="18" charset="0"/>
                <a:ea typeface="宋体" panose="02010600030101010101" pitchFamily="2" charset="-122"/>
                <a:cs typeface="+mn-cs"/>
              </a:rPr>
              <a:t>50</a:t>
            </a:r>
            <a:r>
              <a:rPr kumimoji="1" lang="zh-CN" altLang="en-US" sz="2400" b="1" kern="1200" cap="none" spc="0" normalizeH="0" baseline="0" noProof="0" dirty="0">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a:latin typeface="Times New Roman" panose="02020603050405020304" pitchFamily="18" charset="0"/>
                <a:ea typeface="宋体" panose="02010600030101010101" pitchFamily="2" charset="-122"/>
                <a:cs typeface="+mn-cs"/>
              </a:rPr>
              <a:t>37</a:t>
            </a:r>
            <a:r>
              <a:rPr kumimoji="1" lang="zh-CN" altLang="en-US" sz="2400" b="1" kern="1200" cap="none" spc="0" normalizeH="0" baseline="0" noProof="0" dirty="0">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a:latin typeface="Times New Roman" panose="02020603050405020304" pitchFamily="18" charset="0"/>
                <a:ea typeface="宋体" panose="02010600030101010101" pitchFamily="2" charset="-122"/>
                <a:cs typeface="+mn-cs"/>
              </a:rPr>
              <a:t>89</a:t>
            </a:r>
            <a:r>
              <a:rPr kumimoji="1" lang="zh-CN" altLang="en-US" sz="2400" b="1" kern="1200" cap="none" spc="0" normalizeH="0" baseline="0" noProof="0" dirty="0">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a:latin typeface="Times New Roman" panose="02020603050405020304" pitchFamily="18" charset="0"/>
                <a:ea typeface="宋体" panose="02010600030101010101" pitchFamily="2" charset="-122"/>
                <a:cs typeface="+mn-cs"/>
              </a:rPr>
              <a:t>94</a:t>
            </a:r>
            <a:r>
              <a:rPr kumimoji="1" lang="zh-CN" altLang="en-US" sz="2400" b="1" kern="1200" cap="none" spc="0" normalizeH="0" baseline="0" noProof="0" dirty="0">
                <a:latin typeface="Times New Roman" panose="02020603050405020304" pitchFamily="18" charset="0"/>
                <a:ea typeface="宋体" panose="02010600030101010101" pitchFamily="2" charset="-122"/>
                <a:cs typeface="+mn-cs"/>
              </a:rPr>
              <a:t>，</a:t>
            </a:r>
            <a:r>
              <a:rPr kumimoji="1" lang="en-US" altLang="zh-CN" sz="2400" b="1" kern="1200" cap="none" spc="0" normalizeH="0" baseline="0" noProof="0" dirty="0">
                <a:latin typeface="Times New Roman" panose="02020603050405020304" pitchFamily="18" charset="0"/>
                <a:ea typeface="宋体" panose="02010600030101010101" pitchFamily="2" charset="-122"/>
                <a:cs typeface="+mn-cs"/>
              </a:rPr>
              <a:t>21</a:t>
            </a:r>
            <a:endParaRPr kumimoji="1" lang="en-US" altLang="zh-CN" sz="2400" b="1" kern="1200" cap="none" spc="0" normalizeH="0" baseline="0" noProof="0" dirty="0">
              <a:latin typeface="Times New Roman" panose="02020603050405020304" pitchFamily="18" charset="0"/>
              <a:ea typeface="宋体" panose="02010600030101010101" pitchFamily="2" charset="-122"/>
              <a:cs typeface="+mn-cs"/>
            </a:endParaRPr>
          </a:p>
          <a:p>
            <a:pPr marR="0" algn="just" defTabSz="914400" eaLnBrk="1" hangingPunct="1">
              <a:lnSpc>
                <a:spcPct val="125000"/>
              </a:lnSpc>
              <a:buClrTx/>
              <a:buSzTx/>
              <a:buFontTx/>
              <a:buNone/>
              <a:defRPr/>
            </a:pPr>
            <a:r>
              <a:rPr kumimoji="1" lang="zh-CN" altLang="en-US" sz="2400" b="1" kern="1200" cap="none" spc="0" normalizeH="0" baseline="0" noProof="0" dirty="0">
                <a:latin typeface="Times New Roman" panose="02020603050405020304" pitchFamily="18" charset="0"/>
                <a:ea typeface="宋体" panose="02010600030101010101" pitchFamily="2" charset="-122"/>
                <a:cs typeface="+mn-cs"/>
              </a:rPr>
              <a:t>哈希函数为</a:t>
            </a:r>
            <a:r>
              <a:rPr kumimoji="1" lang="en-US" altLang="zh-CN" sz="2400" b="1" kern="1200" cap="none" spc="0" normalizeH="0" baseline="0" noProof="0" dirty="0">
                <a:latin typeface="Times New Roman" panose="02020603050405020304" pitchFamily="18" charset="0"/>
                <a:ea typeface="宋体" panose="02010600030101010101" pitchFamily="2" charset="-122"/>
                <a:cs typeface="+mn-cs"/>
              </a:rPr>
              <a:t>Hash(key)=key % 11</a:t>
            </a:r>
            <a:endParaRPr kumimoji="1" lang="en-US" altLang="zh-CN" sz="2400" b="1" kern="1200" cap="none" spc="0" normalizeH="0" baseline="0" noProof="0" dirty="0">
              <a:latin typeface="Times New Roman" panose="02020603050405020304" pitchFamily="18" charset="0"/>
              <a:ea typeface="宋体" panose="02010600030101010101" pitchFamily="2" charset="-122"/>
              <a:cs typeface="+mn-cs"/>
            </a:endParaRPr>
          </a:p>
        </p:txBody>
      </p:sp>
      <p:grpSp>
        <p:nvGrpSpPr>
          <p:cNvPr id="67588" name="Group 3"/>
          <p:cNvGrpSpPr/>
          <p:nvPr/>
        </p:nvGrpSpPr>
        <p:grpSpPr>
          <a:xfrm>
            <a:off x="4953000" y="533400"/>
            <a:ext cx="3962400" cy="4648200"/>
            <a:chOff x="4734" y="8087"/>
            <a:chExt cx="2882" cy="4346"/>
          </a:xfrm>
        </p:grpSpPr>
        <p:grpSp>
          <p:nvGrpSpPr>
            <p:cNvPr id="72709" name="Group 4"/>
            <p:cNvGrpSpPr/>
            <p:nvPr/>
          </p:nvGrpSpPr>
          <p:grpSpPr>
            <a:xfrm>
              <a:off x="5034" y="8087"/>
              <a:ext cx="475" cy="4346"/>
              <a:chOff x="5530" y="7487"/>
              <a:chExt cx="458" cy="5201"/>
            </a:xfrm>
          </p:grpSpPr>
          <p:sp>
            <p:nvSpPr>
              <p:cNvPr id="72776" name="Text Box 5"/>
              <p:cNvSpPr txBox="1"/>
              <p:nvPr/>
            </p:nvSpPr>
            <p:spPr>
              <a:xfrm>
                <a:off x="5534" y="7487"/>
                <a:ext cx="447" cy="5201"/>
              </a:xfrm>
              <a:prstGeom prst="rect">
                <a:avLst/>
              </a:prstGeom>
              <a:noFill/>
              <a:ln w="9525" cap="flat" cmpd="sng">
                <a:solidFill>
                  <a:srgbClr val="000000"/>
                </a:solidFill>
                <a:prstDash val="solid"/>
                <a:miter/>
                <a:headEnd type="none" w="med" len="med"/>
                <a:tailEnd type="none" w="med" len="med"/>
              </a:ln>
            </p:spPr>
            <p:txBody>
              <a:bodyPr lIns="0" tIns="0" rIns="0" bIns="0"/>
              <a:p>
                <a:pPr algn="just">
                  <a:lnSpc>
                    <a:spcPct val="152000"/>
                  </a:lnSpc>
                </a:pPr>
                <a:endParaRPr lang="zh-CN" altLang="en-US" dirty="0">
                  <a:latin typeface="Times New Roman" panose="02020603050405020304" pitchFamily="18" charset="0"/>
                </a:endParaRPr>
              </a:p>
              <a:p>
                <a:pPr algn="just">
                  <a:lnSpc>
                    <a:spcPct val="152000"/>
                  </a:lnSpc>
                </a:pPr>
                <a:endParaRPr lang="zh-CN" altLang="en-US" dirty="0">
                  <a:latin typeface="Times New Roman" panose="02020603050405020304" pitchFamily="18" charset="0"/>
                </a:endParaRPr>
              </a:p>
              <a:p>
                <a:pPr algn="just">
                  <a:lnSpc>
                    <a:spcPct val="152000"/>
                  </a:lnSpc>
                </a:pPr>
                <a:r>
                  <a:rPr lang="zh-CN" altLang="en-US" dirty="0">
                    <a:latin typeface="Times New Roman" panose="02020603050405020304" pitchFamily="18" charset="0"/>
                  </a:rPr>
                  <a:t>  </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gn="just">
                  <a:lnSpc>
                    <a:spcPct val="152000"/>
                  </a:lnSpc>
                </a:pPr>
                <a:endParaRPr lang="en-US" altLang="zh-CN" dirty="0">
                  <a:latin typeface="Times New Roman" panose="02020603050405020304" pitchFamily="18" charset="0"/>
                </a:endParaRPr>
              </a:p>
              <a:p>
                <a:pPr algn="just">
                  <a:lnSpc>
                    <a:spcPct val="152000"/>
                  </a:lnSpc>
                </a:pPr>
                <a:endParaRPr lang="en-US" altLang="zh-CN" dirty="0">
                  <a:latin typeface="Times New Roman" panose="02020603050405020304" pitchFamily="18" charset="0"/>
                </a:endParaRPr>
              </a:p>
              <a:p>
                <a:pPr algn="just">
                  <a:lnSpc>
                    <a:spcPct val="152000"/>
                  </a:lnSpc>
                </a:pPr>
                <a:endParaRPr lang="en-US" altLang="zh-CN" dirty="0">
                  <a:latin typeface="Times New Roman" panose="02020603050405020304" pitchFamily="18" charset="0"/>
                </a:endParaRPr>
              </a:p>
              <a:p>
                <a:pPr algn="just">
                  <a:lnSpc>
                    <a:spcPct val="152000"/>
                  </a:lnSpc>
                </a:pPr>
                <a:endParaRPr lang="en-US" altLang="zh-CN" dirty="0">
                  <a:latin typeface="Times New Roman" panose="02020603050405020304" pitchFamily="18" charset="0"/>
                </a:endParaRPr>
              </a:p>
              <a:p>
                <a:pPr algn="just">
                  <a:lnSpc>
                    <a:spcPct val="152000"/>
                  </a:lnSpc>
                </a:pPr>
                <a:endParaRPr lang="en-US" altLang="zh-CN" dirty="0">
                  <a:latin typeface="Times New Roman" panose="02020603050405020304" pitchFamily="18" charset="0"/>
                </a:endParaRPr>
              </a:p>
              <a:p>
                <a:pPr algn="just">
                  <a:lnSpc>
                    <a:spcPct val="152000"/>
                  </a:lnSpc>
                </a:pPr>
                <a:endParaRPr lang="en-US" altLang="zh-CN" dirty="0">
                  <a:latin typeface="Times New Roman" panose="02020603050405020304" pitchFamily="18" charset="0"/>
                </a:endParaRPr>
              </a:p>
              <a:p>
                <a:pPr algn="just">
                  <a:lnSpc>
                    <a:spcPct val="152000"/>
                  </a:lnSpc>
                </a:pPr>
                <a:r>
                  <a:rPr lang="en-US" altLang="zh-CN" dirty="0">
                    <a:latin typeface="Times New Roman" panose="02020603050405020304" pitchFamily="18" charset="0"/>
                  </a:rPr>
                  <a:t>  ^</a:t>
                </a:r>
                <a:endParaRPr lang="en-US" altLang="zh-CN" dirty="0">
                  <a:latin typeface="Times New Roman" panose="02020603050405020304" pitchFamily="18" charset="0"/>
                </a:endParaRPr>
              </a:p>
              <a:p>
                <a:pPr algn="just">
                  <a:lnSpc>
                    <a:spcPct val="152000"/>
                  </a:lnSpc>
                </a:pPr>
                <a:endParaRPr lang="en-US" altLang="zh-CN" dirty="0">
                  <a:latin typeface="Times New Roman" panose="02020603050405020304" pitchFamily="18" charset="0"/>
                </a:endParaRPr>
              </a:p>
              <a:p>
                <a:pPr algn="just">
                  <a:lnSpc>
                    <a:spcPct val="152000"/>
                  </a:lnSpc>
                </a:pPr>
                <a:endParaRPr lang="zh-CN" altLang="en-US" dirty="0">
                  <a:latin typeface="Times New Roman" panose="02020603050405020304" pitchFamily="18" charset="0"/>
                </a:endParaRPr>
              </a:p>
            </p:txBody>
          </p:sp>
          <p:sp>
            <p:nvSpPr>
              <p:cNvPr id="72777" name="Line 6"/>
              <p:cNvSpPr/>
              <p:nvPr/>
            </p:nvSpPr>
            <p:spPr>
              <a:xfrm>
                <a:off x="5534" y="7967"/>
                <a:ext cx="436" cy="0"/>
              </a:xfrm>
              <a:prstGeom prst="line">
                <a:avLst/>
              </a:prstGeom>
              <a:ln w="9525" cap="flat" cmpd="sng">
                <a:solidFill>
                  <a:srgbClr val="000000"/>
                </a:solidFill>
                <a:prstDash val="solid"/>
                <a:headEnd type="none" w="med" len="med"/>
                <a:tailEnd type="none" w="med" len="med"/>
              </a:ln>
            </p:spPr>
          </p:sp>
          <p:sp>
            <p:nvSpPr>
              <p:cNvPr id="72778" name="Line 7"/>
              <p:cNvSpPr/>
              <p:nvPr/>
            </p:nvSpPr>
            <p:spPr>
              <a:xfrm>
                <a:off x="5531" y="8886"/>
                <a:ext cx="436" cy="0"/>
              </a:xfrm>
              <a:prstGeom prst="line">
                <a:avLst/>
              </a:prstGeom>
              <a:ln w="9525" cap="flat" cmpd="sng">
                <a:solidFill>
                  <a:srgbClr val="000000"/>
                </a:solidFill>
                <a:prstDash val="solid"/>
                <a:headEnd type="none" w="med" len="med"/>
                <a:tailEnd type="none" w="med" len="med"/>
              </a:ln>
            </p:spPr>
          </p:sp>
          <p:sp>
            <p:nvSpPr>
              <p:cNvPr id="72779" name="Line 8"/>
              <p:cNvSpPr/>
              <p:nvPr/>
            </p:nvSpPr>
            <p:spPr>
              <a:xfrm>
                <a:off x="5530" y="8438"/>
                <a:ext cx="436" cy="0"/>
              </a:xfrm>
              <a:prstGeom prst="line">
                <a:avLst/>
              </a:prstGeom>
              <a:ln w="9525" cap="flat" cmpd="sng">
                <a:solidFill>
                  <a:srgbClr val="000000"/>
                </a:solidFill>
                <a:prstDash val="solid"/>
                <a:headEnd type="none" w="med" len="med"/>
                <a:tailEnd type="none" w="med" len="med"/>
              </a:ln>
            </p:spPr>
          </p:sp>
          <p:sp>
            <p:nvSpPr>
              <p:cNvPr id="72780" name="Line 9"/>
              <p:cNvSpPr/>
              <p:nvPr/>
            </p:nvSpPr>
            <p:spPr>
              <a:xfrm>
                <a:off x="5535" y="9353"/>
                <a:ext cx="436" cy="0"/>
              </a:xfrm>
              <a:prstGeom prst="line">
                <a:avLst/>
              </a:prstGeom>
              <a:ln w="9525" cap="flat" cmpd="sng">
                <a:solidFill>
                  <a:srgbClr val="000000"/>
                </a:solidFill>
                <a:prstDash val="solid"/>
                <a:headEnd type="none" w="med" len="med"/>
                <a:tailEnd type="none" w="med" len="med"/>
              </a:ln>
            </p:spPr>
          </p:sp>
          <p:sp>
            <p:nvSpPr>
              <p:cNvPr id="72781" name="Line 10"/>
              <p:cNvSpPr/>
              <p:nvPr/>
            </p:nvSpPr>
            <p:spPr>
              <a:xfrm>
                <a:off x="5545" y="11685"/>
                <a:ext cx="436" cy="0"/>
              </a:xfrm>
              <a:prstGeom prst="line">
                <a:avLst/>
              </a:prstGeom>
              <a:ln w="9525" cap="flat" cmpd="sng">
                <a:solidFill>
                  <a:srgbClr val="000000"/>
                </a:solidFill>
                <a:prstDash val="solid"/>
                <a:headEnd type="none" w="med" len="med"/>
                <a:tailEnd type="none" w="med" len="med"/>
              </a:ln>
            </p:spPr>
          </p:sp>
          <p:sp>
            <p:nvSpPr>
              <p:cNvPr id="72782" name="Line 11"/>
              <p:cNvSpPr/>
              <p:nvPr/>
            </p:nvSpPr>
            <p:spPr>
              <a:xfrm>
                <a:off x="5538" y="9825"/>
                <a:ext cx="436" cy="0"/>
              </a:xfrm>
              <a:prstGeom prst="line">
                <a:avLst/>
              </a:prstGeom>
              <a:ln w="9525" cap="flat" cmpd="sng">
                <a:solidFill>
                  <a:srgbClr val="000000"/>
                </a:solidFill>
                <a:prstDash val="solid"/>
                <a:headEnd type="none" w="med" len="med"/>
                <a:tailEnd type="none" w="med" len="med"/>
              </a:ln>
            </p:spPr>
          </p:sp>
          <p:sp>
            <p:nvSpPr>
              <p:cNvPr id="72783" name="Line 12"/>
              <p:cNvSpPr/>
              <p:nvPr/>
            </p:nvSpPr>
            <p:spPr>
              <a:xfrm>
                <a:off x="5552" y="10276"/>
                <a:ext cx="436" cy="0"/>
              </a:xfrm>
              <a:prstGeom prst="line">
                <a:avLst/>
              </a:prstGeom>
              <a:ln w="9525" cap="flat" cmpd="sng">
                <a:solidFill>
                  <a:srgbClr val="000000"/>
                </a:solidFill>
                <a:prstDash val="solid"/>
                <a:headEnd type="none" w="med" len="med"/>
                <a:tailEnd type="none" w="med" len="med"/>
              </a:ln>
            </p:spPr>
          </p:sp>
          <p:sp>
            <p:nvSpPr>
              <p:cNvPr id="72784" name="Line 13"/>
              <p:cNvSpPr/>
              <p:nvPr/>
            </p:nvSpPr>
            <p:spPr>
              <a:xfrm>
                <a:off x="5541" y="10731"/>
                <a:ext cx="436" cy="0"/>
              </a:xfrm>
              <a:prstGeom prst="line">
                <a:avLst/>
              </a:prstGeom>
              <a:ln w="9525" cap="flat" cmpd="sng">
                <a:solidFill>
                  <a:srgbClr val="000000"/>
                </a:solidFill>
                <a:prstDash val="solid"/>
                <a:headEnd type="none" w="med" len="med"/>
                <a:tailEnd type="none" w="med" len="med"/>
              </a:ln>
            </p:spPr>
          </p:sp>
          <p:sp>
            <p:nvSpPr>
              <p:cNvPr id="72785" name="Line 14"/>
              <p:cNvSpPr/>
              <p:nvPr/>
            </p:nvSpPr>
            <p:spPr>
              <a:xfrm>
                <a:off x="5547" y="11209"/>
                <a:ext cx="436" cy="0"/>
              </a:xfrm>
              <a:prstGeom prst="line">
                <a:avLst/>
              </a:prstGeom>
              <a:ln w="9525" cap="flat" cmpd="sng">
                <a:solidFill>
                  <a:srgbClr val="000000"/>
                </a:solidFill>
                <a:prstDash val="solid"/>
                <a:headEnd type="none" w="med" len="med"/>
                <a:tailEnd type="none" w="med" len="med"/>
              </a:ln>
            </p:spPr>
          </p:sp>
          <p:sp>
            <p:nvSpPr>
              <p:cNvPr id="72786" name="Line 15"/>
              <p:cNvSpPr/>
              <p:nvPr/>
            </p:nvSpPr>
            <p:spPr>
              <a:xfrm>
                <a:off x="5545" y="12162"/>
                <a:ext cx="436" cy="0"/>
              </a:xfrm>
              <a:prstGeom prst="line">
                <a:avLst/>
              </a:prstGeom>
              <a:ln w="9525" cap="flat" cmpd="sng">
                <a:solidFill>
                  <a:srgbClr val="000000"/>
                </a:solidFill>
                <a:prstDash val="solid"/>
                <a:headEnd type="none" w="med" len="med"/>
                <a:tailEnd type="none" w="med" len="med"/>
              </a:ln>
            </p:spPr>
          </p:sp>
        </p:grpSp>
        <p:grpSp>
          <p:nvGrpSpPr>
            <p:cNvPr id="72710" name="Group 16"/>
            <p:cNvGrpSpPr/>
            <p:nvPr/>
          </p:nvGrpSpPr>
          <p:grpSpPr>
            <a:xfrm>
              <a:off x="4734" y="8087"/>
              <a:ext cx="2882" cy="4346"/>
              <a:chOff x="4734" y="8087"/>
              <a:chExt cx="2882" cy="4346"/>
            </a:xfrm>
          </p:grpSpPr>
          <p:grpSp>
            <p:nvGrpSpPr>
              <p:cNvPr id="72711" name="Group 17"/>
              <p:cNvGrpSpPr/>
              <p:nvPr/>
            </p:nvGrpSpPr>
            <p:grpSpPr>
              <a:xfrm>
                <a:off x="4734" y="8087"/>
                <a:ext cx="475" cy="4346"/>
                <a:chOff x="5530" y="7487"/>
                <a:chExt cx="458" cy="5201"/>
              </a:xfrm>
            </p:grpSpPr>
            <p:sp>
              <p:nvSpPr>
                <p:cNvPr id="72765" name="Text Box 18"/>
                <p:cNvSpPr txBox="1"/>
                <p:nvPr/>
              </p:nvSpPr>
              <p:spPr>
                <a:xfrm>
                  <a:off x="5534" y="7487"/>
                  <a:ext cx="447" cy="5201"/>
                </a:xfrm>
                <a:prstGeom prst="rect">
                  <a:avLst/>
                </a:prstGeom>
                <a:noFill/>
                <a:ln w="9525">
                  <a:noFill/>
                </a:ln>
              </p:spPr>
              <p:txBody>
                <a:bodyPr lIns="0" tIns="0" rIns="0" bIns="0"/>
                <a:p>
                  <a:pPr algn="just">
                    <a:lnSpc>
                      <a:spcPct val="152000"/>
                    </a:lnSpc>
                  </a:pPr>
                  <a:r>
                    <a:rPr lang="zh-CN" altLang="en-US" dirty="0">
                      <a:latin typeface="Times New Roman" panose="02020603050405020304" pitchFamily="18" charset="0"/>
                    </a:rPr>
                    <a:t> </a:t>
                  </a:r>
                  <a:r>
                    <a:rPr lang="en-US" altLang="zh-CN" dirty="0">
                      <a:latin typeface="Times New Roman" panose="02020603050405020304" pitchFamily="18" charset="0"/>
                    </a:rPr>
                    <a:t>0</a:t>
                  </a:r>
                  <a:endParaRPr lang="en-US" altLang="zh-CN" dirty="0">
                    <a:latin typeface="Times New Roman" panose="02020603050405020304" pitchFamily="18" charset="0"/>
                  </a:endParaRPr>
                </a:p>
                <a:p>
                  <a:pPr algn="just">
                    <a:lnSpc>
                      <a:spcPct val="152000"/>
                    </a:lnSpc>
                  </a:pPr>
                  <a:r>
                    <a:rPr lang="en-US" altLang="zh-CN" dirty="0">
                      <a:latin typeface="Times New Roman" panose="02020603050405020304" pitchFamily="18" charset="0"/>
                    </a:rPr>
                    <a:t> 1</a:t>
                  </a:r>
                  <a:endParaRPr lang="en-US" altLang="zh-CN" dirty="0">
                    <a:latin typeface="Times New Roman" panose="02020603050405020304" pitchFamily="18" charset="0"/>
                  </a:endParaRPr>
                </a:p>
                <a:p>
                  <a:pPr algn="just">
                    <a:lnSpc>
                      <a:spcPct val="152000"/>
                    </a:lnSpc>
                  </a:pPr>
                  <a:r>
                    <a:rPr lang="en-US" altLang="zh-CN" dirty="0">
                      <a:latin typeface="Times New Roman" panose="02020603050405020304" pitchFamily="18" charset="0"/>
                    </a:rPr>
                    <a:t> 2</a:t>
                  </a:r>
                  <a:endParaRPr lang="en-US" altLang="zh-CN" dirty="0">
                    <a:latin typeface="Times New Roman" panose="02020603050405020304" pitchFamily="18" charset="0"/>
                  </a:endParaRPr>
                </a:p>
                <a:p>
                  <a:pPr algn="just">
                    <a:lnSpc>
                      <a:spcPct val="152000"/>
                    </a:lnSpc>
                  </a:pPr>
                  <a:r>
                    <a:rPr lang="en-US" altLang="zh-CN" dirty="0">
                      <a:latin typeface="Times New Roman" panose="02020603050405020304" pitchFamily="18" charset="0"/>
                    </a:rPr>
                    <a:t> 3</a:t>
                  </a:r>
                  <a:endParaRPr lang="en-US" altLang="zh-CN" dirty="0">
                    <a:latin typeface="Times New Roman" panose="02020603050405020304" pitchFamily="18" charset="0"/>
                  </a:endParaRPr>
                </a:p>
                <a:p>
                  <a:pPr algn="just">
                    <a:lnSpc>
                      <a:spcPct val="152000"/>
                    </a:lnSpc>
                  </a:pPr>
                  <a:r>
                    <a:rPr lang="en-US" altLang="zh-CN" dirty="0">
                      <a:latin typeface="Times New Roman" panose="02020603050405020304" pitchFamily="18" charset="0"/>
                    </a:rPr>
                    <a:t> 4</a:t>
                  </a:r>
                  <a:endParaRPr lang="en-US" altLang="zh-CN" dirty="0">
                    <a:latin typeface="Times New Roman" panose="02020603050405020304" pitchFamily="18" charset="0"/>
                  </a:endParaRPr>
                </a:p>
                <a:p>
                  <a:pPr algn="just">
                    <a:lnSpc>
                      <a:spcPct val="152000"/>
                    </a:lnSpc>
                  </a:pPr>
                  <a:r>
                    <a:rPr lang="en-US" altLang="zh-CN" dirty="0">
                      <a:latin typeface="Times New Roman" panose="02020603050405020304" pitchFamily="18" charset="0"/>
                    </a:rPr>
                    <a:t> 5</a:t>
                  </a:r>
                  <a:endParaRPr lang="en-US" altLang="zh-CN" dirty="0">
                    <a:latin typeface="Times New Roman" panose="02020603050405020304" pitchFamily="18" charset="0"/>
                  </a:endParaRPr>
                </a:p>
                <a:p>
                  <a:pPr algn="just">
                    <a:lnSpc>
                      <a:spcPct val="152000"/>
                    </a:lnSpc>
                  </a:pPr>
                  <a:r>
                    <a:rPr lang="en-US" altLang="zh-CN" dirty="0">
                      <a:latin typeface="Times New Roman" panose="02020603050405020304" pitchFamily="18" charset="0"/>
                    </a:rPr>
                    <a:t> 6</a:t>
                  </a:r>
                  <a:endParaRPr lang="en-US" altLang="zh-CN" dirty="0">
                    <a:latin typeface="Times New Roman" panose="02020603050405020304" pitchFamily="18" charset="0"/>
                  </a:endParaRPr>
                </a:p>
                <a:p>
                  <a:pPr algn="just">
                    <a:lnSpc>
                      <a:spcPct val="152000"/>
                    </a:lnSpc>
                  </a:pPr>
                  <a:r>
                    <a:rPr lang="en-US" altLang="zh-CN" dirty="0">
                      <a:latin typeface="Times New Roman" panose="02020603050405020304" pitchFamily="18" charset="0"/>
                    </a:rPr>
                    <a:t> 7</a:t>
                  </a:r>
                  <a:endParaRPr lang="en-US" altLang="zh-CN" dirty="0">
                    <a:latin typeface="Times New Roman" panose="02020603050405020304" pitchFamily="18" charset="0"/>
                  </a:endParaRPr>
                </a:p>
                <a:p>
                  <a:pPr algn="just">
                    <a:lnSpc>
                      <a:spcPct val="152000"/>
                    </a:lnSpc>
                  </a:pPr>
                  <a:r>
                    <a:rPr lang="en-US" altLang="zh-CN" dirty="0">
                      <a:latin typeface="Times New Roman" panose="02020603050405020304" pitchFamily="18" charset="0"/>
                    </a:rPr>
                    <a:t> 8</a:t>
                  </a:r>
                  <a:endParaRPr lang="en-US" altLang="zh-CN" dirty="0">
                    <a:latin typeface="Times New Roman" panose="02020603050405020304" pitchFamily="18" charset="0"/>
                  </a:endParaRPr>
                </a:p>
                <a:p>
                  <a:pPr algn="just">
                    <a:lnSpc>
                      <a:spcPct val="152000"/>
                    </a:lnSpc>
                  </a:pPr>
                  <a:r>
                    <a:rPr lang="en-US" altLang="zh-CN" dirty="0">
                      <a:latin typeface="Times New Roman" panose="02020603050405020304" pitchFamily="18" charset="0"/>
                    </a:rPr>
                    <a:t> 9</a:t>
                  </a:r>
                  <a:endParaRPr lang="en-US" altLang="zh-CN" dirty="0">
                    <a:latin typeface="Times New Roman" panose="02020603050405020304" pitchFamily="18" charset="0"/>
                  </a:endParaRPr>
                </a:p>
                <a:p>
                  <a:pPr algn="just">
                    <a:lnSpc>
                      <a:spcPct val="152000"/>
                    </a:lnSpc>
                  </a:pPr>
                  <a:r>
                    <a:rPr lang="en-US" altLang="zh-CN" dirty="0">
                      <a:latin typeface="Times New Roman" panose="02020603050405020304" pitchFamily="18" charset="0"/>
                    </a:rPr>
                    <a:t>10</a:t>
                  </a:r>
                  <a:endParaRPr lang="en-US" altLang="zh-CN" dirty="0">
                    <a:latin typeface="Times New Roman" panose="02020603050405020304" pitchFamily="18" charset="0"/>
                  </a:endParaRPr>
                </a:p>
                <a:p>
                  <a:pPr algn="just">
                    <a:lnSpc>
                      <a:spcPct val="152000"/>
                    </a:lnSpc>
                  </a:pPr>
                  <a:endParaRPr lang="en-US" altLang="zh-CN" dirty="0">
                    <a:latin typeface="Times New Roman" panose="02020603050405020304" pitchFamily="18" charset="0"/>
                  </a:endParaRPr>
                </a:p>
                <a:p>
                  <a:pPr algn="just"/>
                  <a:endParaRPr lang="en-US" altLang="zh-CN" dirty="0">
                    <a:latin typeface="Times New Roman" panose="02020603050405020304" pitchFamily="18" charset="0"/>
                  </a:endParaRPr>
                </a:p>
                <a:p>
                  <a:pPr algn="just"/>
                  <a:endParaRPr lang="en-US" altLang="zh-CN" dirty="0">
                    <a:latin typeface="Times New Roman" panose="02020603050405020304" pitchFamily="18" charset="0"/>
                  </a:endParaRPr>
                </a:p>
                <a:p>
                  <a:pPr algn="just"/>
                  <a:endParaRPr lang="en-US" altLang="zh-CN" dirty="0">
                    <a:latin typeface="Times New Roman" panose="02020603050405020304" pitchFamily="18" charset="0"/>
                  </a:endParaRPr>
                </a:p>
                <a:p>
                  <a:pPr algn="just"/>
                  <a:endParaRPr lang="zh-CN" altLang="en-US" dirty="0">
                    <a:latin typeface="Times New Roman" panose="02020603050405020304" pitchFamily="18" charset="0"/>
                  </a:endParaRPr>
                </a:p>
              </p:txBody>
            </p:sp>
            <p:sp>
              <p:nvSpPr>
                <p:cNvPr id="72766" name="Line 19"/>
                <p:cNvSpPr/>
                <p:nvPr/>
              </p:nvSpPr>
              <p:spPr>
                <a:xfrm>
                  <a:off x="5534" y="7967"/>
                  <a:ext cx="436" cy="0"/>
                </a:xfrm>
                <a:prstGeom prst="line">
                  <a:avLst/>
                </a:prstGeom>
                <a:ln w="9525">
                  <a:noFill/>
                </a:ln>
              </p:spPr>
            </p:sp>
            <p:sp>
              <p:nvSpPr>
                <p:cNvPr id="72767" name="Line 20"/>
                <p:cNvSpPr/>
                <p:nvPr/>
              </p:nvSpPr>
              <p:spPr>
                <a:xfrm>
                  <a:off x="5531" y="8886"/>
                  <a:ext cx="436" cy="0"/>
                </a:xfrm>
                <a:prstGeom prst="line">
                  <a:avLst/>
                </a:prstGeom>
                <a:ln w="9525">
                  <a:noFill/>
                </a:ln>
              </p:spPr>
            </p:sp>
            <p:sp>
              <p:nvSpPr>
                <p:cNvPr id="72768" name="Line 21"/>
                <p:cNvSpPr/>
                <p:nvPr/>
              </p:nvSpPr>
              <p:spPr>
                <a:xfrm>
                  <a:off x="5530" y="8438"/>
                  <a:ext cx="436" cy="0"/>
                </a:xfrm>
                <a:prstGeom prst="line">
                  <a:avLst/>
                </a:prstGeom>
                <a:ln w="9525">
                  <a:noFill/>
                </a:ln>
              </p:spPr>
            </p:sp>
            <p:sp>
              <p:nvSpPr>
                <p:cNvPr id="72769" name="Line 22"/>
                <p:cNvSpPr/>
                <p:nvPr/>
              </p:nvSpPr>
              <p:spPr>
                <a:xfrm>
                  <a:off x="5535" y="9353"/>
                  <a:ext cx="436" cy="0"/>
                </a:xfrm>
                <a:prstGeom prst="line">
                  <a:avLst/>
                </a:prstGeom>
                <a:ln w="9525">
                  <a:noFill/>
                </a:ln>
              </p:spPr>
            </p:sp>
            <p:sp>
              <p:nvSpPr>
                <p:cNvPr id="72770" name="Line 23"/>
                <p:cNvSpPr/>
                <p:nvPr/>
              </p:nvSpPr>
              <p:spPr>
                <a:xfrm>
                  <a:off x="5545" y="11685"/>
                  <a:ext cx="436" cy="0"/>
                </a:xfrm>
                <a:prstGeom prst="line">
                  <a:avLst/>
                </a:prstGeom>
                <a:ln w="9525">
                  <a:noFill/>
                </a:ln>
              </p:spPr>
            </p:sp>
            <p:sp>
              <p:nvSpPr>
                <p:cNvPr id="72771" name="Line 24"/>
                <p:cNvSpPr/>
                <p:nvPr/>
              </p:nvSpPr>
              <p:spPr>
                <a:xfrm>
                  <a:off x="5538" y="9825"/>
                  <a:ext cx="436" cy="0"/>
                </a:xfrm>
                <a:prstGeom prst="line">
                  <a:avLst/>
                </a:prstGeom>
                <a:ln w="9525">
                  <a:noFill/>
                </a:ln>
              </p:spPr>
            </p:sp>
            <p:sp>
              <p:nvSpPr>
                <p:cNvPr id="72772" name="Line 25"/>
                <p:cNvSpPr/>
                <p:nvPr/>
              </p:nvSpPr>
              <p:spPr>
                <a:xfrm>
                  <a:off x="5552" y="10276"/>
                  <a:ext cx="436" cy="0"/>
                </a:xfrm>
                <a:prstGeom prst="line">
                  <a:avLst/>
                </a:prstGeom>
                <a:ln w="9525">
                  <a:noFill/>
                </a:ln>
              </p:spPr>
            </p:sp>
            <p:sp>
              <p:nvSpPr>
                <p:cNvPr id="72773" name="Line 26"/>
                <p:cNvSpPr/>
                <p:nvPr/>
              </p:nvSpPr>
              <p:spPr>
                <a:xfrm>
                  <a:off x="5541" y="10731"/>
                  <a:ext cx="436" cy="0"/>
                </a:xfrm>
                <a:prstGeom prst="line">
                  <a:avLst/>
                </a:prstGeom>
                <a:ln w="9525">
                  <a:noFill/>
                </a:ln>
              </p:spPr>
            </p:sp>
            <p:sp>
              <p:nvSpPr>
                <p:cNvPr id="72774" name="Line 27"/>
                <p:cNvSpPr/>
                <p:nvPr/>
              </p:nvSpPr>
              <p:spPr>
                <a:xfrm>
                  <a:off x="5547" y="11209"/>
                  <a:ext cx="436" cy="0"/>
                </a:xfrm>
                <a:prstGeom prst="line">
                  <a:avLst/>
                </a:prstGeom>
                <a:ln w="9525">
                  <a:noFill/>
                </a:ln>
              </p:spPr>
            </p:sp>
            <p:sp>
              <p:nvSpPr>
                <p:cNvPr id="72775" name="Line 28"/>
                <p:cNvSpPr/>
                <p:nvPr/>
              </p:nvSpPr>
              <p:spPr>
                <a:xfrm>
                  <a:off x="5545" y="12162"/>
                  <a:ext cx="436" cy="0"/>
                </a:xfrm>
                <a:prstGeom prst="line">
                  <a:avLst/>
                </a:prstGeom>
                <a:ln w="9525">
                  <a:noFill/>
                </a:ln>
              </p:spPr>
            </p:sp>
          </p:grpSp>
          <p:grpSp>
            <p:nvGrpSpPr>
              <p:cNvPr id="72712" name="Group 29"/>
              <p:cNvGrpSpPr/>
              <p:nvPr/>
            </p:nvGrpSpPr>
            <p:grpSpPr>
              <a:xfrm>
                <a:off x="5334" y="8207"/>
                <a:ext cx="2282" cy="4124"/>
                <a:chOff x="5334" y="8207"/>
                <a:chExt cx="2282" cy="4124"/>
              </a:xfrm>
            </p:grpSpPr>
            <p:grpSp>
              <p:nvGrpSpPr>
                <p:cNvPr id="72713" name="Group 30"/>
                <p:cNvGrpSpPr/>
                <p:nvPr/>
              </p:nvGrpSpPr>
              <p:grpSpPr>
                <a:xfrm>
                  <a:off x="5834" y="8207"/>
                  <a:ext cx="782" cy="284"/>
                  <a:chOff x="6034" y="10367"/>
                  <a:chExt cx="751" cy="285"/>
                </a:xfrm>
              </p:grpSpPr>
              <p:sp>
                <p:nvSpPr>
                  <p:cNvPr id="72763" name="Text Box 31"/>
                  <p:cNvSpPr txBox="1"/>
                  <p:nvPr/>
                </p:nvSpPr>
                <p:spPr>
                  <a:xfrm>
                    <a:off x="6034" y="10367"/>
                    <a:ext cx="751" cy="284"/>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zh-CN" altLang="en-US" dirty="0">
                        <a:latin typeface="Times New Roman" panose="02020603050405020304" pitchFamily="18" charset="0"/>
                      </a:rPr>
                      <a:t> </a:t>
                    </a:r>
                    <a:r>
                      <a:rPr lang="en-US" altLang="zh-CN" dirty="0">
                        <a:latin typeface="Times New Roman" panose="02020603050405020304" pitchFamily="18" charset="0"/>
                      </a:rPr>
                      <a:t>22</a:t>
                    </a:r>
                    <a:endParaRPr lang="en-US" altLang="zh-CN" dirty="0">
                      <a:latin typeface="Times New Roman" panose="02020603050405020304" pitchFamily="18" charset="0"/>
                    </a:endParaRPr>
                  </a:p>
                </p:txBody>
              </p:sp>
              <p:sp>
                <p:nvSpPr>
                  <p:cNvPr id="72764" name="Line 32"/>
                  <p:cNvSpPr/>
                  <p:nvPr/>
                </p:nvSpPr>
                <p:spPr>
                  <a:xfrm>
                    <a:off x="6434" y="10367"/>
                    <a:ext cx="0" cy="285"/>
                  </a:xfrm>
                  <a:prstGeom prst="line">
                    <a:avLst/>
                  </a:prstGeom>
                  <a:ln w="9525" cap="flat" cmpd="sng">
                    <a:solidFill>
                      <a:srgbClr val="000000"/>
                    </a:solidFill>
                    <a:prstDash val="solid"/>
                    <a:headEnd type="none" w="med" len="med"/>
                    <a:tailEnd type="none" w="med" len="med"/>
                  </a:ln>
                </p:spPr>
              </p:sp>
            </p:grpSp>
            <p:grpSp>
              <p:nvGrpSpPr>
                <p:cNvPr id="72714" name="Group 33"/>
                <p:cNvGrpSpPr/>
                <p:nvPr/>
              </p:nvGrpSpPr>
              <p:grpSpPr>
                <a:xfrm>
                  <a:off x="5834" y="9287"/>
                  <a:ext cx="782" cy="284"/>
                  <a:chOff x="6034" y="10367"/>
                  <a:chExt cx="751" cy="285"/>
                </a:xfrm>
              </p:grpSpPr>
              <p:sp>
                <p:nvSpPr>
                  <p:cNvPr id="72761" name="Text Box 34"/>
                  <p:cNvSpPr txBox="1"/>
                  <p:nvPr/>
                </p:nvSpPr>
                <p:spPr>
                  <a:xfrm>
                    <a:off x="6034" y="10367"/>
                    <a:ext cx="751" cy="284"/>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zh-CN" altLang="en-US" dirty="0">
                        <a:latin typeface="Times New Roman" panose="02020603050405020304" pitchFamily="18" charset="0"/>
                      </a:rPr>
                      <a:t> </a:t>
                    </a:r>
                    <a:r>
                      <a:rPr lang="en-US" altLang="zh-CN" dirty="0">
                        <a:latin typeface="Times New Roman" panose="02020603050405020304" pitchFamily="18" charset="0"/>
                      </a:rPr>
                      <a:t>3</a:t>
                    </a:r>
                    <a:endParaRPr lang="en-US" altLang="zh-CN" dirty="0">
                      <a:latin typeface="Times New Roman" panose="02020603050405020304" pitchFamily="18" charset="0"/>
                    </a:endParaRPr>
                  </a:p>
                </p:txBody>
              </p:sp>
              <p:sp>
                <p:nvSpPr>
                  <p:cNvPr id="72762" name="Line 35"/>
                  <p:cNvSpPr/>
                  <p:nvPr/>
                </p:nvSpPr>
                <p:spPr>
                  <a:xfrm>
                    <a:off x="6434" y="10367"/>
                    <a:ext cx="0" cy="285"/>
                  </a:xfrm>
                  <a:prstGeom prst="line">
                    <a:avLst/>
                  </a:prstGeom>
                  <a:ln w="9525" cap="flat" cmpd="sng">
                    <a:solidFill>
                      <a:srgbClr val="000000"/>
                    </a:solidFill>
                    <a:prstDash val="solid"/>
                    <a:headEnd type="none" w="med" len="med"/>
                    <a:tailEnd type="none" w="med" len="med"/>
                  </a:ln>
                </p:spPr>
              </p:sp>
            </p:grpSp>
            <p:grpSp>
              <p:nvGrpSpPr>
                <p:cNvPr id="72715" name="Group 36"/>
                <p:cNvGrpSpPr/>
                <p:nvPr/>
              </p:nvGrpSpPr>
              <p:grpSpPr>
                <a:xfrm>
                  <a:off x="5834" y="8567"/>
                  <a:ext cx="782" cy="284"/>
                  <a:chOff x="6034" y="10367"/>
                  <a:chExt cx="751" cy="285"/>
                </a:xfrm>
              </p:grpSpPr>
              <p:sp>
                <p:nvSpPr>
                  <p:cNvPr id="72759" name="Text Box 37"/>
                  <p:cNvSpPr txBox="1"/>
                  <p:nvPr/>
                </p:nvSpPr>
                <p:spPr>
                  <a:xfrm>
                    <a:off x="6034" y="10367"/>
                    <a:ext cx="751" cy="284"/>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zh-CN" altLang="en-US" dirty="0">
                        <a:latin typeface="Times New Roman" panose="02020603050405020304" pitchFamily="18" charset="0"/>
                      </a:rPr>
                      <a:t> </a:t>
                    </a:r>
                    <a:r>
                      <a:rPr lang="en-US" altLang="zh-CN" dirty="0">
                        <a:latin typeface="Times New Roman" panose="02020603050405020304" pitchFamily="18" charset="0"/>
                      </a:rPr>
                      <a:t>89        ^</a:t>
                    </a:r>
                    <a:endParaRPr lang="en-US" altLang="zh-CN" dirty="0">
                      <a:latin typeface="Times New Roman" panose="02020603050405020304" pitchFamily="18" charset="0"/>
                    </a:endParaRPr>
                  </a:p>
                </p:txBody>
              </p:sp>
              <p:sp>
                <p:nvSpPr>
                  <p:cNvPr id="72760" name="Line 38"/>
                  <p:cNvSpPr/>
                  <p:nvPr/>
                </p:nvSpPr>
                <p:spPr>
                  <a:xfrm>
                    <a:off x="6434" y="10367"/>
                    <a:ext cx="0" cy="285"/>
                  </a:xfrm>
                  <a:prstGeom prst="line">
                    <a:avLst/>
                  </a:prstGeom>
                  <a:ln w="9525" cap="flat" cmpd="sng">
                    <a:solidFill>
                      <a:srgbClr val="000000"/>
                    </a:solidFill>
                    <a:prstDash val="solid"/>
                    <a:headEnd type="none" w="med" len="med"/>
                    <a:tailEnd type="none" w="med" len="med"/>
                  </a:ln>
                </p:spPr>
              </p:sp>
            </p:grpSp>
            <p:grpSp>
              <p:nvGrpSpPr>
                <p:cNvPr id="72716" name="Group 39"/>
                <p:cNvGrpSpPr/>
                <p:nvPr/>
              </p:nvGrpSpPr>
              <p:grpSpPr>
                <a:xfrm>
                  <a:off x="6834" y="8207"/>
                  <a:ext cx="782" cy="284"/>
                  <a:chOff x="6034" y="10367"/>
                  <a:chExt cx="751" cy="285"/>
                </a:xfrm>
              </p:grpSpPr>
              <p:sp>
                <p:nvSpPr>
                  <p:cNvPr id="72757" name="Text Box 40"/>
                  <p:cNvSpPr txBox="1"/>
                  <p:nvPr/>
                </p:nvSpPr>
                <p:spPr>
                  <a:xfrm>
                    <a:off x="6034" y="10367"/>
                    <a:ext cx="751" cy="284"/>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zh-CN" altLang="en-US" dirty="0">
                        <a:latin typeface="Times New Roman" panose="02020603050405020304" pitchFamily="18" charset="0"/>
                      </a:rPr>
                      <a:t>     </a:t>
                    </a:r>
                    <a:r>
                      <a:rPr lang="en-US" altLang="zh-CN" dirty="0">
                        <a:latin typeface="Times New Roman" panose="02020603050405020304" pitchFamily="18" charset="0"/>
                      </a:rPr>
                      <a:t>11    ^</a:t>
                    </a:r>
                    <a:endParaRPr lang="en-US" altLang="zh-CN" dirty="0">
                      <a:latin typeface="Times New Roman" panose="02020603050405020304" pitchFamily="18" charset="0"/>
                    </a:endParaRPr>
                  </a:p>
                </p:txBody>
              </p:sp>
              <p:sp>
                <p:nvSpPr>
                  <p:cNvPr id="72758" name="Line 41"/>
                  <p:cNvSpPr/>
                  <p:nvPr/>
                </p:nvSpPr>
                <p:spPr>
                  <a:xfrm>
                    <a:off x="6434" y="10367"/>
                    <a:ext cx="0" cy="285"/>
                  </a:xfrm>
                  <a:prstGeom prst="line">
                    <a:avLst/>
                  </a:prstGeom>
                  <a:ln w="9525" cap="flat" cmpd="sng">
                    <a:solidFill>
                      <a:srgbClr val="000000"/>
                    </a:solidFill>
                    <a:prstDash val="solid"/>
                    <a:headEnd type="none" w="med" len="med"/>
                    <a:tailEnd type="none" w="med" len="med"/>
                  </a:ln>
                </p:spPr>
              </p:sp>
            </p:grpSp>
            <p:grpSp>
              <p:nvGrpSpPr>
                <p:cNvPr id="72717" name="Group 42"/>
                <p:cNvGrpSpPr/>
                <p:nvPr/>
              </p:nvGrpSpPr>
              <p:grpSpPr>
                <a:xfrm>
                  <a:off x="6834" y="9287"/>
                  <a:ext cx="782" cy="284"/>
                  <a:chOff x="6034" y="10367"/>
                  <a:chExt cx="751" cy="285"/>
                </a:xfrm>
              </p:grpSpPr>
              <p:sp>
                <p:nvSpPr>
                  <p:cNvPr id="72755" name="Text Box 43"/>
                  <p:cNvSpPr txBox="1"/>
                  <p:nvPr/>
                </p:nvSpPr>
                <p:spPr>
                  <a:xfrm>
                    <a:off x="6034" y="10367"/>
                    <a:ext cx="751" cy="284"/>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zh-CN" altLang="en-US" dirty="0">
                        <a:latin typeface="Times New Roman" panose="02020603050405020304" pitchFamily="18" charset="0"/>
                      </a:rPr>
                      <a:t>   </a:t>
                    </a:r>
                    <a:r>
                      <a:rPr lang="en-US" altLang="zh-CN" dirty="0">
                        <a:latin typeface="Times New Roman" panose="02020603050405020304" pitchFamily="18" charset="0"/>
                      </a:rPr>
                      <a:t>47      ^</a:t>
                    </a:r>
                    <a:endParaRPr lang="en-US" altLang="zh-CN" dirty="0">
                      <a:latin typeface="Times New Roman" panose="02020603050405020304" pitchFamily="18" charset="0"/>
                    </a:endParaRPr>
                  </a:p>
                </p:txBody>
              </p:sp>
              <p:sp>
                <p:nvSpPr>
                  <p:cNvPr id="72756" name="Line 44"/>
                  <p:cNvSpPr/>
                  <p:nvPr/>
                </p:nvSpPr>
                <p:spPr>
                  <a:xfrm>
                    <a:off x="6434" y="10367"/>
                    <a:ext cx="0" cy="285"/>
                  </a:xfrm>
                  <a:prstGeom prst="line">
                    <a:avLst/>
                  </a:prstGeom>
                  <a:ln w="9525" cap="flat" cmpd="sng">
                    <a:solidFill>
                      <a:srgbClr val="000000"/>
                    </a:solidFill>
                    <a:prstDash val="solid"/>
                    <a:headEnd type="none" w="med" len="med"/>
                    <a:tailEnd type="none" w="med" len="med"/>
                  </a:ln>
                </p:spPr>
              </p:sp>
            </p:grpSp>
            <p:grpSp>
              <p:nvGrpSpPr>
                <p:cNvPr id="72718" name="Group 45"/>
                <p:cNvGrpSpPr/>
                <p:nvPr/>
              </p:nvGrpSpPr>
              <p:grpSpPr>
                <a:xfrm>
                  <a:off x="5834" y="9767"/>
                  <a:ext cx="782" cy="284"/>
                  <a:chOff x="6034" y="10367"/>
                  <a:chExt cx="751" cy="285"/>
                </a:xfrm>
              </p:grpSpPr>
              <p:sp>
                <p:nvSpPr>
                  <p:cNvPr id="72753" name="Text Box 46"/>
                  <p:cNvSpPr txBox="1"/>
                  <p:nvPr/>
                </p:nvSpPr>
                <p:spPr>
                  <a:xfrm>
                    <a:off x="6034" y="10367"/>
                    <a:ext cx="751" cy="284"/>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zh-CN" altLang="en-US" dirty="0">
                        <a:latin typeface="Times New Roman" panose="02020603050405020304" pitchFamily="18" charset="0"/>
                      </a:rPr>
                      <a:t> </a:t>
                    </a:r>
                    <a:r>
                      <a:rPr lang="en-US" altLang="zh-CN" dirty="0">
                        <a:latin typeface="Times New Roman" panose="02020603050405020304" pitchFamily="18" charset="0"/>
                      </a:rPr>
                      <a:t>37</a:t>
                    </a:r>
                    <a:endParaRPr lang="en-US" altLang="zh-CN" dirty="0">
                      <a:latin typeface="Times New Roman" panose="02020603050405020304" pitchFamily="18" charset="0"/>
                    </a:endParaRPr>
                  </a:p>
                </p:txBody>
              </p:sp>
              <p:sp>
                <p:nvSpPr>
                  <p:cNvPr id="72754" name="Line 47"/>
                  <p:cNvSpPr/>
                  <p:nvPr/>
                </p:nvSpPr>
                <p:spPr>
                  <a:xfrm>
                    <a:off x="6434" y="10367"/>
                    <a:ext cx="0" cy="285"/>
                  </a:xfrm>
                  <a:prstGeom prst="line">
                    <a:avLst/>
                  </a:prstGeom>
                  <a:ln w="9525" cap="flat" cmpd="sng">
                    <a:solidFill>
                      <a:srgbClr val="000000"/>
                    </a:solidFill>
                    <a:prstDash val="solid"/>
                    <a:headEnd type="none" w="med" len="med"/>
                    <a:tailEnd type="none" w="med" len="med"/>
                  </a:ln>
                </p:spPr>
              </p:sp>
            </p:grpSp>
            <p:grpSp>
              <p:nvGrpSpPr>
                <p:cNvPr id="72719" name="Group 48"/>
                <p:cNvGrpSpPr/>
                <p:nvPr/>
              </p:nvGrpSpPr>
              <p:grpSpPr>
                <a:xfrm>
                  <a:off x="6834" y="9767"/>
                  <a:ext cx="782" cy="284"/>
                  <a:chOff x="6034" y="10367"/>
                  <a:chExt cx="751" cy="285"/>
                </a:xfrm>
              </p:grpSpPr>
              <p:sp>
                <p:nvSpPr>
                  <p:cNvPr id="72751" name="Text Box 49"/>
                  <p:cNvSpPr txBox="1"/>
                  <p:nvPr/>
                </p:nvSpPr>
                <p:spPr>
                  <a:xfrm>
                    <a:off x="6034" y="10367"/>
                    <a:ext cx="751" cy="284"/>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zh-CN" altLang="en-US" dirty="0">
                        <a:latin typeface="Times New Roman" panose="02020603050405020304" pitchFamily="18" charset="0"/>
                      </a:rPr>
                      <a:t>    </a:t>
                    </a:r>
                    <a:r>
                      <a:rPr lang="en-US" altLang="zh-CN" dirty="0">
                        <a:latin typeface="Times New Roman" panose="02020603050405020304" pitchFamily="18" charset="0"/>
                      </a:rPr>
                      <a:t>92     ^</a:t>
                    </a:r>
                    <a:endParaRPr lang="en-US" altLang="zh-CN" dirty="0">
                      <a:latin typeface="Times New Roman" panose="02020603050405020304" pitchFamily="18" charset="0"/>
                    </a:endParaRPr>
                  </a:p>
                </p:txBody>
              </p:sp>
              <p:sp>
                <p:nvSpPr>
                  <p:cNvPr id="72752" name="Line 50"/>
                  <p:cNvSpPr/>
                  <p:nvPr/>
                </p:nvSpPr>
                <p:spPr>
                  <a:xfrm>
                    <a:off x="6434" y="10367"/>
                    <a:ext cx="0" cy="285"/>
                  </a:xfrm>
                  <a:prstGeom prst="line">
                    <a:avLst/>
                  </a:prstGeom>
                  <a:ln w="9525" cap="flat" cmpd="sng">
                    <a:solidFill>
                      <a:srgbClr val="000000"/>
                    </a:solidFill>
                    <a:prstDash val="solid"/>
                    <a:headEnd type="none" w="med" len="med"/>
                    <a:tailEnd type="none" w="med" len="med"/>
                  </a:ln>
                </p:spPr>
              </p:sp>
            </p:grpSp>
            <p:grpSp>
              <p:nvGrpSpPr>
                <p:cNvPr id="72720" name="Group 51"/>
                <p:cNvGrpSpPr/>
                <p:nvPr/>
              </p:nvGrpSpPr>
              <p:grpSpPr>
                <a:xfrm>
                  <a:off x="5834" y="10127"/>
                  <a:ext cx="782" cy="284"/>
                  <a:chOff x="6034" y="10367"/>
                  <a:chExt cx="751" cy="285"/>
                </a:xfrm>
              </p:grpSpPr>
              <p:sp>
                <p:nvSpPr>
                  <p:cNvPr id="72749" name="Text Box 52"/>
                  <p:cNvSpPr txBox="1"/>
                  <p:nvPr/>
                </p:nvSpPr>
                <p:spPr>
                  <a:xfrm>
                    <a:off x="6034" y="10367"/>
                    <a:ext cx="751" cy="284"/>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zh-CN" altLang="en-US" dirty="0">
                        <a:latin typeface="Times New Roman" panose="02020603050405020304" pitchFamily="18" charset="0"/>
                      </a:rPr>
                      <a:t> </a:t>
                    </a:r>
                    <a:r>
                      <a:rPr lang="en-US" altLang="zh-CN" dirty="0">
                        <a:latin typeface="Times New Roman" panose="02020603050405020304" pitchFamily="18" charset="0"/>
                      </a:rPr>
                      <a:t>16        ^</a:t>
                    </a:r>
                    <a:endParaRPr lang="en-US" altLang="zh-CN" dirty="0">
                      <a:latin typeface="Times New Roman" panose="02020603050405020304" pitchFamily="18" charset="0"/>
                    </a:endParaRPr>
                  </a:p>
                </p:txBody>
              </p:sp>
              <p:sp>
                <p:nvSpPr>
                  <p:cNvPr id="72750" name="Line 53"/>
                  <p:cNvSpPr/>
                  <p:nvPr/>
                </p:nvSpPr>
                <p:spPr>
                  <a:xfrm>
                    <a:off x="6434" y="10367"/>
                    <a:ext cx="0" cy="285"/>
                  </a:xfrm>
                  <a:prstGeom prst="line">
                    <a:avLst/>
                  </a:prstGeom>
                  <a:ln w="9525" cap="flat" cmpd="sng">
                    <a:solidFill>
                      <a:srgbClr val="000000"/>
                    </a:solidFill>
                    <a:prstDash val="solid"/>
                    <a:headEnd type="none" w="med" len="med"/>
                    <a:tailEnd type="none" w="med" len="med"/>
                  </a:ln>
                </p:spPr>
              </p:sp>
            </p:grpSp>
            <p:grpSp>
              <p:nvGrpSpPr>
                <p:cNvPr id="72721" name="Group 54"/>
                <p:cNvGrpSpPr/>
                <p:nvPr/>
              </p:nvGrpSpPr>
              <p:grpSpPr>
                <a:xfrm>
                  <a:off x="5834" y="10487"/>
                  <a:ext cx="782" cy="284"/>
                  <a:chOff x="6034" y="10367"/>
                  <a:chExt cx="751" cy="285"/>
                </a:xfrm>
              </p:grpSpPr>
              <p:sp>
                <p:nvSpPr>
                  <p:cNvPr id="72747" name="Text Box 55"/>
                  <p:cNvSpPr txBox="1"/>
                  <p:nvPr/>
                </p:nvSpPr>
                <p:spPr>
                  <a:xfrm>
                    <a:off x="6034" y="10367"/>
                    <a:ext cx="751" cy="284"/>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zh-CN" altLang="en-US" dirty="0">
                        <a:latin typeface="Times New Roman" panose="02020603050405020304" pitchFamily="18" charset="0"/>
                      </a:rPr>
                      <a:t> </a:t>
                    </a:r>
                    <a:r>
                      <a:rPr lang="en-US" altLang="zh-CN" dirty="0">
                        <a:latin typeface="Times New Roman" panose="02020603050405020304" pitchFamily="18" charset="0"/>
                      </a:rPr>
                      <a:t>50        ^</a:t>
                    </a:r>
                    <a:endParaRPr lang="en-US" altLang="zh-CN" dirty="0">
                      <a:latin typeface="Times New Roman" panose="02020603050405020304" pitchFamily="18" charset="0"/>
                    </a:endParaRPr>
                  </a:p>
                </p:txBody>
              </p:sp>
              <p:sp>
                <p:nvSpPr>
                  <p:cNvPr id="72748" name="Line 56"/>
                  <p:cNvSpPr/>
                  <p:nvPr/>
                </p:nvSpPr>
                <p:spPr>
                  <a:xfrm>
                    <a:off x="6434" y="10367"/>
                    <a:ext cx="0" cy="285"/>
                  </a:xfrm>
                  <a:prstGeom prst="line">
                    <a:avLst/>
                  </a:prstGeom>
                  <a:ln w="9525" cap="flat" cmpd="sng">
                    <a:solidFill>
                      <a:srgbClr val="000000"/>
                    </a:solidFill>
                    <a:prstDash val="solid"/>
                    <a:headEnd type="none" w="med" len="med"/>
                    <a:tailEnd type="none" w="med" len="med"/>
                  </a:ln>
                </p:spPr>
              </p:sp>
            </p:grpSp>
            <p:grpSp>
              <p:nvGrpSpPr>
                <p:cNvPr id="72722" name="Group 57"/>
                <p:cNvGrpSpPr/>
                <p:nvPr/>
              </p:nvGrpSpPr>
              <p:grpSpPr>
                <a:xfrm>
                  <a:off x="5834" y="10847"/>
                  <a:ext cx="782" cy="284"/>
                  <a:chOff x="6034" y="10367"/>
                  <a:chExt cx="751" cy="285"/>
                </a:xfrm>
              </p:grpSpPr>
              <p:sp>
                <p:nvSpPr>
                  <p:cNvPr id="72745" name="Text Box 58"/>
                  <p:cNvSpPr txBox="1"/>
                  <p:nvPr/>
                </p:nvSpPr>
                <p:spPr>
                  <a:xfrm>
                    <a:off x="6034" y="10367"/>
                    <a:ext cx="751" cy="284"/>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zh-CN" altLang="en-US" dirty="0">
                        <a:latin typeface="Times New Roman" panose="02020603050405020304" pitchFamily="18" charset="0"/>
                      </a:rPr>
                      <a:t> </a:t>
                    </a:r>
                    <a:r>
                      <a:rPr lang="en-US" altLang="zh-CN" dirty="0">
                        <a:latin typeface="Times New Roman" panose="02020603050405020304" pitchFamily="18" charset="0"/>
                      </a:rPr>
                      <a:t>29   </a:t>
                    </a:r>
                    <a:endParaRPr lang="en-US" altLang="zh-CN" dirty="0">
                      <a:latin typeface="Times New Roman" panose="02020603050405020304" pitchFamily="18" charset="0"/>
                    </a:endParaRPr>
                  </a:p>
                </p:txBody>
              </p:sp>
              <p:sp>
                <p:nvSpPr>
                  <p:cNvPr id="72746" name="Line 59"/>
                  <p:cNvSpPr/>
                  <p:nvPr/>
                </p:nvSpPr>
                <p:spPr>
                  <a:xfrm>
                    <a:off x="6434" y="10367"/>
                    <a:ext cx="0" cy="285"/>
                  </a:xfrm>
                  <a:prstGeom prst="line">
                    <a:avLst/>
                  </a:prstGeom>
                  <a:ln w="9525" cap="flat" cmpd="sng">
                    <a:solidFill>
                      <a:srgbClr val="000000"/>
                    </a:solidFill>
                    <a:prstDash val="solid"/>
                    <a:headEnd type="none" w="med" len="med"/>
                    <a:tailEnd type="none" w="med" len="med"/>
                  </a:ln>
                </p:spPr>
              </p:sp>
            </p:grpSp>
            <p:grpSp>
              <p:nvGrpSpPr>
                <p:cNvPr id="72723" name="Group 60"/>
                <p:cNvGrpSpPr/>
                <p:nvPr/>
              </p:nvGrpSpPr>
              <p:grpSpPr>
                <a:xfrm>
                  <a:off x="6834" y="10847"/>
                  <a:ext cx="782" cy="284"/>
                  <a:chOff x="6034" y="10367"/>
                  <a:chExt cx="751" cy="285"/>
                </a:xfrm>
              </p:grpSpPr>
              <p:sp>
                <p:nvSpPr>
                  <p:cNvPr id="72743" name="Text Box 61"/>
                  <p:cNvSpPr txBox="1"/>
                  <p:nvPr/>
                </p:nvSpPr>
                <p:spPr>
                  <a:xfrm>
                    <a:off x="6034" y="10367"/>
                    <a:ext cx="751" cy="284"/>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zh-CN" altLang="en-US" dirty="0">
                        <a:latin typeface="Times New Roman" panose="02020603050405020304" pitchFamily="18" charset="0"/>
                      </a:rPr>
                      <a:t>    </a:t>
                    </a:r>
                    <a:r>
                      <a:rPr lang="en-US" altLang="zh-CN" dirty="0">
                        <a:latin typeface="Times New Roman" panose="02020603050405020304" pitchFamily="18" charset="0"/>
                      </a:rPr>
                      <a:t>7       ^</a:t>
                    </a:r>
                    <a:endParaRPr lang="en-US" altLang="zh-CN" dirty="0">
                      <a:latin typeface="Times New Roman" panose="02020603050405020304" pitchFamily="18" charset="0"/>
                    </a:endParaRPr>
                  </a:p>
                </p:txBody>
              </p:sp>
              <p:sp>
                <p:nvSpPr>
                  <p:cNvPr id="72744" name="Line 62"/>
                  <p:cNvSpPr/>
                  <p:nvPr/>
                </p:nvSpPr>
                <p:spPr>
                  <a:xfrm>
                    <a:off x="6434" y="10367"/>
                    <a:ext cx="0" cy="285"/>
                  </a:xfrm>
                  <a:prstGeom prst="line">
                    <a:avLst/>
                  </a:prstGeom>
                  <a:ln w="9525" cap="flat" cmpd="sng">
                    <a:solidFill>
                      <a:srgbClr val="000000"/>
                    </a:solidFill>
                    <a:prstDash val="solid"/>
                    <a:headEnd type="none" w="med" len="med"/>
                    <a:tailEnd type="none" w="med" len="med"/>
                  </a:ln>
                </p:spPr>
              </p:sp>
            </p:grpSp>
            <p:grpSp>
              <p:nvGrpSpPr>
                <p:cNvPr id="72724" name="Group 63"/>
                <p:cNvGrpSpPr/>
                <p:nvPr/>
              </p:nvGrpSpPr>
              <p:grpSpPr>
                <a:xfrm>
                  <a:off x="5834" y="11327"/>
                  <a:ext cx="782" cy="284"/>
                  <a:chOff x="6034" y="10367"/>
                  <a:chExt cx="751" cy="285"/>
                </a:xfrm>
              </p:grpSpPr>
              <p:sp>
                <p:nvSpPr>
                  <p:cNvPr id="72741" name="Text Box 64"/>
                  <p:cNvSpPr txBox="1"/>
                  <p:nvPr/>
                </p:nvSpPr>
                <p:spPr>
                  <a:xfrm>
                    <a:off x="6034" y="10367"/>
                    <a:ext cx="751" cy="284"/>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zh-CN" altLang="en-US" dirty="0">
                        <a:latin typeface="Times New Roman" panose="02020603050405020304" pitchFamily="18" charset="0"/>
                      </a:rPr>
                      <a:t> </a:t>
                    </a:r>
                    <a:r>
                      <a:rPr lang="en-US" altLang="zh-CN" dirty="0">
                        <a:latin typeface="Times New Roman" panose="02020603050405020304" pitchFamily="18" charset="0"/>
                      </a:rPr>
                      <a:t>8         ^</a:t>
                    </a:r>
                    <a:endParaRPr lang="en-US" altLang="zh-CN" dirty="0">
                      <a:latin typeface="Times New Roman" panose="02020603050405020304" pitchFamily="18" charset="0"/>
                    </a:endParaRPr>
                  </a:p>
                </p:txBody>
              </p:sp>
              <p:sp>
                <p:nvSpPr>
                  <p:cNvPr id="72742" name="Line 65"/>
                  <p:cNvSpPr/>
                  <p:nvPr/>
                </p:nvSpPr>
                <p:spPr>
                  <a:xfrm>
                    <a:off x="6434" y="10367"/>
                    <a:ext cx="0" cy="285"/>
                  </a:xfrm>
                  <a:prstGeom prst="line">
                    <a:avLst/>
                  </a:prstGeom>
                  <a:ln w="9525" cap="flat" cmpd="sng">
                    <a:solidFill>
                      <a:srgbClr val="000000"/>
                    </a:solidFill>
                    <a:prstDash val="solid"/>
                    <a:headEnd type="none" w="med" len="med"/>
                    <a:tailEnd type="none" w="med" len="med"/>
                  </a:ln>
                </p:spPr>
              </p:sp>
            </p:grpSp>
            <p:grpSp>
              <p:nvGrpSpPr>
                <p:cNvPr id="72725" name="Group 66"/>
                <p:cNvGrpSpPr/>
                <p:nvPr/>
              </p:nvGrpSpPr>
              <p:grpSpPr>
                <a:xfrm>
                  <a:off x="5834" y="12047"/>
                  <a:ext cx="782" cy="284"/>
                  <a:chOff x="6034" y="10367"/>
                  <a:chExt cx="751" cy="285"/>
                </a:xfrm>
              </p:grpSpPr>
              <p:sp>
                <p:nvSpPr>
                  <p:cNvPr id="72739" name="Text Box 67"/>
                  <p:cNvSpPr txBox="1"/>
                  <p:nvPr/>
                </p:nvSpPr>
                <p:spPr>
                  <a:xfrm>
                    <a:off x="6034" y="10367"/>
                    <a:ext cx="751" cy="284"/>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zh-CN" altLang="en-US" dirty="0">
                        <a:latin typeface="Times New Roman" panose="02020603050405020304" pitchFamily="18" charset="0"/>
                      </a:rPr>
                      <a:t> </a:t>
                    </a:r>
                    <a:r>
                      <a:rPr lang="en-US" altLang="zh-CN" dirty="0">
                        <a:latin typeface="Times New Roman" panose="02020603050405020304" pitchFamily="18" charset="0"/>
                      </a:rPr>
                      <a:t>10        ^</a:t>
                    </a:r>
                    <a:endParaRPr lang="en-US" altLang="zh-CN" dirty="0">
                      <a:latin typeface="Times New Roman" panose="02020603050405020304" pitchFamily="18" charset="0"/>
                    </a:endParaRPr>
                  </a:p>
                </p:txBody>
              </p:sp>
              <p:sp>
                <p:nvSpPr>
                  <p:cNvPr id="72740" name="Line 68"/>
                  <p:cNvSpPr/>
                  <p:nvPr/>
                </p:nvSpPr>
                <p:spPr>
                  <a:xfrm>
                    <a:off x="6434" y="10367"/>
                    <a:ext cx="0" cy="285"/>
                  </a:xfrm>
                  <a:prstGeom prst="line">
                    <a:avLst/>
                  </a:prstGeom>
                  <a:ln w="9525" cap="flat" cmpd="sng">
                    <a:solidFill>
                      <a:srgbClr val="000000"/>
                    </a:solidFill>
                    <a:prstDash val="solid"/>
                    <a:headEnd type="none" w="med" len="med"/>
                    <a:tailEnd type="none" w="med" len="med"/>
                  </a:ln>
                </p:spPr>
              </p:sp>
            </p:grpSp>
            <p:sp>
              <p:nvSpPr>
                <p:cNvPr id="72726" name="Line 69"/>
                <p:cNvSpPr/>
                <p:nvPr/>
              </p:nvSpPr>
              <p:spPr>
                <a:xfrm>
                  <a:off x="5334" y="8327"/>
                  <a:ext cx="500" cy="0"/>
                </a:xfrm>
                <a:prstGeom prst="line">
                  <a:avLst/>
                </a:prstGeom>
                <a:ln w="9525" cap="flat" cmpd="sng">
                  <a:solidFill>
                    <a:srgbClr val="000000"/>
                  </a:solidFill>
                  <a:prstDash val="solid"/>
                  <a:headEnd type="none" w="med" len="med"/>
                  <a:tailEnd type="triangle" w="med" len="med"/>
                </a:ln>
              </p:spPr>
            </p:sp>
            <p:sp>
              <p:nvSpPr>
                <p:cNvPr id="72727" name="Line 70"/>
                <p:cNvSpPr/>
                <p:nvPr/>
              </p:nvSpPr>
              <p:spPr>
                <a:xfrm>
                  <a:off x="5334" y="8687"/>
                  <a:ext cx="500" cy="0"/>
                </a:xfrm>
                <a:prstGeom prst="line">
                  <a:avLst/>
                </a:prstGeom>
                <a:ln w="9525" cap="flat" cmpd="sng">
                  <a:solidFill>
                    <a:srgbClr val="000000"/>
                  </a:solidFill>
                  <a:prstDash val="solid"/>
                  <a:headEnd type="none" w="med" len="med"/>
                  <a:tailEnd type="triangle" w="med" len="med"/>
                </a:ln>
              </p:spPr>
            </p:sp>
            <p:sp>
              <p:nvSpPr>
                <p:cNvPr id="72728" name="Line 71"/>
                <p:cNvSpPr/>
                <p:nvPr/>
              </p:nvSpPr>
              <p:spPr>
                <a:xfrm>
                  <a:off x="5334" y="9407"/>
                  <a:ext cx="500" cy="0"/>
                </a:xfrm>
                <a:prstGeom prst="line">
                  <a:avLst/>
                </a:prstGeom>
                <a:ln w="9525" cap="flat" cmpd="sng">
                  <a:solidFill>
                    <a:srgbClr val="000000"/>
                  </a:solidFill>
                  <a:prstDash val="solid"/>
                  <a:headEnd type="none" w="med" len="med"/>
                  <a:tailEnd type="triangle" w="med" len="med"/>
                </a:ln>
              </p:spPr>
            </p:sp>
            <p:sp>
              <p:nvSpPr>
                <p:cNvPr id="72729" name="Line 72"/>
                <p:cNvSpPr/>
                <p:nvPr/>
              </p:nvSpPr>
              <p:spPr>
                <a:xfrm>
                  <a:off x="5334" y="9887"/>
                  <a:ext cx="500" cy="0"/>
                </a:xfrm>
                <a:prstGeom prst="line">
                  <a:avLst/>
                </a:prstGeom>
                <a:ln w="9525" cap="flat" cmpd="sng">
                  <a:solidFill>
                    <a:srgbClr val="000000"/>
                  </a:solidFill>
                  <a:prstDash val="solid"/>
                  <a:headEnd type="none" w="med" len="med"/>
                  <a:tailEnd type="triangle" w="med" len="med"/>
                </a:ln>
              </p:spPr>
            </p:sp>
            <p:sp>
              <p:nvSpPr>
                <p:cNvPr id="72730" name="Line 73"/>
                <p:cNvSpPr/>
                <p:nvPr/>
              </p:nvSpPr>
              <p:spPr>
                <a:xfrm>
                  <a:off x="5334" y="10247"/>
                  <a:ext cx="500" cy="0"/>
                </a:xfrm>
                <a:prstGeom prst="line">
                  <a:avLst/>
                </a:prstGeom>
                <a:ln w="9525" cap="flat" cmpd="sng">
                  <a:solidFill>
                    <a:srgbClr val="000000"/>
                  </a:solidFill>
                  <a:prstDash val="solid"/>
                  <a:headEnd type="none" w="med" len="med"/>
                  <a:tailEnd type="triangle" w="med" len="med"/>
                </a:ln>
              </p:spPr>
            </p:sp>
            <p:sp>
              <p:nvSpPr>
                <p:cNvPr id="72731" name="Line 74"/>
                <p:cNvSpPr/>
                <p:nvPr/>
              </p:nvSpPr>
              <p:spPr>
                <a:xfrm>
                  <a:off x="5334" y="10607"/>
                  <a:ext cx="500" cy="0"/>
                </a:xfrm>
                <a:prstGeom prst="line">
                  <a:avLst/>
                </a:prstGeom>
                <a:ln w="9525" cap="flat" cmpd="sng">
                  <a:solidFill>
                    <a:srgbClr val="000000"/>
                  </a:solidFill>
                  <a:prstDash val="solid"/>
                  <a:headEnd type="none" w="med" len="med"/>
                  <a:tailEnd type="triangle" w="med" len="med"/>
                </a:ln>
              </p:spPr>
            </p:sp>
            <p:sp>
              <p:nvSpPr>
                <p:cNvPr id="72732" name="Line 75"/>
                <p:cNvSpPr/>
                <p:nvPr/>
              </p:nvSpPr>
              <p:spPr>
                <a:xfrm>
                  <a:off x="5334" y="10967"/>
                  <a:ext cx="500" cy="0"/>
                </a:xfrm>
                <a:prstGeom prst="line">
                  <a:avLst/>
                </a:prstGeom>
                <a:ln w="9525" cap="flat" cmpd="sng">
                  <a:solidFill>
                    <a:srgbClr val="000000"/>
                  </a:solidFill>
                  <a:prstDash val="solid"/>
                  <a:headEnd type="none" w="med" len="med"/>
                  <a:tailEnd type="triangle" w="med" len="med"/>
                </a:ln>
              </p:spPr>
            </p:sp>
            <p:sp>
              <p:nvSpPr>
                <p:cNvPr id="72733" name="Line 76"/>
                <p:cNvSpPr/>
                <p:nvPr/>
              </p:nvSpPr>
              <p:spPr>
                <a:xfrm>
                  <a:off x="5334" y="11447"/>
                  <a:ext cx="500" cy="0"/>
                </a:xfrm>
                <a:prstGeom prst="line">
                  <a:avLst/>
                </a:prstGeom>
                <a:ln w="9525" cap="flat" cmpd="sng">
                  <a:solidFill>
                    <a:srgbClr val="000000"/>
                  </a:solidFill>
                  <a:prstDash val="solid"/>
                  <a:headEnd type="none" w="med" len="med"/>
                  <a:tailEnd type="triangle" w="med" len="med"/>
                </a:ln>
              </p:spPr>
            </p:sp>
            <p:sp>
              <p:nvSpPr>
                <p:cNvPr id="72734" name="Line 77"/>
                <p:cNvSpPr/>
                <p:nvPr/>
              </p:nvSpPr>
              <p:spPr>
                <a:xfrm>
                  <a:off x="5334" y="12167"/>
                  <a:ext cx="500" cy="0"/>
                </a:xfrm>
                <a:prstGeom prst="line">
                  <a:avLst/>
                </a:prstGeom>
                <a:ln w="9525" cap="flat" cmpd="sng">
                  <a:solidFill>
                    <a:srgbClr val="000000"/>
                  </a:solidFill>
                  <a:prstDash val="solid"/>
                  <a:headEnd type="none" w="med" len="med"/>
                  <a:tailEnd type="triangle" w="med" len="med"/>
                </a:ln>
              </p:spPr>
            </p:sp>
            <p:sp>
              <p:nvSpPr>
                <p:cNvPr id="72735" name="Line 78"/>
                <p:cNvSpPr/>
                <p:nvPr/>
              </p:nvSpPr>
              <p:spPr>
                <a:xfrm>
                  <a:off x="6434" y="8327"/>
                  <a:ext cx="500" cy="0"/>
                </a:xfrm>
                <a:prstGeom prst="line">
                  <a:avLst/>
                </a:prstGeom>
                <a:ln w="9525" cap="flat" cmpd="sng">
                  <a:solidFill>
                    <a:srgbClr val="000000"/>
                  </a:solidFill>
                  <a:prstDash val="solid"/>
                  <a:headEnd type="none" w="med" len="med"/>
                  <a:tailEnd type="triangle" w="med" len="med"/>
                </a:ln>
              </p:spPr>
            </p:sp>
            <p:sp>
              <p:nvSpPr>
                <p:cNvPr id="72736" name="Line 79"/>
                <p:cNvSpPr/>
                <p:nvPr/>
              </p:nvSpPr>
              <p:spPr>
                <a:xfrm>
                  <a:off x="6434" y="9407"/>
                  <a:ext cx="500" cy="0"/>
                </a:xfrm>
                <a:prstGeom prst="line">
                  <a:avLst/>
                </a:prstGeom>
                <a:ln w="9525" cap="flat" cmpd="sng">
                  <a:solidFill>
                    <a:srgbClr val="000000"/>
                  </a:solidFill>
                  <a:prstDash val="solid"/>
                  <a:headEnd type="none" w="med" len="med"/>
                  <a:tailEnd type="triangle" w="med" len="med"/>
                </a:ln>
              </p:spPr>
            </p:sp>
            <p:sp>
              <p:nvSpPr>
                <p:cNvPr id="72737" name="Line 80"/>
                <p:cNvSpPr/>
                <p:nvPr/>
              </p:nvSpPr>
              <p:spPr>
                <a:xfrm>
                  <a:off x="6434" y="9887"/>
                  <a:ext cx="500" cy="0"/>
                </a:xfrm>
                <a:prstGeom prst="line">
                  <a:avLst/>
                </a:prstGeom>
                <a:ln w="9525" cap="flat" cmpd="sng">
                  <a:solidFill>
                    <a:srgbClr val="000000"/>
                  </a:solidFill>
                  <a:prstDash val="solid"/>
                  <a:headEnd type="none" w="med" len="med"/>
                  <a:tailEnd type="triangle" w="med" len="med"/>
                </a:ln>
              </p:spPr>
            </p:sp>
            <p:sp>
              <p:nvSpPr>
                <p:cNvPr id="72738" name="Line 81"/>
                <p:cNvSpPr/>
                <p:nvPr/>
              </p:nvSpPr>
              <p:spPr>
                <a:xfrm>
                  <a:off x="6434" y="10967"/>
                  <a:ext cx="500" cy="0"/>
                </a:xfrm>
                <a:prstGeom prst="line">
                  <a:avLst/>
                </a:prstGeom>
                <a:ln w="9525" cap="flat" cmpd="sng">
                  <a:solidFill>
                    <a:srgbClr val="000000"/>
                  </a:solidFill>
                  <a:prstDash val="solid"/>
                  <a:headEnd type="none" w="med" len="med"/>
                  <a:tailEnd type="triangle" w="med" len="med"/>
                </a:ln>
              </p:spPr>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3778">
                                            <p:txEl>
                                              <p:charRg st="147" end="19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3778">
                                            <p:txEl>
                                              <p:charRg st="197" end="22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75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2"/>
          <p:cNvSpPr>
            <a:spLocks noGrp="1"/>
          </p:cNvSpPr>
          <p:nvPr>
            <p:ph type="title"/>
          </p:nvPr>
        </p:nvSpPr>
        <p:spPr>
          <a:xfrm>
            <a:off x="1116013" y="152400"/>
            <a:ext cx="7378700" cy="914400"/>
          </a:xfrm>
        </p:spPr>
        <p:txBody>
          <a:bodyPr vert="horz" wrap="square" lIns="91440" tIns="45720" rIns="91440" bIns="45720" anchor="ctr" anchorCtr="0"/>
          <a:p>
            <a:pPr eaLnBrk="1" hangingPunct="1"/>
            <a:r>
              <a:rPr lang="zh-CN" altLang="en-US" sz="6000" b="1" dirty="0">
                <a:ea typeface="华文行楷" panose="02010800040101010101" pitchFamily="2" charset="-122"/>
              </a:rPr>
              <a:t>作   业</a:t>
            </a:r>
            <a:endParaRPr lang="zh-CN" altLang="en-US" sz="6000" b="1" dirty="0">
              <a:ea typeface="华文行楷" panose="02010800040101010101" pitchFamily="2" charset="-122"/>
            </a:endParaRPr>
          </a:p>
        </p:txBody>
      </p:sp>
      <p:sp>
        <p:nvSpPr>
          <p:cNvPr id="74754" name="Rectangle 3"/>
          <p:cNvSpPr>
            <a:spLocks noGrp="1"/>
          </p:cNvSpPr>
          <p:nvPr>
            <p:ph idx="1"/>
          </p:nvPr>
        </p:nvSpPr>
        <p:spPr>
          <a:xfrm>
            <a:off x="233363" y="1066800"/>
            <a:ext cx="8677275" cy="5311775"/>
          </a:xfrm>
        </p:spPr>
        <p:txBody>
          <a:bodyPr vert="horz" wrap="square" lIns="91440" tIns="45720" rIns="91440" bIns="45720" numCol="1" anchor="t" anchorCtr="0" compatLnSpc="1"/>
          <a:lstStyle/>
          <a:p>
            <a:pPr marL="342900" marR="0" indent="-342900" algn="l" defTabSz="914400" rtl="0" eaLnBrk="1" fontAlgn="base" latinLnBrk="0" hangingPunct="1">
              <a:lnSpc>
                <a:spcPct val="125000"/>
              </a:lnSpc>
              <a:spcBef>
                <a:spcPts val="0"/>
              </a:spcBef>
              <a:spcAft>
                <a:spcPct val="0"/>
              </a:spcAft>
              <a:buClr>
                <a:schemeClr val="accent2"/>
              </a:buClr>
              <a:buSzTx/>
              <a:buFont typeface="Wingdings" panose="05000000000000000000" pitchFamily="2" charset="2"/>
              <a:buNone/>
            </a:pPr>
            <a:r>
              <a:rPr lang="en-US" altLang="zh-CN" sz="2400" b="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cs typeface="华文中宋" panose="02010600040101010101" pitchFamily="2" charset="-122"/>
                <a:sym typeface="+mn-ea"/>
              </a:rPr>
              <a:t>1</a:t>
            </a:r>
            <a:r>
              <a:rPr lang="zh-CN" altLang="en-US" sz="2400" b="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cs typeface="华文中宋" panose="02010600040101010101" pitchFamily="2" charset="-122"/>
                <a:sym typeface="+mn-ea"/>
              </a:rPr>
              <a:t>、</a:t>
            </a:r>
            <a:r>
              <a:rPr sz="2400" b="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cs typeface="华文中宋" panose="02010600040101010101" pitchFamily="2" charset="-122"/>
                <a:sym typeface="+mn-ea"/>
              </a:rPr>
              <a:t>给定序列（6，5，9，2，7，8，4，3），按元素在表中的顺序将它们依次插入一棵初始时为空的二叉排序树，画出插入完成后的二叉排序树。</a:t>
            </a:r>
            <a:endParaRPr kumimoji="0" sz="2400" b="1" i="0" u="none" strike="noStrike" kern="0" cap="none" spc="0" normalizeH="0" baseline="0" noProof="1">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cs typeface="华文中宋" panose="02010600040101010101" pitchFamily="2" charset="-122"/>
            </a:endParaRPr>
          </a:p>
          <a:p>
            <a:pPr marL="342900" marR="0" indent="-342900" algn="l" defTabSz="914400" rtl="0" eaLnBrk="1" fontAlgn="base" latinLnBrk="0" hangingPunct="1">
              <a:lnSpc>
                <a:spcPct val="125000"/>
              </a:lnSpc>
              <a:spcBef>
                <a:spcPts val="0"/>
              </a:spcBef>
              <a:spcAft>
                <a:spcPct val="0"/>
              </a:spcAft>
              <a:buClr>
                <a:schemeClr val="accent2"/>
              </a:buClr>
              <a:buSzTx/>
              <a:buFont typeface="Wingdings" panose="05000000000000000000" pitchFamily="2" charset="2"/>
              <a:buNone/>
            </a:pPr>
            <a:r>
              <a:rPr lang="en-US" sz="2400" b="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cs typeface="华文中宋" panose="02010600040101010101" pitchFamily="2" charset="-122"/>
                <a:sym typeface="+mn-ea"/>
              </a:rPr>
              <a:t>2</a:t>
            </a:r>
            <a:r>
              <a:rPr lang="zh-CN" altLang="en-US" sz="2400" b="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cs typeface="华文中宋" panose="02010600040101010101" pitchFamily="2" charset="-122"/>
                <a:sym typeface="+mn-ea"/>
              </a:rPr>
              <a:t>、</a:t>
            </a:r>
            <a:r>
              <a:rPr sz="2400" b="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cs typeface="华文中宋" panose="02010600040101010101" pitchFamily="2" charset="-122"/>
                <a:sym typeface="+mn-ea"/>
              </a:rPr>
              <a:t>给定表（15，11，8，20，14，13），试按元素在表中的顺序将它们依次插入一棵初始时为空的二叉排序树，画出插入完成后的二叉排序树，并判断该二叉排序树是否为平衡二叉排序树，若为非平衡二叉排序树，将它调整为平衡二叉排序树。</a:t>
            </a:r>
            <a:endParaRPr kumimoji="0" sz="2400" b="1" i="0" u="none" strike="noStrike" kern="0" cap="none" spc="0" normalizeH="0" baseline="0" noProof="1">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cs typeface="华文中宋" panose="02010600040101010101" pitchFamily="2" charset="-122"/>
            </a:endParaRPr>
          </a:p>
          <a:p>
            <a:pPr marL="342900" marR="0" indent="-342900" algn="l" defTabSz="914400" rtl="0" eaLnBrk="1" fontAlgn="base" latinLnBrk="0" hangingPunct="1">
              <a:lnSpc>
                <a:spcPct val="125000"/>
              </a:lnSpc>
              <a:spcBef>
                <a:spcPts val="0"/>
              </a:spcBef>
              <a:spcAft>
                <a:spcPct val="0"/>
              </a:spcAft>
              <a:buClr>
                <a:schemeClr val="accent2"/>
              </a:buClr>
              <a:buSzTx/>
              <a:buFont typeface="Wingdings" panose="05000000000000000000" pitchFamily="2" charset="2"/>
              <a:buNone/>
            </a:pPr>
            <a:r>
              <a:rPr lang="en-US" sz="2400" b="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cs typeface="华文中宋" panose="02010600040101010101" pitchFamily="2" charset="-122"/>
                <a:sym typeface="+mn-ea"/>
              </a:rPr>
              <a:t>3</a:t>
            </a:r>
            <a:r>
              <a:rPr lang="zh-CN" altLang="en-US" sz="2400" b="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cs typeface="华文中宋" panose="02010600040101010101" pitchFamily="2" charset="-122"/>
                <a:sym typeface="+mn-ea"/>
              </a:rPr>
              <a:t>、</a:t>
            </a:r>
            <a:r>
              <a:rPr sz="2400" b="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cs typeface="华文中宋" panose="02010600040101010101" pitchFamily="2" charset="-122"/>
                <a:sym typeface="+mn-ea"/>
              </a:rPr>
              <a:t>设计一个递归算法实现判断一个二叉排序树是否为平衡二叉排序树。</a:t>
            </a:r>
            <a:endParaRPr kumimoji="0" sz="2400" b="1" i="0" u="none" strike="noStrike" kern="0" cap="none" spc="0" normalizeH="0" baseline="0" noProof="1">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cs typeface="华文中宋" panose="02010600040101010101" pitchFamily="2" charset="-122"/>
            </a:endParaRPr>
          </a:p>
          <a:p>
            <a:pPr marL="342900" marR="0" indent="-342900" algn="l" defTabSz="914400" rtl="0" eaLnBrk="1" fontAlgn="base" latinLnBrk="0" hangingPunct="1">
              <a:lnSpc>
                <a:spcPct val="125000"/>
              </a:lnSpc>
              <a:spcBef>
                <a:spcPts val="0"/>
              </a:spcBef>
              <a:spcAft>
                <a:spcPct val="0"/>
              </a:spcAft>
              <a:buClr>
                <a:schemeClr val="accent2"/>
              </a:buClr>
              <a:buSzTx/>
              <a:buFont typeface="Wingdings" panose="05000000000000000000" pitchFamily="2" charset="2"/>
              <a:buNone/>
            </a:pPr>
            <a:r>
              <a:rPr lang="en-US" sz="2400" b="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cs typeface="华文中宋" panose="02010600040101010101" pitchFamily="2" charset="-122"/>
                <a:sym typeface="+mn-ea"/>
              </a:rPr>
              <a:t>4</a:t>
            </a:r>
            <a:r>
              <a:rPr lang="zh-CN" altLang="en-US" sz="2400" b="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cs typeface="华文中宋" panose="02010600040101010101" pitchFamily="2" charset="-122"/>
                <a:sym typeface="+mn-ea"/>
              </a:rPr>
              <a:t>、</a:t>
            </a:r>
            <a:r>
              <a:rPr sz="2400" b="1">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cs typeface="华文中宋" panose="02010600040101010101" pitchFamily="2" charset="-122"/>
                <a:sym typeface="+mn-ea"/>
              </a:rPr>
              <a:t>设计一个算法实现求值为k的结点在二叉排序树中的层次。</a:t>
            </a:r>
            <a:endParaRPr kumimoji="0" sz="2400" b="1" i="0" u="none" strike="noStrike" kern="0" cap="none" spc="0" normalizeH="0" baseline="0" noProof="1">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cs typeface="华文中宋" panose="02010600040101010101" pitchFamily="2" charset="-122"/>
            </a:endParaRPr>
          </a:p>
          <a:p>
            <a:pPr marL="342900" marR="0" lvl="0" indent="-342900" algn="l" defTabSz="914400" rtl="0" eaLnBrk="1" fontAlgn="base" latinLnBrk="0" hangingPunct="1">
              <a:lnSpc>
                <a:spcPct val="125000"/>
              </a:lnSpc>
              <a:spcBef>
                <a:spcPct val="0"/>
              </a:spcBef>
              <a:spcAft>
                <a:spcPct val="0"/>
              </a:spcAft>
              <a:buClr>
                <a:schemeClr val="accent2"/>
              </a:buClr>
              <a:buSzTx/>
              <a:buFont typeface="Wingdings" panose="05000000000000000000" pitchFamily="2" charset="2"/>
              <a:buNone/>
              <a:defRPr/>
            </a:pPr>
            <a:endParaRPr kumimoji="0" lang="zh-CN" altLang="zh-CN" sz="24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74755" name="Rectangle 4"/>
          <p:cNvSpPr>
            <a:spLocks noGrp="1"/>
          </p:cNvSpPr>
          <p:nvPr>
            <p:ph idx="1"/>
          </p:nvPr>
        </p:nvSpPr>
        <p:spPr/>
        <p:txBody>
          <a:bodyPr vert="horz" wrap="square" lIns="91440" tIns="45720" rIns="91440" bIns="45720" anchor="t" anchorCtr="0"/>
          <a:p>
            <a:pPr eaLnBrk="1" hangingPunct="1"/>
            <a:endParaRPr lang="zh-CN" altLang="en-US" dirty="0"/>
          </a:p>
          <a:p>
            <a:pPr eaLnBrk="1" hangingPunct="1"/>
            <a:r>
              <a:rPr lang="zh-CN" altLang="en-US" b="1" dirty="0"/>
              <a:t>实验性质：设计性实验</a:t>
            </a:r>
            <a:endParaRPr lang="zh-CN" altLang="en-US" b="1" dirty="0"/>
          </a:p>
          <a:p>
            <a:pPr eaLnBrk="1" hangingPunct="1"/>
            <a:r>
              <a:rPr lang="zh-CN" altLang="en-US" b="1" dirty="0"/>
              <a:t>实验内容：查找的实现</a:t>
            </a:r>
            <a:endParaRPr lang="zh-CN" altLang="en-US" b="1" dirty="0"/>
          </a:p>
          <a:p>
            <a:pPr eaLnBrk="1" hangingPunct="1"/>
            <a:r>
              <a:rPr lang="zh-CN" altLang="en-US" b="1" dirty="0"/>
              <a:t>实验目的和要求：顺序查找和折半查找（递归和非递归）的算法的实现 。</a:t>
            </a:r>
            <a:endParaRPr lang="zh-CN" altLang="en-US" b="1" dirty="0"/>
          </a:p>
          <a:p>
            <a:pPr eaLnBrk="1" hangingPunct="1"/>
            <a:r>
              <a:rPr lang="zh-CN" altLang="en-US" b="1" dirty="0"/>
              <a:t>注意点：两种算法的时间复杂性。</a:t>
            </a:r>
            <a:endParaRPr lang="zh-CN" altLang="en-US" b="1" dirty="0"/>
          </a:p>
        </p:txBody>
      </p:sp>
      <p:sp>
        <p:nvSpPr>
          <p:cNvPr id="71683" name="Rectangle 7"/>
          <p:cNvSpPr/>
          <p:nvPr/>
        </p:nvSpPr>
        <p:spPr>
          <a:xfrm>
            <a:off x="539750" y="836612"/>
            <a:ext cx="7378700" cy="838200"/>
          </a:xfrm>
          <a:prstGeom prst="rect">
            <a:avLst/>
          </a:prstGeom>
          <a:noFill/>
          <a:ln w="9525">
            <a:noFill/>
          </a:ln>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1">
                <a:ln w="22225">
                  <a:solidFill>
                    <a:schemeClr val="accent2"/>
                  </a:solidFill>
                  <a:prstDash val="solid"/>
                </a:ln>
                <a:solidFill>
                  <a:schemeClr val="accent2">
                    <a:lumMod val="40000"/>
                    <a:lumOff val="60000"/>
                  </a:schemeClr>
                </a:solidFill>
                <a:effectLst/>
                <a:uLnTx/>
                <a:uFillTx/>
                <a:latin typeface="Arial" panose="020B0604020202020204" pitchFamily="34" charset="0"/>
                <a:ea typeface="宋体" panose="02010600030101010101" pitchFamily="2" charset="-122"/>
                <a:cs typeface="+mn-cs"/>
              </a:rPr>
              <a:t>实验七</a:t>
            </a:r>
            <a:endParaRPr kumimoji="0" lang="zh-CN" altLang="en-US" sz="4400" b="1" i="0" u="none" strike="noStrike" kern="1200" cap="none" spc="0" normalizeH="0" baseline="0" noProof="1">
              <a:ln w="22225">
                <a:solidFill>
                  <a:schemeClr val="accent2"/>
                </a:solidFill>
                <a:prstDash val="solid"/>
              </a:ln>
              <a:solidFill>
                <a:schemeClr val="accent2">
                  <a:lumMod val="40000"/>
                  <a:lumOff val="60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11267" name="Rectangle 2"/>
          <p:cNvSpPr>
            <a:spLocks noGrp="1"/>
          </p:cNvSpPr>
          <p:nvPr>
            <p:ph type="title"/>
          </p:nvPr>
        </p:nvSpPr>
        <p:spPr/>
        <p:txBody>
          <a:bodyPr vert="horz" wrap="square" lIns="91440" tIns="45720" rIns="91440" bIns="45720" anchor="ctr" anchorCtr="0"/>
          <a:p>
            <a:pPr eaLnBrk="1" hangingPunct="1"/>
            <a:r>
              <a:rPr lang="zh-CN" altLang="en-US" dirty="0">
                <a:solidFill>
                  <a:schemeClr val="tx1"/>
                </a:solidFill>
                <a:latin typeface="华文新魏" panose="02010800040101010101" pitchFamily="2" charset="-122"/>
              </a:rPr>
              <a:t>顺序表的查找</a:t>
            </a:r>
            <a:endParaRPr lang="zh-CN" altLang="en-US" dirty="0">
              <a:solidFill>
                <a:schemeClr val="tx1"/>
              </a:solidFill>
              <a:latin typeface="华文新魏" panose="02010800040101010101" pitchFamily="2" charset="-122"/>
            </a:endParaRPr>
          </a:p>
        </p:txBody>
      </p:sp>
      <p:grpSp>
        <p:nvGrpSpPr>
          <p:cNvPr id="90143" name="Group 31"/>
          <p:cNvGrpSpPr/>
          <p:nvPr/>
        </p:nvGrpSpPr>
        <p:grpSpPr>
          <a:xfrm>
            <a:off x="914400" y="1447800"/>
            <a:ext cx="5748338" cy="833438"/>
            <a:chOff x="576" y="1344"/>
            <a:chExt cx="3621" cy="525"/>
          </a:xfrm>
        </p:grpSpPr>
        <p:graphicFrame>
          <p:nvGraphicFramePr>
            <p:cNvPr id="11279" name="Object 24"/>
            <p:cNvGraphicFramePr>
              <a:graphicFrameLocks noChangeAspect="1"/>
            </p:cNvGraphicFramePr>
            <p:nvPr/>
          </p:nvGraphicFramePr>
          <p:xfrm>
            <a:off x="576" y="1344"/>
            <a:ext cx="1248" cy="525"/>
          </p:xfrm>
          <a:graphic>
            <a:graphicData uri="http://schemas.openxmlformats.org/presentationml/2006/ole">
              <mc:AlternateContent xmlns:mc="http://schemas.openxmlformats.org/markup-compatibility/2006">
                <mc:Choice xmlns:v="urn:schemas-microsoft-com:vml" Requires="v">
                  <p:oleObj spid="_x0000_s3080" name="" r:id="rId1" imgW="1016000" imgH="431800" progId="Equation.3">
                    <p:embed/>
                  </p:oleObj>
                </mc:Choice>
                <mc:Fallback>
                  <p:oleObj name="" r:id="rId1" imgW="1016000" imgH="431800" progId="Equation.3">
                    <p:embed/>
                    <p:pic>
                      <p:nvPicPr>
                        <p:cNvPr id="0" name="图片 3079"/>
                        <p:cNvPicPr/>
                        <p:nvPr/>
                      </p:nvPicPr>
                      <p:blipFill>
                        <a:blip r:embed="rId2"/>
                        <a:stretch>
                          <a:fillRect/>
                        </a:stretch>
                      </p:blipFill>
                      <p:spPr>
                        <a:xfrm>
                          <a:off x="576" y="1344"/>
                          <a:ext cx="1248" cy="525"/>
                        </a:xfrm>
                        <a:prstGeom prst="rect">
                          <a:avLst/>
                        </a:prstGeom>
                        <a:noFill/>
                        <a:ln w="38100">
                          <a:noFill/>
                          <a:miter/>
                        </a:ln>
                      </p:spPr>
                    </p:pic>
                  </p:oleObj>
                </mc:Fallback>
              </mc:AlternateContent>
            </a:graphicData>
          </a:graphic>
        </p:graphicFrame>
        <p:graphicFrame>
          <p:nvGraphicFramePr>
            <p:cNvPr id="11280" name="Object 26"/>
            <p:cNvGraphicFramePr>
              <a:graphicFrameLocks noChangeAspect="1"/>
            </p:cNvGraphicFramePr>
            <p:nvPr/>
          </p:nvGraphicFramePr>
          <p:xfrm>
            <a:off x="2016" y="1467"/>
            <a:ext cx="2181" cy="230"/>
          </p:xfrm>
          <a:graphic>
            <a:graphicData uri="http://schemas.openxmlformats.org/presentationml/2006/ole">
              <mc:AlternateContent xmlns:mc="http://schemas.openxmlformats.org/markup-compatibility/2006">
                <mc:Choice xmlns:v="urn:schemas-microsoft-com:vml" Requires="v">
                  <p:oleObj spid="_x0000_s3081" name="" r:id="rId3" imgW="1892300" imgH="203200" progId="Equation.3">
                    <p:embed/>
                  </p:oleObj>
                </mc:Choice>
                <mc:Fallback>
                  <p:oleObj name="" r:id="rId3" imgW="1892300" imgH="203200" progId="Equation.3">
                    <p:embed/>
                    <p:pic>
                      <p:nvPicPr>
                        <p:cNvPr id="0" name="图片 3080"/>
                        <p:cNvPicPr/>
                        <p:nvPr/>
                      </p:nvPicPr>
                      <p:blipFill>
                        <a:blip r:embed="rId4"/>
                        <a:stretch>
                          <a:fillRect/>
                        </a:stretch>
                      </p:blipFill>
                      <p:spPr>
                        <a:xfrm>
                          <a:off x="2016" y="1467"/>
                          <a:ext cx="2181" cy="230"/>
                        </a:xfrm>
                        <a:prstGeom prst="rect">
                          <a:avLst/>
                        </a:prstGeom>
                        <a:noFill/>
                        <a:ln w="38100">
                          <a:noFill/>
                          <a:miter/>
                        </a:ln>
                      </p:spPr>
                    </p:pic>
                  </p:oleObj>
                </mc:Fallback>
              </mc:AlternateContent>
            </a:graphicData>
          </a:graphic>
        </p:graphicFrame>
        <p:sp>
          <p:nvSpPr>
            <p:cNvPr id="11281" name="Text Box 28"/>
            <p:cNvSpPr txBox="1"/>
            <p:nvPr/>
          </p:nvSpPr>
          <p:spPr>
            <a:xfrm>
              <a:off x="1824" y="1440"/>
              <a:ext cx="336" cy="288"/>
            </a:xfrm>
            <a:prstGeom prst="rect">
              <a:avLst/>
            </a:prstGeom>
            <a:noFill/>
            <a:ln w="9525">
              <a:noFill/>
            </a:ln>
          </p:spPr>
          <p:txBody>
            <a:bodyPr>
              <a:spAutoFit/>
            </a:bodyPr>
            <a:p>
              <a:pPr eaLnBrk="1" hangingPunct="1">
                <a:spcBef>
                  <a:spcPct val="50000"/>
                </a:spcBef>
              </a:pP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p:txBody>
        </p:sp>
      </p:grpSp>
      <p:grpSp>
        <p:nvGrpSpPr>
          <p:cNvPr id="90144" name="Group 32"/>
          <p:cNvGrpSpPr/>
          <p:nvPr/>
        </p:nvGrpSpPr>
        <p:grpSpPr>
          <a:xfrm>
            <a:off x="1676400" y="2438400"/>
            <a:ext cx="3810000" cy="457200"/>
            <a:chOff x="432" y="1632"/>
            <a:chExt cx="2400" cy="288"/>
          </a:xfrm>
        </p:grpSpPr>
        <p:sp>
          <p:nvSpPr>
            <p:cNvPr id="11277" name="Rectangle 13"/>
            <p:cNvSpPr/>
            <p:nvPr/>
          </p:nvSpPr>
          <p:spPr>
            <a:xfrm>
              <a:off x="432" y="1632"/>
              <a:ext cx="2064" cy="288"/>
            </a:xfrm>
            <a:prstGeom prst="rect">
              <a:avLst/>
            </a:prstGeom>
            <a:noFill/>
            <a:ln w="9525">
              <a:noFill/>
            </a:ln>
          </p:spPr>
          <p:txBody>
            <a:bodyPr>
              <a:spAutoFit/>
            </a:bodyPr>
            <a:p>
              <a:pPr eaLnBrk="1" hangingPunct="1"/>
              <a:r>
                <a:rPr lang="zh-CN" altLang="en-US" sz="2400" b="1" dirty="0">
                  <a:latin typeface="宋体" panose="02010600030101010101" pitchFamily="2" charset="-122"/>
                </a:rPr>
                <a:t>设查找为等概率查找</a:t>
              </a:r>
              <a:endParaRPr lang="zh-CN" altLang="en-US" sz="2400" b="1" dirty="0">
                <a:latin typeface="宋体" panose="02010600030101010101" pitchFamily="2" charset="-122"/>
              </a:endParaRPr>
            </a:p>
          </p:txBody>
        </p:sp>
        <p:graphicFrame>
          <p:nvGraphicFramePr>
            <p:cNvPr id="11278" name="Object 29"/>
            <p:cNvGraphicFramePr>
              <a:graphicFrameLocks noChangeAspect="1"/>
            </p:cNvGraphicFramePr>
            <p:nvPr/>
          </p:nvGraphicFramePr>
          <p:xfrm>
            <a:off x="2328" y="1680"/>
            <a:ext cx="504" cy="204"/>
          </p:xfrm>
          <a:graphic>
            <a:graphicData uri="http://schemas.openxmlformats.org/presentationml/2006/ole">
              <mc:AlternateContent xmlns:mc="http://schemas.openxmlformats.org/markup-compatibility/2006">
                <mc:Choice xmlns:v="urn:schemas-microsoft-com:vml" Requires="v">
                  <p:oleObj spid="_x0000_s3079" name="" r:id="rId5" imgW="494665" imgH="203200" progId="Equation.3">
                    <p:embed/>
                  </p:oleObj>
                </mc:Choice>
                <mc:Fallback>
                  <p:oleObj name="" r:id="rId5" imgW="494665" imgH="203200" progId="Equation.3">
                    <p:embed/>
                    <p:pic>
                      <p:nvPicPr>
                        <p:cNvPr id="0" name="图片 3078"/>
                        <p:cNvPicPr/>
                        <p:nvPr/>
                      </p:nvPicPr>
                      <p:blipFill>
                        <a:blip r:embed="rId6"/>
                        <a:stretch>
                          <a:fillRect/>
                        </a:stretch>
                      </p:blipFill>
                      <p:spPr>
                        <a:xfrm>
                          <a:off x="2328" y="1680"/>
                          <a:ext cx="504" cy="204"/>
                        </a:xfrm>
                        <a:prstGeom prst="rect">
                          <a:avLst/>
                        </a:prstGeom>
                        <a:noFill/>
                        <a:ln w="38100">
                          <a:noFill/>
                          <a:miter/>
                        </a:ln>
                      </p:spPr>
                    </p:pic>
                  </p:oleObj>
                </mc:Fallback>
              </mc:AlternateContent>
            </a:graphicData>
          </a:graphic>
        </p:graphicFrame>
      </p:grpSp>
      <p:grpSp>
        <p:nvGrpSpPr>
          <p:cNvPr id="90150" name="Group 38"/>
          <p:cNvGrpSpPr/>
          <p:nvPr/>
        </p:nvGrpSpPr>
        <p:grpSpPr>
          <a:xfrm>
            <a:off x="1295400" y="3094990"/>
            <a:ext cx="4546600" cy="813435"/>
            <a:chOff x="816" y="2025"/>
            <a:chExt cx="2616" cy="437"/>
          </a:xfrm>
        </p:grpSpPr>
        <p:graphicFrame>
          <p:nvGraphicFramePr>
            <p:cNvPr id="11274" name="Object 33"/>
            <p:cNvGraphicFramePr>
              <a:graphicFrameLocks noChangeAspect="1"/>
            </p:cNvGraphicFramePr>
            <p:nvPr/>
          </p:nvGraphicFramePr>
          <p:xfrm>
            <a:off x="816" y="2025"/>
            <a:ext cx="1008" cy="424"/>
          </p:xfrm>
          <a:graphic>
            <a:graphicData uri="http://schemas.openxmlformats.org/presentationml/2006/ole">
              <mc:AlternateContent xmlns:mc="http://schemas.openxmlformats.org/markup-compatibility/2006">
                <mc:Choice xmlns:v="urn:schemas-microsoft-com:vml" Requires="v">
                  <p:oleObj spid="_x0000_s3082" name="" r:id="rId7" imgW="1016000" imgH="431800" progId="Equation.3">
                    <p:embed/>
                  </p:oleObj>
                </mc:Choice>
                <mc:Fallback>
                  <p:oleObj name="" r:id="rId7" imgW="1016000" imgH="431800" progId="Equation.3">
                    <p:embed/>
                    <p:pic>
                      <p:nvPicPr>
                        <p:cNvPr id="0" name="图片 3081"/>
                        <p:cNvPicPr/>
                        <p:nvPr/>
                      </p:nvPicPr>
                      <p:blipFill>
                        <a:blip r:embed="rId8"/>
                        <a:stretch>
                          <a:fillRect/>
                        </a:stretch>
                      </p:blipFill>
                      <p:spPr>
                        <a:xfrm>
                          <a:off x="816" y="2025"/>
                          <a:ext cx="1008" cy="424"/>
                        </a:xfrm>
                        <a:prstGeom prst="rect">
                          <a:avLst/>
                        </a:prstGeom>
                        <a:noFill/>
                        <a:ln w="38100">
                          <a:noFill/>
                          <a:miter/>
                        </a:ln>
                      </p:spPr>
                    </p:pic>
                  </p:oleObj>
                </mc:Fallback>
              </mc:AlternateContent>
            </a:graphicData>
          </a:graphic>
        </p:graphicFrame>
        <p:graphicFrame>
          <p:nvGraphicFramePr>
            <p:cNvPr id="11275" name="Object 35"/>
            <p:cNvGraphicFramePr>
              <a:graphicFrameLocks noChangeAspect="1"/>
            </p:cNvGraphicFramePr>
            <p:nvPr/>
          </p:nvGraphicFramePr>
          <p:xfrm>
            <a:off x="2112" y="2025"/>
            <a:ext cx="1320" cy="437"/>
          </p:xfrm>
          <a:graphic>
            <a:graphicData uri="http://schemas.openxmlformats.org/presentationml/2006/ole">
              <mc:AlternateContent xmlns:mc="http://schemas.openxmlformats.org/markup-compatibility/2006">
                <mc:Choice xmlns:v="urn:schemas-microsoft-com:vml" Requires="v">
                  <p:oleObj spid="_x0000_s3078" name="" r:id="rId9" imgW="1295400" imgH="431800" progId="Equation.3">
                    <p:embed/>
                  </p:oleObj>
                </mc:Choice>
                <mc:Fallback>
                  <p:oleObj name="" r:id="rId9" imgW="1295400" imgH="431800" progId="Equation.3">
                    <p:embed/>
                    <p:pic>
                      <p:nvPicPr>
                        <p:cNvPr id="0" name="图片 3077"/>
                        <p:cNvPicPr/>
                        <p:nvPr/>
                      </p:nvPicPr>
                      <p:blipFill>
                        <a:blip r:embed="rId10"/>
                        <a:stretch>
                          <a:fillRect/>
                        </a:stretch>
                      </p:blipFill>
                      <p:spPr>
                        <a:xfrm>
                          <a:off x="2112" y="2025"/>
                          <a:ext cx="1320" cy="437"/>
                        </a:xfrm>
                        <a:prstGeom prst="rect">
                          <a:avLst/>
                        </a:prstGeom>
                        <a:noFill/>
                        <a:ln w="38100">
                          <a:noFill/>
                          <a:miter/>
                        </a:ln>
                      </p:spPr>
                    </p:pic>
                  </p:oleObj>
                </mc:Fallback>
              </mc:AlternateContent>
            </a:graphicData>
          </a:graphic>
        </p:graphicFrame>
        <p:sp>
          <p:nvSpPr>
            <p:cNvPr id="11276" name="Text Box 37"/>
            <p:cNvSpPr txBox="1"/>
            <p:nvPr/>
          </p:nvSpPr>
          <p:spPr>
            <a:xfrm>
              <a:off x="1872" y="2085"/>
              <a:ext cx="288" cy="247"/>
            </a:xfrm>
            <a:prstGeom prst="rect">
              <a:avLst/>
            </a:prstGeom>
            <a:noFill/>
            <a:ln w="9525">
              <a:noFill/>
            </a:ln>
          </p:spPr>
          <p:txBody>
            <a:bodyPr>
              <a:spAutoFit/>
            </a:bodyPr>
            <a:p>
              <a:pPr eaLnBrk="1" hangingPunct="1">
                <a:spcBef>
                  <a:spcPct val="50000"/>
                </a:spcBef>
              </a:pP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p:txBody>
        </p:sp>
      </p:grpSp>
      <p:sp>
        <p:nvSpPr>
          <p:cNvPr id="90151" name="Rectangle 39"/>
          <p:cNvSpPr/>
          <p:nvPr/>
        </p:nvSpPr>
        <p:spPr>
          <a:xfrm>
            <a:off x="603250" y="3933825"/>
            <a:ext cx="8001000" cy="1203325"/>
          </a:xfrm>
          <a:prstGeom prst="rect">
            <a:avLst/>
          </a:prstGeom>
          <a:noFill/>
          <a:ln w="9525">
            <a:noFill/>
          </a:ln>
        </p:spPr>
        <p:txBody>
          <a:bodyPr>
            <a:spAutoFit/>
          </a:bodyPr>
          <a:p>
            <a:pPr eaLnBrk="1" hangingPunct="1"/>
            <a:r>
              <a:rPr lang="zh-CN" altLang="en-US" sz="2400" b="1" dirty="0">
                <a:solidFill>
                  <a:srgbClr val="D60093"/>
                </a:solidFill>
                <a:latin typeface="幼圆" panose="02010509060101010101" pitchFamily="49" charset="-122"/>
                <a:ea typeface="幼圆" panose="02010509060101010101" pitchFamily="49" charset="-122"/>
              </a:rPr>
              <a:t>优点</a:t>
            </a:r>
            <a:r>
              <a:rPr lang="zh-CN" altLang="en-US" sz="2400" dirty="0">
                <a:latin typeface="宋体" panose="02010600030101010101" pitchFamily="2" charset="-122"/>
              </a:rPr>
              <a:t>：算法简单且适用面广。它对表的结构无任何要求，无论记录是否按关键字有序均可应用，而且上述所有讨论对线性链表也同样适用。</a:t>
            </a:r>
            <a:r>
              <a:rPr lang="zh-CN" altLang="en-US" sz="2500" dirty="0">
                <a:latin typeface="Times New Roman" panose="02020603050405020304" pitchFamily="18" charset="0"/>
              </a:rPr>
              <a:t> </a:t>
            </a:r>
            <a:endParaRPr lang="zh-CN" altLang="en-US" sz="4800" dirty="0">
              <a:latin typeface="Times New Roman" panose="02020603050405020304" pitchFamily="18" charset="0"/>
            </a:endParaRPr>
          </a:p>
        </p:txBody>
      </p:sp>
      <p:sp>
        <p:nvSpPr>
          <p:cNvPr id="90152" name="Rectangle 40"/>
          <p:cNvSpPr/>
          <p:nvPr/>
        </p:nvSpPr>
        <p:spPr>
          <a:xfrm>
            <a:off x="595313" y="5157788"/>
            <a:ext cx="8153400" cy="473075"/>
          </a:xfrm>
          <a:prstGeom prst="rect">
            <a:avLst/>
          </a:prstGeom>
          <a:noFill/>
          <a:ln w="9525">
            <a:noFill/>
          </a:ln>
        </p:spPr>
        <p:txBody>
          <a:bodyPr>
            <a:spAutoFit/>
          </a:bodyPr>
          <a:p>
            <a:pPr eaLnBrk="1" hangingPunct="1"/>
            <a:r>
              <a:rPr lang="zh-CN" altLang="en-US" sz="2400" b="1" dirty="0">
                <a:solidFill>
                  <a:srgbClr val="D60093"/>
                </a:solidFill>
                <a:latin typeface="幼圆" panose="02010509060101010101" pitchFamily="49" charset="-122"/>
                <a:ea typeface="幼圆" panose="02010509060101010101" pitchFamily="49" charset="-122"/>
              </a:rPr>
              <a:t>缺点</a:t>
            </a:r>
            <a:r>
              <a:rPr lang="en-US" altLang="zh-CN" sz="2400" dirty="0">
                <a:latin typeface="宋体" panose="02010600030101010101" pitchFamily="2" charset="-122"/>
              </a:rPr>
              <a:t>:</a:t>
            </a:r>
            <a:r>
              <a:rPr lang="zh-CN" altLang="en-US" sz="2400" dirty="0">
                <a:latin typeface="宋体" panose="02010600030101010101" pitchFamily="2" charset="-122"/>
              </a:rPr>
              <a:t>平均查找长度较大，特别是当</a:t>
            </a:r>
            <a:r>
              <a:rPr lang="en-US" altLang="zh-CN" sz="2400" dirty="0">
                <a:latin typeface="Times New Roman" panose="02020603050405020304" pitchFamily="18" charset="0"/>
              </a:rPr>
              <a:t>n</a:t>
            </a:r>
            <a:r>
              <a:rPr lang="zh-CN" altLang="en-US" sz="2400" dirty="0">
                <a:latin typeface="宋体" panose="02010600030101010101" pitchFamily="2" charset="-122"/>
              </a:rPr>
              <a:t>很大时，查找效率低。</a:t>
            </a:r>
            <a:r>
              <a:rPr lang="zh-CN" altLang="en-US" sz="2500" dirty="0">
                <a:latin typeface="Times New Roman" panose="02020603050405020304" pitchFamily="18" charset="0"/>
              </a:rPr>
              <a:t> </a:t>
            </a:r>
            <a:endParaRPr lang="zh-CN" altLang="en-US" sz="2400" b="1" dirty="0">
              <a:solidFill>
                <a:schemeClr val="folHlink"/>
              </a:solidFill>
              <a:latin typeface="幼圆" panose="02010509060101010101" pitchFamily="49" charset="-122"/>
              <a:ea typeface="幼圆" panose="02010509060101010101" pitchFamily="49" charset="-122"/>
            </a:endParaRPr>
          </a:p>
        </p:txBody>
      </p:sp>
      <p:sp>
        <p:nvSpPr>
          <p:cNvPr id="2" name="矩形 1"/>
          <p:cNvSpPr/>
          <p:nvPr/>
        </p:nvSpPr>
        <p:spPr>
          <a:xfrm>
            <a:off x="763588" y="5876925"/>
            <a:ext cx="6832600" cy="461963"/>
          </a:xfrm>
          <a:prstGeom prst="rect">
            <a:avLst/>
          </a:prstGeom>
          <a:noFill/>
          <a:ln w="9525">
            <a:noFill/>
          </a:ln>
        </p:spPr>
        <p:txBody>
          <a:bodyPr>
            <a:spAutoFit/>
          </a:bodyPr>
          <a:p>
            <a:pPr algn="ctr" eaLnBrk="1" hangingPunct="1">
              <a:spcBef>
                <a:spcPct val="40000"/>
              </a:spcBef>
            </a:pPr>
            <a:r>
              <a:rPr lang="zh-CN" altLang="en-US" sz="2400" b="1" dirty="0">
                <a:latin typeface="Arial" panose="020B0604020202020204" pitchFamily="34" charset="0"/>
              </a:rPr>
              <a:t>请问查找不成功时的平均查找长度为？</a:t>
            </a:r>
            <a:r>
              <a:rPr lang="zh-CN" altLang="en-US" sz="2400" dirty="0">
                <a:latin typeface="Arial" panose="020B0604020202020204" pitchFamily="34" charset="0"/>
              </a:rPr>
              <a:t>  </a:t>
            </a:r>
            <a:endParaRPr lang="zh-CN" altLang="en-US" sz="24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0143"/>
                                        </p:tgtEl>
                                        <p:attrNameLst>
                                          <p:attrName>style.visibility</p:attrName>
                                        </p:attrNameLst>
                                      </p:cBhvr>
                                      <p:to>
                                        <p:strVal val="visible"/>
                                      </p:to>
                                    </p:set>
                                    <p:anim calcmode="lin" valueType="num">
                                      <p:cBhvr additive="base">
                                        <p:cTn id="7" dur="500" fill="hold"/>
                                        <p:tgtEl>
                                          <p:spTgt spid="90143"/>
                                        </p:tgtEl>
                                        <p:attrNameLst>
                                          <p:attrName>ppt_x</p:attrName>
                                        </p:attrNameLst>
                                      </p:cBhvr>
                                      <p:tavLst>
                                        <p:tav tm="0">
                                          <p:val>
                                            <p:strVal val="0-#ppt_w/2"/>
                                          </p:val>
                                        </p:tav>
                                        <p:tav tm="100000">
                                          <p:val>
                                            <p:strVal val="#ppt_x"/>
                                          </p:val>
                                        </p:tav>
                                      </p:tavLst>
                                    </p:anim>
                                    <p:anim calcmode="lin" valueType="num">
                                      <p:cBhvr additive="base">
                                        <p:cTn id="8" dur="500" fill="hold"/>
                                        <p:tgtEl>
                                          <p:spTgt spid="9014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0144"/>
                                        </p:tgtEl>
                                        <p:attrNameLst>
                                          <p:attrName>style.visibility</p:attrName>
                                        </p:attrNameLst>
                                      </p:cBhvr>
                                      <p:to>
                                        <p:strVal val="visible"/>
                                      </p:to>
                                    </p:set>
                                    <p:anim calcmode="lin" valueType="num">
                                      <p:cBhvr additive="base">
                                        <p:cTn id="13" dur="500" fill="hold"/>
                                        <p:tgtEl>
                                          <p:spTgt spid="90144"/>
                                        </p:tgtEl>
                                        <p:attrNameLst>
                                          <p:attrName>ppt_x</p:attrName>
                                        </p:attrNameLst>
                                      </p:cBhvr>
                                      <p:tavLst>
                                        <p:tav tm="0">
                                          <p:val>
                                            <p:strVal val="0-#ppt_w/2"/>
                                          </p:val>
                                        </p:tav>
                                        <p:tav tm="100000">
                                          <p:val>
                                            <p:strVal val="#ppt_x"/>
                                          </p:val>
                                        </p:tav>
                                      </p:tavLst>
                                    </p:anim>
                                    <p:anim calcmode="lin" valueType="num">
                                      <p:cBhvr additive="base">
                                        <p:cTn id="14" dur="500" fill="hold"/>
                                        <p:tgtEl>
                                          <p:spTgt spid="9014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0150"/>
                                        </p:tgtEl>
                                        <p:attrNameLst>
                                          <p:attrName>style.visibility</p:attrName>
                                        </p:attrNameLst>
                                      </p:cBhvr>
                                      <p:to>
                                        <p:strVal val="visible"/>
                                      </p:to>
                                    </p:set>
                                    <p:anim calcmode="lin" valueType="num">
                                      <p:cBhvr additive="base">
                                        <p:cTn id="19" dur="500" fill="hold"/>
                                        <p:tgtEl>
                                          <p:spTgt spid="90150"/>
                                        </p:tgtEl>
                                        <p:attrNameLst>
                                          <p:attrName>ppt_x</p:attrName>
                                        </p:attrNameLst>
                                      </p:cBhvr>
                                      <p:tavLst>
                                        <p:tav tm="0">
                                          <p:val>
                                            <p:strVal val="0-#ppt_w/2"/>
                                          </p:val>
                                        </p:tav>
                                        <p:tav tm="100000">
                                          <p:val>
                                            <p:strVal val="#ppt_x"/>
                                          </p:val>
                                        </p:tav>
                                      </p:tavLst>
                                    </p:anim>
                                    <p:anim calcmode="lin" valueType="num">
                                      <p:cBhvr additive="base">
                                        <p:cTn id="20" dur="500" fill="hold"/>
                                        <p:tgtEl>
                                          <p:spTgt spid="9015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0151"/>
                                        </p:tgtEl>
                                        <p:attrNameLst>
                                          <p:attrName>style.visibility</p:attrName>
                                        </p:attrNameLst>
                                      </p:cBhvr>
                                      <p:to>
                                        <p:strVal val="visible"/>
                                      </p:to>
                                    </p:set>
                                    <p:anim calcmode="lin" valueType="num">
                                      <p:cBhvr additive="base">
                                        <p:cTn id="25" dur="500" fill="hold"/>
                                        <p:tgtEl>
                                          <p:spTgt spid="90151"/>
                                        </p:tgtEl>
                                        <p:attrNameLst>
                                          <p:attrName>ppt_x</p:attrName>
                                        </p:attrNameLst>
                                      </p:cBhvr>
                                      <p:tavLst>
                                        <p:tav tm="0">
                                          <p:val>
                                            <p:strVal val="0-#ppt_w/2"/>
                                          </p:val>
                                        </p:tav>
                                        <p:tav tm="100000">
                                          <p:val>
                                            <p:strVal val="#ppt_x"/>
                                          </p:val>
                                        </p:tav>
                                      </p:tavLst>
                                    </p:anim>
                                    <p:anim calcmode="lin" valueType="num">
                                      <p:cBhvr additive="base">
                                        <p:cTn id="26" dur="500" fill="hold"/>
                                        <p:tgtEl>
                                          <p:spTgt spid="9015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0152"/>
                                        </p:tgtEl>
                                        <p:attrNameLst>
                                          <p:attrName>style.visibility</p:attrName>
                                        </p:attrNameLst>
                                      </p:cBhvr>
                                      <p:to>
                                        <p:strVal val="visible"/>
                                      </p:to>
                                    </p:set>
                                    <p:anim calcmode="lin" valueType="num">
                                      <p:cBhvr additive="base">
                                        <p:cTn id="31" dur="500" fill="hold"/>
                                        <p:tgtEl>
                                          <p:spTgt spid="90152"/>
                                        </p:tgtEl>
                                        <p:attrNameLst>
                                          <p:attrName>ppt_x</p:attrName>
                                        </p:attrNameLst>
                                      </p:cBhvr>
                                      <p:tavLst>
                                        <p:tav tm="0">
                                          <p:val>
                                            <p:strVal val="0-#ppt_w/2"/>
                                          </p:val>
                                        </p:tav>
                                        <p:tav tm="100000">
                                          <p:val>
                                            <p:strVal val="#ppt_x"/>
                                          </p:val>
                                        </p:tav>
                                      </p:tavLst>
                                    </p:anim>
                                    <p:anim calcmode="lin" valueType="num">
                                      <p:cBhvr additive="base">
                                        <p:cTn id="32" dur="500" fill="hold"/>
                                        <p:tgtEl>
                                          <p:spTgt spid="9015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51" grpId="0"/>
      <p:bldP spid="90152"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12291" name="Rectangle 2"/>
          <p:cNvSpPr>
            <a:spLocks noGrp="1"/>
          </p:cNvSpPr>
          <p:nvPr>
            <p:ph type="title"/>
          </p:nvPr>
        </p:nvSpPr>
        <p:spPr/>
        <p:txBody>
          <a:bodyPr vert="horz" wrap="square" lIns="91440" tIns="45720" rIns="91440" bIns="45720" anchor="ctr" anchorCtr="0"/>
          <a:p>
            <a:pPr eaLnBrk="1" hangingPunct="1"/>
            <a:r>
              <a:rPr lang="zh-CN" altLang="en-US" dirty="0"/>
              <a:t>折半查找</a:t>
            </a:r>
            <a:endParaRPr lang="zh-CN" altLang="en-US" dirty="0"/>
          </a:p>
        </p:txBody>
      </p:sp>
      <p:sp>
        <p:nvSpPr>
          <p:cNvPr id="12292" name="Rectangle 3"/>
          <p:cNvSpPr>
            <a:spLocks noGrp="1"/>
          </p:cNvSpPr>
          <p:nvPr>
            <p:ph idx="1"/>
          </p:nvPr>
        </p:nvSpPr>
        <p:spPr>
          <a:xfrm>
            <a:off x="0" y="1605280"/>
            <a:ext cx="8768080" cy="3881120"/>
          </a:xfrm>
        </p:spPr>
        <p:txBody>
          <a:bodyPr vert="horz" wrap="square" lIns="91440" tIns="45720" rIns="91440" bIns="45720" anchor="t" anchorCtr="0"/>
          <a:p>
            <a:pPr indent="0" algn="just" eaLnBrk="1" latinLnBrk="0" hangingPunct="1">
              <a:lnSpc>
                <a:spcPct val="120000"/>
              </a:lnSpc>
              <a:spcBef>
                <a:spcPts val="0"/>
              </a:spcBef>
              <a:buNone/>
            </a:pPr>
            <a:r>
              <a:rPr lang="zh-CN" altLang="en-US" sz="2800" b="1" dirty="0">
                <a:ln w="22225">
                  <a:solidFill>
                    <a:schemeClr val="accent2"/>
                  </a:solidFill>
                  <a:prstDash val="solid"/>
                </a:ln>
                <a:solidFill>
                  <a:schemeClr val="accent2">
                    <a:lumMod val="40000"/>
                    <a:lumOff val="60000"/>
                  </a:schemeClr>
                </a:solidFill>
                <a:effectLst/>
                <a:latin typeface="幼圆" panose="02010509060101010101" pitchFamily="49" charset="-122"/>
                <a:ea typeface="幼圆" panose="02010509060101010101" pitchFamily="49" charset="-122"/>
              </a:rPr>
              <a:t>思想</a:t>
            </a:r>
            <a:r>
              <a:rPr lang="zh-CN" altLang="en-US" sz="2800" dirty="0">
                <a:latin typeface="宋体" panose="02010600030101010101" pitchFamily="2" charset="-122"/>
              </a:rPr>
              <a:t>：假设查找表从小到大排序，首先，将给定的查找关键字</a:t>
            </a:r>
            <a:r>
              <a:rPr lang="en-US" altLang="zh-CN" sz="2800" dirty="0"/>
              <a:t>k</a:t>
            </a:r>
            <a:r>
              <a:rPr lang="zh-CN" altLang="en-US" sz="2800" dirty="0">
                <a:latin typeface="宋体" panose="02010600030101010101" pitchFamily="2" charset="-122"/>
              </a:rPr>
              <a:t>与线性表的中间位置上的元素进行比较，若相等，则查找成功。否则，中间元素将线性表分成两个部分，前一部分中的元素均小于中间元素，而后一部分中的元素则均大于中间元素。因此，</a:t>
            </a:r>
            <a:r>
              <a:rPr lang="en-US" altLang="zh-CN" sz="2800" dirty="0"/>
              <a:t>k</a:t>
            </a:r>
            <a:r>
              <a:rPr lang="zh-CN" altLang="en-US" sz="2800" dirty="0">
                <a:latin typeface="宋体" panose="02010600030101010101" pitchFamily="2" charset="-122"/>
              </a:rPr>
              <a:t>与中间元素比较后，若</a:t>
            </a:r>
            <a:r>
              <a:rPr lang="en-US" altLang="zh-CN" sz="2800" dirty="0"/>
              <a:t>k</a:t>
            </a:r>
            <a:r>
              <a:rPr lang="zh-CN" altLang="en-US" sz="2800" dirty="0">
                <a:latin typeface="宋体" panose="02010600030101010101" pitchFamily="2" charset="-122"/>
              </a:rPr>
              <a:t>小于中间元素，则应在前一部分中查找，否则在后一部分中查找。重复上述过程，直至查找成功或失败。</a:t>
            </a:r>
            <a:r>
              <a:rPr lang="zh-CN" altLang="en-US" sz="2800" dirty="0"/>
              <a:t> </a:t>
            </a:r>
            <a:endParaRPr lang="zh-CN" alt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400" dirty="0"/>
            </a:fld>
            <a:endParaRPr lang="en-US" altLang="en-US" sz="1400" dirty="0"/>
          </a:p>
        </p:txBody>
      </p:sp>
      <p:sp>
        <p:nvSpPr>
          <p:cNvPr id="13315" name="Rectangle 2"/>
          <p:cNvSpPr>
            <a:spLocks noGrp="1"/>
          </p:cNvSpPr>
          <p:nvPr>
            <p:ph type="title"/>
          </p:nvPr>
        </p:nvSpPr>
        <p:spPr/>
        <p:txBody>
          <a:bodyPr vert="horz" wrap="square" lIns="91440" tIns="45720" rIns="91440" bIns="45720" anchor="ctr" anchorCtr="0"/>
          <a:p>
            <a:pPr eaLnBrk="1" hangingPunct="1"/>
            <a:r>
              <a:rPr lang="zh-CN" altLang="en-US" dirty="0"/>
              <a:t>示例 </a:t>
            </a:r>
            <a:endParaRPr lang="zh-CN" altLang="en-US" dirty="0"/>
          </a:p>
        </p:txBody>
      </p:sp>
      <p:sp>
        <p:nvSpPr>
          <p:cNvPr id="13316" name="Rectangle 11"/>
          <p:cNvSpPr/>
          <p:nvPr/>
        </p:nvSpPr>
        <p:spPr>
          <a:xfrm>
            <a:off x="914400" y="1447800"/>
            <a:ext cx="7696200" cy="473075"/>
          </a:xfrm>
          <a:prstGeom prst="rect">
            <a:avLst/>
          </a:prstGeom>
          <a:noFill/>
          <a:ln w="9525">
            <a:noFill/>
          </a:ln>
        </p:spPr>
        <p:txBody>
          <a:bodyPr>
            <a:spAutoFit/>
          </a:bodyPr>
          <a:p>
            <a:pPr eaLnBrk="1" hangingPunct="1"/>
            <a:r>
              <a:rPr lang="zh-CN" altLang="en-US" sz="2400" dirty="0">
                <a:latin typeface="宋体" panose="02010600030101010101" pitchFamily="2" charset="-122"/>
              </a:rPr>
              <a:t>（</a:t>
            </a:r>
            <a:r>
              <a:rPr lang="en-US" altLang="zh-CN" sz="2400" dirty="0">
                <a:latin typeface="Times New Roman" panose="02020603050405020304" pitchFamily="18" charset="0"/>
              </a:rPr>
              <a:t>03</a:t>
            </a:r>
            <a:r>
              <a:rPr lang="zh-CN" altLang="en-US" sz="2400" dirty="0">
                <a:latin typeface="宋体" panose="02010600030101010101" pitchFamily="2" charset="-122"/>
              </a:rPr>
              <a:t>，</a:t>
            </a:r>
            <a:r>
              <a:rPr lang="en-US" altLang="zh-CN" sz="2400" dirty="0">
                <a:latin typeface="Times New Roman" panose="02020603050405020304" pitchFamily="18" charset="0"/>
              </a:rPr>
              <a:t>10</a:t>
            </a:r>
            <a:r>
              <a:rPr lang="zh-CN" altLang="en-US" sz="2400" dirty="0">
                <a:latin typeface="宋体" panose="02010600030101010101" pitchFamily="2" charset="-122"/>
              </a:rPr>
              <a:t>，</a:t>
            </a:r>
            <a:r>
              <a:rPr lang="en-US" altLang="zh-CN" sz="2400" dirty="0">
                <a:latin typeface="Times New Roman" panose="02020603050405020304" pitchFamily="18" charset="0"/>
              </a:rPr>
              <a:t>15</a:t>
            </a:r>
            <a:r>
              <a:rPr lang="zh-CN" altLang="en-US" sz="2400" dirty="0">
                <a:latin typeface="宋体" panose="02010600030101010101" pitchFamily="2" charset="-122"/>
              </a:rPr>
              <a:t>，</a:t>
            </a:r>
            <a:r>
              <a:rPr lang="en-US" altLang="zh-CN" sz="2400" dirty="0">
                <a:latin typeface="Times New Roman" panose="02020603050405020304" pitchFamily="18" charset="0"/>
              </a:rPr>
              <a:t>19</a:t>
            </a:r>
            <a:r>
              <a:rPr lang="zh-CN" altLang="en-US" sz="2400" dirty="0">
                <a:latin typeface="宋体" panose="02010600030101010101" pitchFamily="2" charset="-122"/>
              </a:rPr>
              <a:t>，</a:t>
            </a:r>
            <a:r>
              <a:rPr lang="en-US" altLang="zh-CN" sz="2400" dirty="0">
                <a:latin typeface="Times New Roman" panose="02020603050405020304" pitchFamily="18" charset="0"/>
              </a:rPr>
              <a:t>25</a:t>
            </a:r>
            <a:r>
              <a:rPr lang="zh-CN" altLang="en-US" sz="2400" dirty="0">
                <a:latin typeface="宋体" panose="02010600030101010101" pitchFamily="2" charset="-122"/>
              </a:rPr>
              <a:t>，</a:t>
            </a:r>
            <a:r>
              <a:rPr lang="en-US" altLang="zh-CN" sz="2400" dirty="0">
                <a:latin typeface="Times New Roman" panose="02020603050405020304" pitchFamily="18" charset="0"/>
              </a:rPr>
              <a:t>28</a:t>
            </a:r>
            <a:r>
              <a:rPr lang="zh-CN" altLang="en-US" sz="2400" dirty="0">
                <a:latin typeface="宋体" panose="02010600030101010101" pitchFamily="2" charset="-122"/>
              </a:rPr>
              <a:t>，</a:t>
            </a:r>
            <a:r>
              <a:rPr lang="en-US" altLang="zh-CN" sz="2400" dirty="0">
                <a:latin typeface="Times New Roman" panose="02020603050405020304" pitchFamily="18" charset="0"/>
              </a:rPr>
              <a:t>40</a:t>
            </a:r>
            <a:r>
              <a:rPr lang="zh-CN" altLang="en-US" sz="2400" dirty="0">
                <a:latin typeface="宋体" panose="02010600030101010101" pitchFamily="2" charset="-122"/>
              </a:rPr>
              <a:t>，</a:t>
            </a:r>
            <a:r>
              <a:rPr lang="en-US" altLang="zh-CN" sz="2400" dirty="0">
                <a:latin typeface="Times New Roman" panose="02020603050405020304" pitchFamily="18" charset="0"/>
              </a:rPr>
              <a:t>55</a:t>
            </a:r>
            <a:r>
              <a:rPr lang="zh-CN" altLang="en-US" sz="2400" dirty="0">
                <a:latin typeface="宋体" panose="02010600030101010101" pitchFamily="2" charset="-122"/>
              </a:rPr>
              <a:t>，</a:t>
            </a:r>
            <a:r>
              <a:rPr lang="en-US" altLang="zh-CN" sz="2400" dirty="0">
                <a:latin typeface="Times New Roman" panose="02020603050405020304" pitchFamily="18" charset="0"/>
              </a:rPr>
              <a:t>83</a:t>
            </a:r>
            <a:r>
              <a:rPr lang="zh-CN" altLang="en-US" sz="2400" dirty="0">
                <a:latin typeface="宋体" panose="02010600030101010101" pitchFamily="2" charset="-122"/>
              </a:rPr>
              <a:t>）</a:t>
            </a:r>
            <a:r>
              <a:rPr lang="zh-CN" altLang="en-US" sz="2500" dirty="0">
                <a:latin typeface="Times New Roman" panose="02020603050405020304" pitchFamily="18" charset="0"/>
              </a:rPr>
              <a:t> </a:t>
            </a:r>
            <a:endParaRPr lang="zh-CN" altLang="en-US" sz="4800" dirty="0">
              <a:latin typeface="Times New Roman" panose="02020603050405020304" pitchFamily="18" charset="0"/>
            </a:endParaRPr>
          </a:p>
        </p:txBody>
      </p:sp>
      <p:sp>
        <p:nvSpPr>
          <p:cNvPr id="13317" name="Rectangle 12"/>
          <p:cNvSpPr/>
          <p:nvPr/>
        </p:nvSpPr>
        <p:spPr>
          <a:xfrm>
            <a:off x="990600" y="2025650"/>
            <a:ext cx="7772400" cy="473075"/>
          </a:xfrm>
          <a:prstGeom prst="rect">
            <a:avLst/>
          </a:prstGeom>
          <a:noFill/>
          <a:ln w="9525">
            <a:noFill/>
          </a:ln>
        </p:spPr>
        <p:txBody>
          <a:bodyPr>
            <a:spAutoFit/>
          </a:bodyPr>
          <a:p>
            <a:pPr eaLnBrk="1" hangingPunct="1"/>
            <a:r>
              <a:rPr lang="zh-CN" altLang="en-US" sz="2400" dirty="0">
                <a:latin typeface="宋体" panose="02010600030101010101" pitchFamily="2" charset="-122"/>
              </a:rPr>
              <a:t>查找关键字为</a:t>
            </a:r>
            <a:r>
              <a:rPr lang="en-US" altLang="zh-CN" sz="2400" dirty="0">
                <a:latin typeface="Times New Roman" panose="02020603050405020304" pitchFamily="18" charset="0"/>
              </a:rPr>
              <a:t>55</a:t>
            </a:r>
            <a:r>
              <a:rPr lang="zh-CN" altLang="en-US" sz="2400" dirty="0">
                <a:latin typeface="宋体" panose="02010600030101010101" pitchFamily="2" charset="-122"/>
              </a:rPr>
              <a:t>和</a:t>
            </a:r>
            <a:r>
              <a:rPr lang="en-US" altLang="zh-CN" sz="2400" dirty="0">
                <a:latin typeface="Times New Roman" panose="02020603050405020304" pitchFamily="18" charset="0"/>
              </a:rPr>
              <a:t>18</a:t>
            </a:r>
            <a:r>
              <a:rPr lang="zh-CN" altLang="en-US" sz="2400" dirty="0">
                <a:latin typeface="宋体" panose="02010600030101010101" pitchFamily="2" charset="-122"/>
              </a:rPr>
              <a:t>的数据元素</a:t>
            </a:r>
            <a:r>
              <a:rPr lang="zh-CN" altLang="en-US" sz="2500" dirty="0">
                <a:latin typeface="Times New Roman" panose="02020603050405020304" pitchFamily="18" charset="0"/>
              </a:rPr>
              <a:t> </a:t>
            </a:r>
            <a:endParaRPr lang="zh-CN" altLang="en-US" sz="4800" dirty="0">
              <a:latin typeface="Times New Roman" panose="02020603050405020304" pitchFamily="18" charset="0"/>
            </a:endParaRPr>
          </a:p>
        </p:txBody>
      </p:sp>
      <p:sp>
        <p:nvSpPr>
          <p:cNvPr id="14349" name="Text Box 13"/>
          <p:cNvSpPr txBox="1"/>
          <p:nvPr/>
        </p:nvSpPr>
        <p:spPr>
          <a:xfrm>
            <a:off x="1536700" y="2590800"/>
            <a:ext cx="5245100" cy="679450"/>
          </a:xfrm>
          <a:prstGeom prst="rect">
            <a:avLst/>
          </a:prstGeom>
          <a:solidFill>
            <a:srgbClr val="FFFFFF"/>
          </a:solidFill>
          <a:ln w="9525">
            <a:noFill/>
          </a:ln>
        </p:spPr>
        <p:txBody>
          <a:bodyPr/>
          <a:p>
            <a:pPr algn="just"/>
            <a:r>
              <a:rPr lang="en-US" altLang="zh-CN" sz="2000" dirty="0">
                <a:latin typeface="Times New Roman" panose="02020603050405020304" pitchFamily="18" charset="0"/>
              </a:rPr>
              <a:t>03    10    15    19    25    28    40    55    83</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                               ↑                              ↑</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low                         mid                          high</a:t>
            </a:r>
            <a:endParaRPr lang="en-US" altLang="zh-CN" sz="2000" dirty="0">
              <a:latin typeface="Times New Roman" panose="02020603050405020304" pitchFamily="18" charset="0"/>
            </a:endParaRPr>
          </a:p>
          <a:p>
            <a:pPr algn="just"/>
            <a:endParaRPr lang="en-US" altLang="zh-CN" sz="2000" dirty="0">
              <a:latin typeface="Times New Roman" panose="02020603050405020304" pitchFamily="18" charset="0"/>
            </a:endParaRPr>
          </a:p>
        </p:txBody>
      </p:sp>
      <p:sp>
        <p:nvSpPr>
          <p:cNvPr id="14350" name="Text Box 14"/>
          <p:cNvSpPr txBox="1"/>
          <p:nvPr/>
        </p:nvSpPr>
        <p:spPr>
          <a:xfrm>
            <a:off x="1522413" y="3657600"/>
            <a:ext cx="5335587" cy="955675"/>
          </a:xfrm>
          <a:prstGeom prst="rect">
            <a:avLst/>
          </a:prstGeom>
          <a:noFill/>
          <a:ln w="9525">
            <a:noFill/>
          </a:ln>
        </p:spPr>
        <p:txBody>
          <a:bodyPr/>
          <a:p>
            <a:pPr algn="just"/>
            <a:r>
              <a:rPr lang="en-US" altLang="zh-CN" sz="2000" dirty="0">
                <a:latin typeface="Times New Roman" panose="02020603050405020304" pitchFamily="18" charset="0"/>
              </a:rPr>
              <a:t>03    10    15    19    25    28    40    55    83</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                                        ↑       ↑              ↑</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                                       low   mid        high</a:t>
            </a:r>
            <a:endParaRPr lang="en-US" altLang="zh-CN" sz="2000" dirty="0">
              <a:latin typeface="Times New Roman" panose="02020603050405020304" pitchFamily="18" charset="0"/>
            </a:endParaRPr>
          </a:p>
        </p:txBody>
      </p:sp>
      <p:sp>
        <p:nvSpPr>
          <p:cNvPr id="14351" name="Text Box 15"/>
          <p:cNvSpPr txBox="1"/>
          <p:nvPr/>
        </p:nvSpPr>
        <p:spPr>
          <a:xfrm>
            <a:off x="1524000" y="4786313"/>
            <a:ext cx="6019800" cy="776287"/>
          </a:xfrm>
          <a:prstGeom prst="rect">
            <a:avLst/>
          </a:prstGeom>
          <a:solidFill>
            <a:srgbClr val="FFFFFF"/>
          </a:solidFill>
          <a:ln w="9525">
            <a:noFill/>
          </a:ln>
        </p:spPr>
        <p:txBody>
          <a:bodyPr/>
          <a:p>
            <a:pPr algn="just"/>
            <a:r>
              <a:rPr lang="en-US" altLang="zh-CN" sz="2000" dirty="0">
                <a:latin typeface="Times New Roman" panose="02020603050405020304" pitchFamily="18" charset="0"/>
              </a:rPr>
              <a:t>03    10    15    19    25    28    40    55    83</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                                                        ↑↑     ↑</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                                                 low mid  high</a:t>
            </a:r>
            <a:endParaRPr lang="en-US" altLang="zh-CN" sz="20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49"/>
                                        </p:tgtEl>
                                        <p:attrNameLst>
                                          <p:attrName>style.visibility</p:attrName>
                                        </p:attrNameLst>
                                      </p:cBhvr>
                                      <p:to>
                                        <p:strVal val="visible"/>
                                      </p:to>
                                    </p:set>
                                    <p:anim calcmode="lin" valueType="num">
                                      <p:cBhvr additive="base">
                                        <p:cTn id="7" dur="500" fill="hold"/>
                                        <p:tgtEl>
                                          <p:spTgt spid="14349"/>
                                        </p:tgtEl>
                                        <p:attrNameLst>
                                          <p:attrName>ppt_x</p:attrName>
                                        </p:attrNameLst>
                                      </p:cBhvr>
                                      <p:tavLst>
                                        <p:tav tm="0">
                                          <p:val>
                                            <p:strVal val="0-#ppt_w/2"/>
                                          </p:val>
                                        </p:tav>
                                        <p:tav tm="100000">
                                          <p:val>
                                            <p:strVal val="#ppt_x"/>
                                          </p:val>
                                        </p:tav>
                                      </p:tavLst>
                                    </p:anim>
                                    <p:anim calcmode="lin" valueType="num">
                                      <p:cBhvr additive="base">
                                        <p:cTn id="8" dur="500" fill="hold"/>
                                        <p:tgtEl>
                                          <p:spTgt spid="1434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350"/>
                                        </p:tgtEl>
                                        <p:attrNameLst>
                                          <p:attrName>style.visibility</p:attrName>
                                        </p:attrNameLst>
                                      </p:cBhvr>
                                      <p:to>
                                        <p:strVal val="visible"/>
                                      </p:to>
                                    </p:set>
                                    <p:anim calcmode="lin" valueType="num">
                                      <p:cBhvr additive="base">
                                        <p:cTn id="13" dur="500" fill="hold"/>
                                        <p:tgtEl>
                                          <p:spTgt spid="14350"/>
                                        </p:tgtEl>
                                        <p:attrNameLst>
                                          <p:attrName>ppt_x</p:attrName>
                                        </p:attrNameLst>
                                      </p:cBhvr>
                                      <p:tavLst>
                                        <p:tav tm="0">
                                          <p:val>
                                            <p:strVal val="0-#ppt_w/2"/>
                                          </p:val>
                                        </p:tav>
                                        <p:tav tm="100000">
                                          <p:val>
                                            <p:strVal val="#ppt_x"/>
                                          </p:val>
                                        </p:tav>
                                      </p:tavLst>
                                    </p:anim>
                                    <p:anim calcmode="lin" valueType="num">
                                      <p:cBhvr additive="base">
                                        <p:cTn id="14" dur="500" fill="hold"/>
                                        <p:tgtEl>
                                          <p:spTgt spid="1435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351"/>
                                        </p:tgtEl>
                                        <p:attrNameLst>
                                          <p:attrName>style.visibility</p:attrName>
                                        </p:attrNameLst>
                                      </p:cBhvr>
                                      <p:to>
                                        <p:strVal val="visible"/>
                                      </p:to>
                                    </p:set>
                                    <p:anim calcmode="lin" valueType="num">
                                      <p:cBhvr additive="base">
                                        <p:cTn id="19" dur="500" fill="hold"/>
                                        <p:tgtEl>
                                          <p:spTgt spid="14351"/>
                                        </p:tgtEl>
                                        <p:attrNameLst>
                                          <p:attrName>ppt_x</p:attrName>
                                        </p:attrNameLst>
                                      </p:cBhvr>
                                      <p:tavLst>
                                        <p:tav tm="0">
                                          <p:val>
                                            <p:strVal val="0-#ppt_w/2"/>
                                          </p:val>
                                        </p:tav>
                                        <p:tav tm="100000">
                                          <p:val>
                                            <p:strVal val="#ppt_x"/>
                                          </p:val>
                                        </p:tav>
                                      </p:tavLst>
                                    </p:anim>
                                    <p:anim calcmode="lin" valueType="num">
                                      <p:cBhvr additive="base">
                                        <p:cTn id="20" dur="500" fill="hold"/>
                                        <p:tgtEl>
                                          <p:spTgt spid="143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9" grpId="0" animBg="1"/>
      <p:bldP spid="14350" grpId="0"/>
      <p:bldP spid="14351" grpId="0" animBg="1"/>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12720</Words>
  <Application>WPS 演示</Application>
  <PresentationFormat>全屏显示(4:3)</PresentationFormat>
  <Paragraphs>2101</Paragraphs>
  <Slides>68</Slides>
  <Notes>0</Notes>
  <HiddenSlides>0</HiddenSlides>
  <MMClips>0</MMClips>
  <ScaleCrop>false</ScaleCrop>
  <HeadingPairs>
    <vt:vector size="8" baseType="variant">
      <vt:variant>
        <vt:lpstr>已用的字体</vt:lpstr>
      </vt:variant>
      <vt:variant>
        <vt:i4>15</vt:i4>
      </vt:variant>
      <vt:variant>
        <vt:lpstr>主题</vt:lpstr>
      </vt:variant>
      <vt:variant>
        <vt:i4>3</vt:i4>
      </vt:variant>
      <vt:variant>
        <vt:lpstr>嵌入 OLE 服务器</vt:lpstr>
      </vt:variant>
      <vt:variant>
        <vt:i4>18</vt:i4>
      </vt:variant>
      <vt:variant>
        <vt:lpstr>幻灯片标题</vt:lpstr>
      </vt:variant>
      <vt:variant>
        <vt:i4>68</vt:i4>
      </vt:variant>
    </vt:vector>
  </HeadingPairs>
  <TitlesOfParts>
    <vt:vector size="104" baseType="lpstr">
      <vt:lpstr>Arial</vt:lpstr>
      <vt:lpstr>宋体</vt:lpstr>
      <vt:lpstr>Wingdings</vt:lpstr>
      <vt:lpstr>Times New Roman</vt:lpstr>
      <vt:lpstr>隶书</vt:lpstr>
      <vt:lpstr>华文隶书</vt:lpstr>
      <vt:lpstr>华文新魏</vt:lpstr>
      <vt:lpstr>幼圆</vt:lpstr>
      <vt:lpstr>Courier New</vt:lpstr>
      <vt:lpstr>微软雅黑</vt:lpstr>
      <vt:lpstr>Arial Unicode MS</vt:lpstr>
      <vt:lpstr>Tahoma</vt:lpstr>
      <vt:lpstr>黑体</vt:lpstr>
      <vt:lpstr>华文行楷</vt:lpstr>
      <vt:lpstr>华文中宋</vt:lpstr>
      <vt:lpstr>默认设计模板</vt:lpstr>
      <vt:lpstr>1_默认设计模板</vt:lpstr>
      <vt:lpstr>2_默认设计模板</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第9章 查找</vt:lpstr>
      <vt:lpstr>9.1 基本概念</vt:lpstr>
      <vt:lpstr>查找的分类</vt:lpstr>
      <vt:lpstr>基本概念</vt:lpstr>
      <vt:lpstr>9.2  静态查找表</vt:lpstr>
      <vt:lpstr>PowerPoint 演示文稿</vt:lpstr>
      <vt:lpstr>顺序表的查找</vt:lpstr>
      <vt:lpstr>折半查找</vt:lpstr>
      <vt:lpstr>示例 </vt:lpstr>
      <vt:lpstr>示例</vt:lpstr>
      <vt:lpstr>折半查找非递归算法</vt:lpstr>
      <vt:lpstr>折半查找递归算法</vt:lpstr>
      <vt:lpstr>PowerPoint 演示文稿</vt:lpstr>
      <vt:lpstr>带外部结点的判定树</vt:lpstr>
      <vt:lpstr>折半查找的性能</vt:lpstr>
      <vt:lpstr>索引表上的查找 </vt:lpstr>
      <vt:lpstr>PowerPoint 演示文稿</vt:lpstr>
      <vt:lpstr>分块查找</vt:lpstr>
      <vt:lpstr>9.3  动态查找表</vt:lpstr>
      <vt:lpstr>二叉排序树示例</vt:lpstr>
      <vt:lpstr>二叉排序树递归查找算法 </vt:lpstr>
      <vt:lpstr>二叉排序树非递归查找算法</vt:lpstr>
      <vt:lpstr>二叉排序树的查找分析 </vt:lpstr>
      <vt:lpstr>二叉排序树上结点的插入 </vt:lpstr>
      <vt:lpstr>二叉排序树的生成 </vt:lpstr>
      <vt:lpstr>PowerPoint 演示文稿</vt:lpstr>
      <vt:lpstr>二叉排序树上结点的删除 </vt:lpstr>
      <vt:lpstr>PowerPoint 演示文稿</vt:lpstr>
      <vt:lpstr>PowerPoint 演示文稿</vt:lpstr>
      <vt:lpstr>二叉排序树上删除10或45或55</vt:lpstr>
      <vt:lpstr>二叉排序树的查找分析 </vt:lpstr>
      <vt:lpstr>平衡二叉树 </vt:lpstr>
      <vt:lpstr>平衡的二叉树示例</vt:lpstr>
      <vt:lpstr>不平衡的二叉树示例</vt:lpstr>
      <vt:lpstr>平衡二叉树的类型定义</vt:lpstr>
      <vt:lpstr>构造平衡二叉树 </vt:lpstr>
      <vt:lpstr>示例</vt:lpstr>
      <vt:lpstr>示例</vt:lpstr>
      <vt:lpstr>示例</vt:lpstr>
      <vt:lpstr>调整的方法</vt:lpstr>
      <vt:lpstr>LL型调整操作示意图</vt:lpstr>
      <vt:lpstr>LL型调整的两个例子</vt:lpstr>
      <vt:lpstr>调整的方法</vt:lpstr>
      <vt:lpstr>RR型调整操作示意图</vt:lpstr>
      <vt:lpstr>RR型调整的两个例子</vt:lpstr>
      <vt:lpstr>调整的方法</vt:lpstr>
      <vt:lpstr>LR型调整操作示意图</vt:lpstr>
      <vt:lpstr>LR型调整的三个例子</vt:lpstr>
      <vt:lpstr>LR型调整的三个例子</vt:lpstr>
      <vt:lpstr>调整的方法</vt:lpstr>
      <vt:lpstr>RL型调整操作示意图</vt:lpstr>
      <vt:lpstr>RL型调整的三个例子</vt:lpstr>
      <vt:lpstr>RL型调整的三个例子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举    例</vt:lpstr>
      <vt:lpstr>举    例</vt:lpstr>
      <vt:lpstr>PowerPoint 演示文稿</vt:lpstr>
      <vt:lpstr>作   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陈宏建</cp:lastModifiedBy>
  <cp:revision>254</cp:revision>
  <dcterms:created xsi:type="dcterms:W3CDTF">2006-01-08T16:42:00Z</dcterms:created>
  <dcterms:modified xsi:type="dcterms:W3CDTF">2021-12-12T11:31:29Z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ECE1B1427EB046E8982313A0AFABBB95</vt:lpwstr>
  </property>
</Properties>
</file>