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0b37ac8ab_8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0b37ac8ab_8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0b37ac8ab_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0b37ac8ab_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0b37ac8ab_8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0b37ac8ab_8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0b37ac8ab_8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0b37ac8ab_8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Analysis Process for jupyter lab:</a:t>
            </a:r>
            <a:r>
              <a:rPr lang="en" sz="1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explain the code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0b37ac8ab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0b37ac8ab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0b37ac8ab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0b37ac8ab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0b37ac8ab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0b37ac8ab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0b37ac8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b0b37ac8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0b37ac8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0b37ac8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0b37ac8a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0b37ac8a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0b37ac8ab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0b37ac8ab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0b37ac8ab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0b37ac8ab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0b37ac8ab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0b37ac8ab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0b37ac8ab_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0b37ac8ab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0b37ac8ab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0b37ac8ab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0b37ac8ab_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0b37ac8ab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aggle.com/code/kerneler/starter-food-deserts-in-the-u-s-3f49ae84-7/input" TargetMode="External"/><Relationship Id="rId4" Type="http://schemas.openxmlformats.org/officeDocument/2006/relationships/hyperlink" Target="https://www.kaggle.com/datasets/tcrammond/food-access-and-food-deserts" TargetMode="External"/><Relationship Id="rId5" Type="http://schemas.openxmlformats.org/officeDocument/2006/relationships/hyperlink" Target="https://www.ers.usda.gov/data-products/food-access-research-atlas/documenta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7193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/>
              <a:t>Project 1: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Food Desert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078375"/>
            <a:ext cx="85206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40"/>
              <a:t>By:</a:t>
            </a:r>
            <a:endParaRPr sz="14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40"/>
              <a:t>Amanpreet Kaur</a:t>
            </a:r>
            <a:endParaRPr sz="14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40"/>
              <a:t>Sharon Romero</a:t>
            </a:r>
            <a:endParaRPr sz="14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40"/>
              <a:t>Nathan Transon</a:t>
            </a:r>
            <a:endParaRPr sz="14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40"/>
              <a:t>Mary Gerges</a:t>
            </a:r>
            <a:endParaRPr sz="14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400500" y="501700"/>
            <a:ext cx="29637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 vs. Non-Urban (Cont.)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30700" y="2616600"/>
            <a:ext cx="24288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San Bernardino again the outlier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134" y="246425"/>
            <a:ext cx="4496666" cy="2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5225" y="2698850"/>
            <a:ext cx="4402475" cy="207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1675" y="598875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Poverty Rate 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274325" y="14045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 the most ideal visualization, but it still visualizes the data.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100" y="268550"/>
            <a:ext cx="5126500" cy="25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50" y="2740235"/>
            <a:ext cx="4336350" cy="210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03300" y="471000"/>
            <a:ext cx="34122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Poverty Rate (cont.)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50" y="270500"/>
            <a:ext cx="5205025" cy="258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75" y="2769500"/>
            <a:ext cx="4159223" cy="21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Data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819150" y="479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Answers to the questions</a:t>
            </a:r>
            <a:endParaRPr sz="4000"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311700" y="120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(Where and how we found the data to answer them)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Has there been improvement at our 4 locations on availability of supermarkets?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Is there a correlation between poverty rate vs food deserts?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Is there a correlation between population and food deserts?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Is there a correlation between urban/non-urban areas and food deserts?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Has there been improvement on availability of supermarkets in the US overall?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333225" y="344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Challenges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37850" y="996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County vs City vs Census Tracts</a:t>
            </a:r>
            <a:endParaRPr/>
          </a:p>
          <a:p>
            <a:pPr indent="-298450" lvl="1" marL="1371600" rtl="0" algn="l"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Common basis for comparison?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Repeatable through different sources, for different time periods?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 Study did not provide source data for the classification </a:t>
            </a:r>
            <a:r>
              <a:rPr lang="en"/>
              <a:t>of food desert Y/N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 Is there a better chart for plotting boolean values?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Batching calls to an API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00" y="1876500"/>
            <a:ext cx="3023375" cy="26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19150" y="539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Conclusions/Implications</a:t>
            </a:r>
            <a:endParaRPr sz="4000"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311700" y="120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(What do our findings mean?)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819150" y="411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References</a:t>
            </a:r>
            <a:endParaRPr sz="4000"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311700" y="1195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Datasets: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https://www.kaggle.com/code/kerneler/starter-food-deserts-in-the-u-s-3f49ae84-7/input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Definitions: </a:t>
            </a:r>
            <a:br>
              <a:rPr lang="en" sz="1700"/>
            </a:br>
            <a:r>
              <a:rPr lang="en" sz="1700" u="sng">
                <a:solidFill>
                  <a:schemeClr val="hlink"/>
                </a:solidFill>
                <a:hlinkClick r:id="rId4"/>
              </a:rPr>
              <a:t>https://www.kaggle.com/datasets/tcrammond/food-access-and-food-deserts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5"/>
              </a:rPr>
              <a:t>https://www.ers.usda.gov/data-products/food-access-research-atlas/documentation/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437875" y="352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What is a Food Desert?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73800" y="1142625"/>
            <a:ext cx="825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C4043"/>
                </a:solidFill>
              </a:rPr>
              <a:t>USDA defines living in a food desert as:</a:t>
            </a:r>
            <a:endParaRPr sz="1700">
              <a:solidFill>
                <a:srgbClr val="3C4043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3C4043"/>
                </a:solidFill>
              </a:rPr>
              <a:t>Living more than one mile from a supermarket in </a:t>
            </a:r>
            <a:r>
              <a:rPr b="1" lang="en" sz="1700">
                <a:solidFill>
                  <a:srgbClr val="3C4043"/>
                </a:solidFill>
              </a:rPr>
              <a:t>urban/suburban areas</a:t>
            </a:r>
            <a:r>
              <a:rPr lang="en" sz="1700">
                <a:solidFill>
                  <a:srgbClr val="3C4043"/>
                </a:solidFill>
              </a:rPr>
              <a:t>, a</a:t>
            </a:r>
            <a:r>
              <a:rPr lang="en" sz="1700">
                <a:solidFill>
                  <a:srgbClr val="3C4043"/>
                </a:solidFill>
              </a:rPr>
              <a:t>nd</a:t>
            </a:r>
            <a:endParaRPr sz="1700">
              <a:solidFill>
                <a:srgbClr val="3C4043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3C4043"/>
                </a:solidFill>
              </a:rPr>
              <a:t>M</a:t>
            </a:r>
            <a:r>
              <a:rPr lang="en" sz="1700">
                <a:solidFill>
                  <a:srgbClr val="3C4043"/>
                </a:solidFill>
              </a:rPr>
              <a:t>ore than 10 miles from a supermarket in </a:t>
            </a:r>
            <a:r>
              <a:rPr b="1" lang="en" sz="1700">
                <a:solidFill>
                  <a:srgbClr val="3C4043"/>
                </a:solidFill>
              </a:rPr>
              <a:t>rural areas. </a:t>
            </a:r>
            <a:endParaRPr b="1" sz="170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61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Cities/Counties i</a:t>
            </a:r>
            <a:r>
              <a:rPr lang="en" sz="4020"/>
              <a:t>ncluded in our analysis</a:t>
            </a:r>
            <a:endParaRPr sz="402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550025" y="1990725"/>
            <a:ext cx="7013400" cy="23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700">
                <a:solidFill>
                  <a:srgbClr val="000000"/>
                </a:solidFill>
              </a:rPr>
              <a:t>Napa, CA - Napa County</a:t>
            </a:r>
            <a:endParaRPr sz="1700">
              <a:solidFill>
                <a:srgbClr val="000000"/>
              </a:solidFill>
            </a:endParaRPr>
          </a:p>
          <a:p>
            <a:pPr indent="-328453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700">
                <a:solidFill>
                  <a:srgbClr val="000000"/>
                </a:solidFill>
              </a:rPr>
              <a:t>Rural/Urban</a:t>
            </a:r>
            <a:endParaRPr sz="1700">
              <a:solidFill>
                <a:srgbClr val="000000"/>
              </a:solidFill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700">
                <a:solidFill>
                  <a:srgbClr val="000000"/>
                </a:solidFill>
              </a:rPr>
              <a:t>Bronx, NY - Bronx County</a:t>
            </a:r>
            <a:endParaRPr sz="1700">
              <a:solidFill>
                <a:srgbClr val="000000"/>
              </a:solidFill>
            </a:endParaRPr>
          </a:p>
          <a:p>
            <a:pPr indent="-328453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700">
                <a:solidFill>
                  <a:srgbClr val="000000"/>
                </a:solidFill>
              </a:rPr>
              <a:t>Suburban/Urban</a:t>
            </a:r>
            <a:endParaRPr sz="1700">
              <a:solidFill>
                <a:srgbClr val="000000"/>
              </a:solidFill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700">
                <a:solidFill>
                  <a:srgbClr val="000000"/>
                </a:solidFill>
              </a:rPr>
              <a:t>San Francisco (Bay Area) - San Francisco County</a:t>
            </a:r>
            <a:endParaRPr sz="1700">
              <a:solidFill>
                <a:srgbClr val="000000"/>
              </a:solidFill>
            </a:endParaRPr>
          </a:p>
          <a:p>
            <a:pPr indent="-328453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700">
                <a:solidFill>
                  <a:srgbClr val="000000"/>
                </a:solidFill>
              </a:rPr>
              <a:t>Urban/Rural</a:t>
            </a:r>
            <a:endParaRPr sz="1700">
              <a:solidFill>
                <a:srgbClr val="000000"/>
              </a:solidFill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700">
                <a:solidFill>
                  <a:srgbClr val="000000"/>
                </a:solidFill>
              </a:rPr>
              <a:t>Victorville, CA - San Bernardino County</a:t>
            </a:r>
            <a:endParaRPr sz="1700">
              <a:solidFill>
                <a:srgbClr val="000000"/>
              </a:solidFill>
            </a:endParaRPr>
          </a:p>
          <a:p>
            <a:pPr indent="-328453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700">
                <a:solidFill>
                  <a:srgbClr val="000000"/>
                </a:solidFill>
              </a:rPr>
              <a:t>Urban/Rural</a:t>
            </a:r>
            <a:endParaRPr sz="17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an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36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Questions we want to answer</a:t>
            </a:r>
            <a:endParaRPr sz="402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11700" y="120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Has there been improvement at our 4 locations on availability of supermarkets?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Is there a correlation between poverty rate vs food deserts?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Is there a correlation between population and food deserts?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Is there a correlation between urban/non-urban areas and food deserts?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Has there been improvement on availability of supermarkets in the US overall?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(Motivation to answer these questions)</a:t>
            </a:r>
            <a:endParaRPr b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36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CSV Analysis</a:t>
            </a:r>
            <a:endParaRPr sz="4000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311700" y="120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Food Access Research Atlas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CensusTract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County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LA1and10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POP2010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Urban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PovertyRate</a:t>
            </a:r>
            <a:endParaRPr sz="17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425" y="1324400"/>
            <a:ext cx="4688550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11700" y="196750"/>
            <a:ext cx="3610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Tract Count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11700" y="8737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Bronx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Napa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San Bernardino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San Francisco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50" y="1876450"/>
            <a:ext cx="3209925" cy="312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1700" y="333577"/>
            <a:ext cx="4989600" cy="447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490200" y="269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Count 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0800"/>
            <a:ext cx="424778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885" y="960800"/>
            <a:ext cx="40752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56525" y="277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Count (con’t)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75" y="1017725"/>
            <a:ext cx="419161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1" y="1017725"/>
            <a:ext cx="414829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325725" y="225075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Urban vs. Non-Urban</a:t>
            </a:r>
            <a:endParaRPr sz="402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50" y="1487750"/>
            <a:ext cx="1733175" cy="33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700" y="2759925"/>
            <a:ext cx="5075474" cy="21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1694" y="257050"/>
            <a:ext cx="5075482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