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7" r:id="rId2"/>
  </p:sldIdLst>
  <p:sldSz cx="32918400" cy="21945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533FD5-E618-4817-B5D6-EEBC724AD974}" v="33" dt="2023-02-28T19:23:58.2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34" autoAdjust="0"/>
    <p:restoredTop sz="94660"/>
  </p:normalViewPr>
  <p:slideViewPr>
    <p:cSldViewPr snapToGrid="0">
      <p:cViewPr>
        <p:scale>
          <a:sx n="50" d="100"/>
          <a:sy n="50" d="100"/>
        </p:scale>
        <p:origin x="-500" y="-1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34F2E-833B-6D2B-B8CB-34C0A1F0E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800" y="3591562"/>
            <a:ext cx="24688800" cy="7640320"/>
          </a:xfrm>
        </p:spPr>
        <p:txBody>
          <a:bodyPr anchor="b"/>
          <a:lstStyle>
            <a:lvl1pPr algn="ctr">
              <a:defRPr sz="16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590E4F-60F0-3DC3-36EB-6D9AE8288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6480"/>
            </a:lvl1pPr>
            <a:lvl2pPr marL="1234440" indent="0" algn="ctr">
              <a:buNone/>
              <a:defRPr sz="5400"/>
            </a:lvl2pPr>
            <a:lvl3pPr marL="2468880" indent="0" algn="ctr">
              <a:buNone/>
              <a:defRPr sz="4860"/>
            </a:lvl3pPr>
            <a:lvl4pPr marL="3703320" indent="0" algn="ctr">
              <a:buNone/>
              <a:defRPr sz="4320"/>
            </a:lvl4pPr>
            <a:lvl5pPr marL="4937760" indent="0" algn="ctr">
              <a:buNone/>
              <a:defRPr sz="4320"/>
            </a:lvl5pPr>
            <a:lvl6pPr marL="6172200" indent="0" algn="ctr">
              <a:buNone/>
              <a:defRPr sz="4320"/>
            </a:lvl6pPr>
            <a:lvl7pPr marL="7406640" indent="0" algn="ctr">
              <a:buNone/>
              <a:defRPr sz="4320"/>
            </a:lvl7pPr>
            <a:lvl8pPr marL="8641080" indent="0" algn="ctr">
              <a:buNone/>
              <a:defRPr sz="4320"/>
            </a:lvl8pPr>
            <a:lvl9pPr marL="9875520" indent="0" algn="ctr">
              <a:buNone/>
              <a:defRPr sz="432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AEA5B-4F7C-2E16-5D3F-EC7013BD5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765F1-2101-4CA6-B208-C893DC1C133B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5D87D-D8A1-7879-712D-D095BC73A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988CD-D744-FBA1-F55E-FCC197941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300E-9A43-4EB6-847F-059570F61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51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08237-E721-A0EB-993B-5D9E640A7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C497A9-1A51-00DE-7F4F-CA11E9D4D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A8B6E-5AFE-2DB8-B945-EC4F42FEA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765F1-2101-4CA6-B208-C893DC1C133B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C656E-346E-22C6-7CA6-54811F4BC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D1B4D-534B-6517-14EF-ECF13EA02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300E-9A43-4EB6-847F-059570F61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33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4DA5DC-476C-798F-9B28-B2C2865CD7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23557230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598C0-6CBA-F088-77EF-7AA6E47BA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263140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1C978-E22A-7E21-3636-1C0B22995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765F1-2101-4CA6-B208-C893DC1C133B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CEFE5-F811-EFA8-029C-36F4CF34F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8F6F5-A69F-466B-3914-06391837E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300E-9A43-4EB6-847F-059570F61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32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F8FF4-B91F-A496-EE1B-DC617308C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7A87D-0FC4-6010-C896-1B4AE658C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4DDE5-5441-37E4-E395-73F2B0791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765F1-2101-4CA6-B208-C893DC1C133B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63055-AB43-BDA1-8365-2D976D4D5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50562-95A2-D9A1-681C-2ACB7C907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300E-9A43-4EB6-847F-059570F61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36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1B861-32E4-E881-0DED-AE032F873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5995" y="5471163"/>
            <a:ext cx="28392120" cy="9128758"/>
          </a:xfrm>
        </p:spPr>
        <p:txBody>
          <a:bodyPr anchor="b"/>
          <a:lstStyle>
            <a:lvl1pPr>
              <a:defRPr sz="16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5F380-5EF3-3EDC-6685-596590BC0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5995" y="14686283"/>
            <a:ext cx="28392120" cy="4800598"/>
          </a:xfrm>
        </p:spPr>
        <p:txBody>
          <a:bodyPr/>
          <a:lstStyle>
            <a:lvl1pPr marL="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1pPr>
            <a:lvl2pPr marL="123444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2pPr>
            <a:lvl3pPr marL="2468880" indent="0">
              <a:buNone/>
              <a:defRPr sz="4860">
                <a:solidFill>
                  <a:schemeClr val="tx1">
                    <a:tint val="75000"/>
                  </a:schemeClr>
                </a:solidFill>
              </a:defRPr>
            </a:lvl3pPr>
            <a:lvl4pPr marL="370332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4pPr>
            <a:lvl5pPr marL="49377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5pPr>
            <a:lvl6pPr marL="617220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6pPr>
            <a:lvl7pPr marL="740664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7pPr>
            <a:lvl8pPr marL="864108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8pPr>
            <a:lvl9pPr marL="987552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C4374-81CB-30DD-2726-79FEFA1E8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765F1-2101-4CA6-B208-C893DC1C133B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7313B-E44A-6B8E-6DB4-603EFA23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00A50-3C6E-4928-3667-CEB0EF7D5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300E-9A43-4EB6-847F-059570F61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79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424A5-83DF-7E01-6065-309E85E6B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E6D69-B402-45D3-CD25-DCEA33414B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53D00-9F17-7AFA-7AC8-AD5A86205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665E0-73DC-8015-9767-F8C525E7E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765F1-2101-4CA6-B208-C893DC1C133B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B8059-EA55-397C-5B39-696A278A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B4736-7193-73A6-FDD4-3B6BA2633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300E-9A43-4EB6-847F-059570F61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83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BDE34-E6A3-75D6-0517-DE4ED97E7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428" y="1168401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4A57F-CF64-CBE7-3627-EC9D8D202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67429" y="5379722"/>
            <a:ext cx="13926025" cy="2636518"/>
          </a:xfrm>
        </p:spPr>
        <p:txBody>
          <a:bodyPr anchor="b"/>
          <a:lstStyle>
            <a:lvl1pPr marL="0" indent="0">
              <a:buNone/>
              <a:defRPr sz="6480" b="1"/>
            </a:lvl1pPr>
            <a:lvl2pPr marL="1234440" indent="0">
              <a:buNone/>
              <a:defRPr sz="5400" b="1"/>
            </a:lvl2pPr>
            <a:lvl3pPr marL="2468880" indent="0">
              <a:buNone/>
              <a:defRPr sz="4860" b="1"/>
            </a:lvl3pPr>
            <a:lvl4pPr marL="3703320" indent="0">
              <a:buNone/>
              <a:defRPr sz="4320" b="1"/>
            </a:lvl4pPr>
            <a:lvl5pPr marL="4937760" indent="0">
              <a:buNone/>
              <a:defRPr sz="4320" b="1"/>
            </a:lvl5pPr>
            <a:lvl6pPr marL="6172200" indent="0">
              <a:buNone/>
              <a:defRPr sz="4320" b="1"/>
            </a:lvl6pPr>
            <a:lvl7pPr marL="7406640" indent="0">
              <a:buNone/>
              <a:defRPr sz="4320" b="1"/>
            </a:lvl7pPr>
            <a:lvl8pPr marL="8641080" indent="0">
              <a:buNone/>
              <a:defRPr sz="4320" b="1"/>
            </a:lvl8pPr>
            <a:lvl9pPr marL="9875520" indent="0">
              <a:buNone/>
              <a:defRPr sz="4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96582-11D8-34FF-D3BD-92C2CFA90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67429" y="8016240"/>
            <a:ext cx="13926025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C5A540-A0E1-5D6E-5747-E54E6CD860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6664940" y="5379722"/>
            <a:ext cx="13994608" cy="2636518"/>
          </a:xfrm>
        </p:spPr>
        <p:txBody>
          <a:bodyPr anchor="b"/>
          <a:lstStyle>
            <a:lvl1pPr marL="0" indent="0">
              <a:buNone/>
              <a:defRPr sz="6480" b="1"/>
            </a:lvl1pPr>
            <a:lvl2pPr marL="1234440" indent="0">
              <a:buNone/>
              <a:defRPr sz="5400" b="1"/>
            </a:lvl2pPr>
            <a:lvl3pPr marL="2468880" indent="0">
              <a:buNone/>
              <a:defRPr sz="4860" b="1"/>
            </a:lvl3pPr>
            <a:lvl4pPr marL="3703320" indent="0">
              <a:buNone/>
              <a:defRPr sz="4320" b="1"/>
            </a:lvl4pPr>
            <a:lvl5pPr marL="4937760" indent="0">
              <a:buNone/>
              <a:defRPr sz="4320" b="1"/>
            </a:lvl5pPr>
            <a:lvl6pPr marL="6172200" indent="0">
              <a:buNone/>
              <a:defRPr sz="4320" b="1"/>
            </a:lvl6pPr>
            <a:lvl7pPr marL="7406640" indent="0">
              <a:buNone/>
              <a:defRPr sz="4320" b="1"/>
            </a:lvl7pPr>
            <a:lvl8pPr marL="8641080" indent="0">
              <a:buNone/>
              <a:defRPr sz="4320" b="1"/>
            </a:lvl8pPr>
            <a:lvl9pPr marL="9875520" indent="0">
              <a:buNone/>
              <a:defRPr sz="4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F9D1B4-C2C5-F5A0-AA99-0703BB4C85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6664940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F5F727-6D82-68F5-D51B-5A85C37B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765F1-2101-4CA6-B208-C893DC1C133B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EB2F0-A307-2B2E-1BAD-7922FA81B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B39DFE-D5ED-4E9D-5290-586B55A09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300E-9A43-4EB6-847F-059570F61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89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34F47-D45E-9BB5-D98E-F1AA36547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DF4F0-83F4-BD47-362F-D671991DE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765F1-2101-4CA6-B208-C893DC1C133B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16DA1-B642-5F7A-D819-0F150C4C6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411D14-C8F0-F7F4-BDFA-CB37B775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300E-9A43-4EB6-847F-059570F61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EBFBBB-0305-3A58-DE9B-50D008DEF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765F1-2101-4CA6-B208-C893DC1C133B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93A78A-6419-7F3B-F903-85C7C7A72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13E45-20E8-9336-3812-514E73ACF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300E-9A43-4EB6-847F-059570F61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19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B876F-E5DB-9149-FB7D-51FFA8A9A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429" y="1463040"/>
            <a:ext cx="10617040" cy="5120640"/>
          </a:xfrm>
        </p:spPr>
        <p:txBody>
          <a:bodyPr anchor="b"/>
          <a:lstStyle>
            <a:lvl1pPr>
              <a:defRPr sz="864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3D3CC-AAE1-3F98-1002-782C05B4F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4608" y="3159762"/>
            <a:ext cx="16664940" cy="15595600"/>
          </a:xfrm>
        </p:spPr>
        <p:txBody>
          <a:bodyPr/>
          <a:lstStyle>
            <a:lvl1pPr>
              <a:defRPr sz="8640"/>
            </a:lvl1pPr>
            <a:lvl2pPr>
              <a:defRPr sz="7560"/>
            </a:lvl2pPr>
            <a:lvl3pPr>
              <a:defRPr sz="648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BA4951-E5E2-01D3-EA32-20D38846B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67429" y="6583680"/>
            <a:ext cx="10617040" cy="12197082"/>
          </a:xfrm>
        </p:spPr>
        <p:txBody>
          <a:bodyPr/>
          <a:lstStyle>
            <a:lvl1pPr marL="0" indent="0">
              <a:buNone/>
              <a:defRPr sz="4320"/>
            </a:lvl1pPr>
            <a:lvl2pPr marL="1234440" indent="0">
              <a:buNone/>
              <a:defRPr sz="3780"/>
            </a:lvl2pPr>
            <a:lvl3pPr marL="2468880" indent="0">
              <a:buNone/>
              <a:defRPr sz="3240"/>
            </a:lvl3pPr>
            <a:lvl4pPr marL="3703320" indent="0">
              <a:buNone/>
              <a:defRPr sz="2700"/>
            </a:lvl4pPr>
            <a:lvl5pPr marL="4937760" indent="0">
              <a:buNone/>
              <a:defRPr sz="2700"/>
            </a:lvl5pPr>
            <a:lvl6pPr marL="6172200" indent="0">
              <a:buNone/>
              <a:defRPr sz="2700"/>
            </a:lvl6pPr>
            <a:lvl7pPr marL="7406640" indent="0">
              <a:buNone/>
              <a:defRPr sz="2700"/>
            </a:lvl7pPr>
            <a:lvl8pPr marL="8641080" indent="0">
              <a:buNone/>
              <a:defRPr sz="2700"/>
            </a:lvl8pPr>
            <a:lvl9pPr marL="9875520" indent="0">
              <a:buNone/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508D1-CE64-AC80-8D91-94885BC65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765F1-2101-4CA6-B208-C893DC1C133B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D8951-1ED7-2DF9-4536-1C4C6FB3E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566BF-FF05-477C-6174-F41807E1C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300E-9A43-4EB6-847F-059570F61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94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D546F-595B-CB08-05EB-90B3B7B14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429" y="1463040"/>
            <a:ext cx="10617040" cy="5120640"/>
          </a:xfrm>
        </p:spPr>
        <p:txBody>
          <a:bodyPr anchor="b"/>
          <a:lstStyle>
            <a:lvl1pPr>
              <a:defRPr sz="864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52077C-25F2-5F93-3854-4904DB1E7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3994608" y="3159762"/>
            <a:ext cx="16664940" cy="15595600"/>
          </a:xfrm>
        </p:spPr>
        <p:txBody>
          <a:bodyPr/>
          <a:lstStyle>
            <a:lvl1pPr marL="0" indent="0">
              <a:buNone/>
              <a:defRPr sz="8640"/>
            </a:lvl1pPr>
            <a:lvl2pPr marL="1234440" indent="0">
              <a:buNone/>
              <a:defRPr sz="7560"/>
            </a:lvl2pPr>
            <a:lvl3pPr marL="2468880" indent="0">
              <a:buNone/>
              <a:defRPr sz="6480"/>
            </a:lvl3pPr>
            <a:lvl4pPr marL="3703320" indent="0">
              <a:buNone/>
              <a:defRPr sz="5400"/>
            </a:lvl4pPr>
            <a:lvl5pPr marL="4937760" indent="0">
              <a:buNone/>
              <a:defRPr sz="5400"/>
            </a:lvl5pPr>
            <a:lvl6pPr marL="6172200" indent="0">
              <a:buNone/>
              <a:defRPr sz="5400"/>
            </a:lvl6pPr>
            <a:lvl7pPr marL="7406640" indent="0">
              <a:buNone/>
              <a:defRPr sz="5400"/>
            </a:lvl7pPr>
            <a:lvl8pPr marL="8641080" indent="0">
              <a:buNone/>
              <a:defRPr sz="5400"/>
            </a:lvl8pPr>
            <a:lvl9pPr marL="9875520" indent="0">
              <a:buNone/>
              <a:defRPr sz="54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27678A-B829-E7F7-00FF-BD66F7F71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67429" y="6583680"/>
            <a:ext cx="10617040" cy="12197082"/>
          </a:xfrm>
        </p:spPr>
        <p:txBody>
          <a:bodyPr/>
          <a:lstStyle>
            <a:lvl1pPr marL="0" indent="0">
              <a:buNone/>
              <a:defRPr sz="4320"/>
            </a:lvl1pPr>
            <a:lvl2pPr marL="1234440" indent="0">
              <a:buNone/>
              <a:defRPr sz="3780"/>
            </a:lvl2pPr>
            <a:lvl3pPr marL="2468880" indent="0">
              <a:buNone/>
              <a:defRPr sz="3240"/>
            </a:lvl3pPr>
            <a:lvl4pPr marL="3703320" indent="0">
              <a:buNone/>
              <a:defRPr sz="2700"/>
            </a:lvl4pPr>
            <a:lvl5pPr marL="4937760" indent="0">
              <a:buNone/>
              <a:defRPr sz="2700"/>
            </a:lvl5pPr>
            <a:lvl6pPr marL="6172200" indent="0">
              <a:buNone/>
              <a:defRPr sz="2700"/>
            </a:lvl6pPr>
            <a:lvl7pPr marL="7406640" indent="0">
              <a:buNone/>
              <a:defRPr sz="2700"/>
            </a:lvl7pPr>
            <a:lvl8pPr marL="8641080" indent="0">
              <a:buNone/>
              <a:defRPr sz="2700"/>
            </a:lvl8pPr>
            <a:lvl9pPr marL="9875520" indent="0">
              <a:buNone/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113D7-1C43-96C6-7260-EC7674730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765F1-2101-4CA6-B208-C893DC1C133B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F46E8-F751-A5F4-A40A-D588F8E7A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5702A-3A41-F01C-DF77-337B263EA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300E-9A43-4EB6-847F-059570F61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65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9500C8-C98F-AE6F-3440-B46CE5A89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140" y="1168401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FBC94-707C-E2DE-C6DB-5523ECEA2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A88C0-C0A6-F44A-ED63-8EE8ACDAD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63140" y="20340322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765F1-2101-4CA6-B208-C893DC1C133B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11181-12AA-705A-A539-2FAF39563F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4220" y="20340322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A97EC-D723-8954-BFC9-B2CE9A5CD6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248620" y="20340322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8300E-9A43-4EB6-847F-059570F61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41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2468880" rtl="0" eaLnBrk="1" latinLnBrk="0" hangingPunct="1">
        <a:lnSpc>
          <a:spcPct val="90000"/>
        </a:lnSpc>
        <a:spcBef>
          <a:spcPct val="0"/>
        </a:spcBef>
        <a:buNone/>
        <a:defRPr sz="118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7220" indent="-617220" algn="l" defTabSz="2468880" rtl="0" eaLnBrk="1" latinLnBrk="0" hangingPunct="1">
        <a:lnSpc>
          <a:spcPct val="90000"/>
        </a:lnSpc>
        <a:spcBef>
          <a:spcPts val="27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85166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08610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4pPr>
      <a:lvl5pPr marL="555498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5pPr>
      <a:lvl6pPr marL="678942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6pPr>
      <a:lvl7pPr marL="802386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7pPr>
      <a:lvl8pPr marL="925830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8pPr>
      <a:lvl9pPr marL="1049274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2pPr>
      <a:lvl3pPr marL="246888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3pPr>
      <a:lvl4pPr marL="370332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5pPr>
      <a:lvl6pPr marL="617220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6pPr>
      <a:lvl7pPr marL="740664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7pPr>
      <a:lvl8pPr marL="864108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8pPr>
      <a:lvl9pPr marL="987552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F386F222-D2F5-0CFE-507E-E96699A0FE70}"/>
              </a:ext>
            </a:extLst>
          </p:cNvPr>
          <p:cNvSpPr/>
          <p:nvPr/>
        </p:nvSpPr>
        <p:spPr>
          <a:xfrm>
            <a:off x="9119946" y="8834153"/>
            <a:ext cx="524753" cy="531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758E1C1-04B6-C5A0-E89F-16DAE253A23F}"/>
              </a:ext>
            </a:extLst>
          </p:cNvPr>
          <p:cNvSpPr/>
          <p:nvPr/>
        </p:nvSpPr>
        <p:spPr>
          <a:xfrm>
            <a:off x="8339307" y="1247440"/>
            <a:ext cx="4587132" cy="324363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Approaching Crosswalk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6AADE20-ADF8-C469-1D73-894BAC2355E0}"/>
              </a:ext>
            </a:extLst>
          </p:cNvPr>
          <p:cNvSpPr/>
          <p:nvPr/>
        </p:nvSpPr>
        <p:spPr>
          <a:xfrm>
            <a:off x="18915705" y="10038811"/>
            <a:ext cx="4587132" cy="324363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Stopped at Intersection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B637A74-09E9-7EF0-A646-6C3FB5503738}"/>
              </a:ext>
            </a:extLst>
          </p:cNvPr>
          <p:cNvSpPr/>
          <p:nvPr/>
        </p:nvSpPr>
        <p:spPr>
          <a:xfrm>
            <a:off x="5934684" y="14341538"/>
            <a:ext cx="4587132" cy="324363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Highway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D21895F-51C0-9ADF-CB49-C457A2A33B5C}"/>
              </a:ext>
            </a:extLst>
          </p:cNvPr>
          <p:cNvSpPr/>
          <p:nvPr/>
        </p:nvSpPr>
        <p:spPr>
          <a:xfrm>
            <a:off x="10833911" y="5476809"/>
            <a:ext cx="4587132" cy="324363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Lane Following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206AB89-A765-C6B8-6B19-3B1BD629115A}"/>
              </a:ext>
            </a:extLst>
          </p:cNvPr>
          <p:cNvSpPr/>
          <p:nvPr/>
        </p:nvSpPr>
        <p:spPr>
          <a:xfrm>
            <a:off x="14328573" y="1247440"/>
            <a:ext cx="4587132" cy="324363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Stopped for Pedestrian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5C178B0-1C1C-BCFD-7DAE-45A91D916F50}"/>
              </a:ext>
            </a:extLst>
          </p:cNvPr>
          <p:cNvSpPr/>
          <p:nvPr/>
        </p:nvSpPr>
        <p:spPr>
          <a:xfrm>
            <a:off x="12926439" y="9937749"/>
            <a:ext cx="4587132" cy="324363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Intersection Maneuvering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A4D1016-8ED7-471E-A3D6-24C4E26F000A}"/>
              </a:ext>
            </a:extLst>
          </p:cNvPr>
          <p:cNvSpPr/>
          <p:nvPr/>
        </p:nvSpPr>
        <p:spPr>
          <a:xfrm>
            <a:off x="17862325" y="5476809"/>
            <a:ext cx="4587132" cy="324363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Approaching Intersection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F8B0E081-1997-4F74-79F5-52CDC1A4EFF3}"/>
              </a:ext>
            </a:extLst>
          </p:cNvPr>
          <p:cNvSpPr/>
          <p:nvPr/>
        </p:nvSpPr>
        <p:spPr>
          <a:xfrm>
            <a:off x="13229798" y="14341538"/>
            <a:ext cx="4587132" cy="324363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Carblock</a:t>
            </a:r>
            <a:endParaRPr lang="en-CA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8E41F18-0432-95B4-C08F-2EB42B4BC189}"/>
              </a:ext>
            </a:extLst>
          </p:cNvPr>
          <p:cNvSpPr/>
          <p:nvPr/>
        </p:nvSpPr>
        <p:spPr>
          <a:xfrm>
            <a:off x="4380419" y="10038811"/>
            <a:ext cx="4587132" cy="324363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Roundabout Maneuvering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1118E2D-A003-BC83-A77D-8627120575F9}"/>
              </a:ext>
            </a:extLst>
          </p:cNvPr>
          <p:cNvSpPr/>
          <p:nvPr/>
        </p:nvSpPr>
        <p:spPr>
          <a:xfrm>
            <a:off x="4265532" y="5476809"/>
            <a:ext cx="4587132" cy="324363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Parking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B4DC728-BF35-B267-9A03-7B9BFC94343F}"/>
              </a:ext>
            </a:extLst>
          </p:cNvPr>
          <p:cNvSpPr/>
          <p:nvPr/>
        </p:nvSpPr>
        <p:spPr>
          <a:xfrm>
            <a:off x="3051108" y="1187186"/>
            <a:ext cx="4587132" cy="324363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Parked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35E92D1-0C62-3158-9435-44A6AFCD0280}"/>
              </a:ext>
            </a:extLst>
          </p:cNvPr>
          <p:cNvCxnSpPr>
            <a:cxnSpLocks/>
          </p:cNvCxnSpPr>
          <p:nvPr/>
        </p:nvCxnSpPr>
        <p:spPr>
          <a:xfrm flipH="1">
            <a:off x="9119946" y="7098626"/>
            <a:ext cx="15129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C09AD3C-1A29-364B-51EB-3B9D706CBCB0}"/>
              </a:ext>
            </a:extLst>
          </p:cNvPr>
          <p:cNvCxnSpPr>
            <a:cxnSpLocks/>
          </p:cNvCxnSpPr>
          <p:nvPr/>
        </p:nvCxnSpPr>
        <p:spPr>
          <a:xfrm>
            <a:off x="15718096" y="6577926"/>
            <a:ext cx="18291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8B83003-FF4E-B443-DCA8-1710F03D1924}"/>
              </a:ext>
            </a:extLst>
          </p:cNvPr>
          <p:cNvCxnSpPr>
            <a:cxnSpLocks/>
          </p:cNvCxnSpPr>
          <p:nvPr/>
        </p:nvCxnSpPr>
        <p:spPr>
          <a:xfrm flipV="1">
            <a:off x="9723238" y="8154755"/>
            <a:ext cx="896302" cy="7306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E1060A3-5FDD-337B-1652-458966DFF5C3}"/>
              </a:ext>
            </a:extLst>
          </p:cNvPr>
          <p:cNvCxnSpPr>
            <a:cxnSpLocks/>
          </p:cNvCxnSpPr>
          <p:nvPr/>
        </p:nvCxnSpPr>
        <p:spPr>
          <a:xfrm flipH="1">
            <a:off x="15707558" y="7767492"/>
            <a:ext cx="18291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51C07E6-6532-EB87-3353-A0948138DD1C}"/>
              </a:ext>
            </a:extLst>
          </p:cNvPr>
          <p:cNvCxnSpPr>
            <a:cxnSpLocks/>
          </p:cNvCxnSpPr>
          <p:nvPr/>
        </p:nvCxnSpPr>
        <p:spPr>
          <a:xfrm>
            <a:off x="12429020" y="8897386"/>
            <a:ext cx="1295400" cy="9302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3CD7D41-2CA0-3FE9-AAB1-5C39A9E2104C}"/>
              </a:ext>
            </a:extLst>
          </p:cNvPr>
          <p:cNvCxnSpPr>
            <a:cxnSpLocks/>
          </p:cNvCxnSpPr>
          <p:nvPr/>
        </p:nvCxnSpPr>
        <p:spPr>
          <a:xfrm flipH="1" flipV="1">
            <a:off x="14572305" y="8842758"/>
            <a:ext cx="1295400" cy="9302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13063AA-9E15-CDDD-CC65-B819AD75D6A8}"/>
              </a:ext>
            </a:extLst>
          </p:cNvPr>
          <p:cNvCxnSpPr>
            <a:cxnSpLocks/>
          </p:cNvCxnSpPr>
          <p:nvPr/>
        </p:nvCxnSpPr>
        <p:spPr>
          <a:xfrm>
            <a:off x="20624800" y="8821505"/>
            <a:ext cx="0" cy="1116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3D0A42A-CEE8-5110-2CCB-65176998A2A0}"/>
              </a:ext>
            </a:extLst>
          </p:cNvPr>
          <p:cNvCxnSpPr>
            <a:cxnSpLocks/>
          </p:cNvCxnSpPr>
          <p:nvPr/>
        </p:nvCxnSpPr>
        <p:spPr>
          <a:xfrm flipH="1">
            <a:off x="17668775" y="11670387"/>
            <a:ext cx="1028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3E92B88-1AB2-B1F3-AB84-BDFA1B4B5079}"/>
              </a:ext>
            </a:extLst>
          </p:cNvPr>
          <p:cNvCxnSpPr>
            <a:cxnSpLocks/>
          </p:cNvCxnSpPr>
          <p:nvPr/>
        </p:nvCxnSpPr>
        <p:spPr>
          <a:xfrm flipH="1" flipV="1">
            <a:off x="9839528" y="4664145"/>
            <a:ext cx="959285" cy="6395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6D37BE6-3333-BD62-0301-19074D0C3B31}"/>
              </a:ext>
            </a:extLst>
          </p:cNvPr>
          <p:cNvCxnSpPr>
            <a:cxnSpLocks/>
          </p:cNvCxnSpPr>
          <p:nvPr/>
        </p:nvCxnSpPr>
        <p:spPr>
          <a:xfrm>
            <a:off x="11105715" y="4613389"/>
            <a:ext cx="959285" cy="6395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B70ADFF-02F3-F0EF-7849-50E56A6E5C43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13979712" y="4694694"/>
            <a:ext cx="959285" cy="6395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00D4F41-6D6F-2071-BEB3-A19C322C0818}"/>
              </a:ext>
            </a:extLst>
          </p:cNvPr>
          <p:cNvCxnSpPr>
            <a:cxnSpLocks/>
          </p:cNvCxnSpPr>
          <p:nvPr/>
        </p:nvCxnSpPr>
        <p:spPr>
          <a:xfrm rot="16200000">
            <a:off x="15168828" y="4762096"/>
            <a:ext cx="959285" cy="6395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8D1808A-11E9-87A7-5A10-F16B476B55DD}"/>
              </a:ext>
            </a:extLst>
          </p:cNvPr>
          <p:cNvCxnSpPr>
            <a:cxnSpLocks/>
          </p:cNvCxnSpPr>
          <p:nvPr/>
        </p:nvCxnSpPr>
        <p:spPr>
          <a:xfrm>
            <a:off x="13081000" y="2183726"/>
            <a:ext cx="10628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253B11C-CD5B-D5A7-C6AA-E099C05C55B5}"/>
              </a:ext>
            </a:extLst>
          </p:cNvPr>
          <p:cNvCxnSpPr>
            <a:cxnSpLocks/>
          </p:cNvCxnSpPr>
          <p:nvPr/>
        </p:nvCxnSpPr>
        <p:spPr>
          <a:xfrm flipH="1">
            <a:off x="13076720" y="3421302"/>
            <a:ext cx="10628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1B15111-FA4A-92E2-9D18-0A5AA77DC9C5}"/>
              </a:ext>
            </a:extLst>
          </p:cNvPr>
          <p:cNvCxnSpPr>
            <a:cxnSpLocks/>
          </p:cNvCxnSpPr>
          <p:nvPr/>
        </p:nvCxnSpPr>
        <p:spPr>
          <a:xfrm>
            <a:off x="10798813" y="16793454"/>
            <a:ext cx="20116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3A05D41-D86C-BB36-E98E-CAFED9E9AEEC}"/>
              </a:ext>
            </a:extLst>
          </p:cNvPr>
          <p:cNvCxnSpPr>
            <a:cxnSpLocks/>
          </p:cNvCxnSpPr>
          <p:nvPr/>
        </p:nvCxnSpPr>
        <p:spPr>
          <a:xfrm flipH="1">
            <a:off x="10798813" y="15651197"/>
            <a:ext cx="20925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38D2633-E99E-58F0-F816-285862AF6A2E}"/>
              </a:ext>
            </a:extLst>
          </p:cNvPr>
          <p:cNvCxnSpPr>
            <a:cxnSpLocks/>
          </p:cNvCxnSpPr>
          <p:nvPr/>
        </p:nvCxnSpPr>
        <p:spPr>
          <a:xfrm flipH="1">
            <a:off x="9171615" y="8893514"/>
            <a:ext cx="2395602" cy="51488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6325B61-639B-97E0-9EA4-276512EA6F85}"/>
              </a:ext>
            </a:extLst>
          </p:cNvPr>
          <p:cNvCxnSpPr>
            <a:cxnSpLocks/>
          </p:cNvCxnSpPr>
          <p:nvPr/>
        </p:nvCxnSpPr>
        <p:spPr>
          <a:xfrm flipH="1" flipV="1">
            <a:off x="5934684" y="4511497"/>
            <a:ext cx="110923" cy="7414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8EE90F20-710D-448B-8CD2-6AA39138BAC6}"/>
              </a:ext>
            </a:extLst>
          </p:cNvPr>
          <p:cNvSpPr txBox="1"/>
          <p:nvPr/>
        </p:nvSpPr>
        <p:spPr>
          <a:xfrm>
            <a:off x="9079235" y="8473426"/>
            <a:ext cx="123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Initial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2FB0019-D89F-E249-F532-6D2159157D67}"/>
              </a:ext>
            </a:extLst>
          </p:cNvPr>
          <p:cNvCxnSpPr>
            <a:cxnSpLocks/>
          </p:cNvCxnSpPr>
          <p:nvPr/>
        </p:nvCxnSpPr>
        <p:spPr>
          <a:xfrm flipV="1">
            <a:off x="9324015" y="9045914"/>
            <a:ext cx="2395602" cy="51488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183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1926</TotalTime>
  <Words>21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Camille Warner</dc:creator>
  <cp:lastModifiedBy>Simon Li</cp:lastModifiedBy>
  <cp:revision>34</cp:revision>
  <dcterms:created xsi:type="dcterms:W3CDTF">2017-11-17T20:45:41Z</dcterms:created>
  <dcterms:modified xsi:type="dcterms:W3CDTF">2023-02-28T20:03:15Z</dcterms:modified>
</cp:coreProperties>
</file>