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310" r:id="rId4"/>
    <p:sldId id="311" r:id="rId5"/>
    <p:sldId id="312" r:id="rId6"/>
    <p:sldId id="313" r:id="rId7"/>
    <p:sldId id="325" r:id="rId8"/>
    <p:sldId id="314" r:id="rId9"/>
    <p:sldId id="315" r:id="rId10"/>
    <p:sldId id="326" r:id="rId11"/>
    <p:sldId id="316" r:id="rId12"/>
    <p:sldId id="317" r:id="rId13"/>
    <p:sldId id="327" r:id="rId14"/>
    <p:sldId id="318" r:id="rId15"/>
    <p:sldId id="328" r:id="rId16"/>
    <p:sldId id="319" r:id="rId17"/>
    <p:sldId id="320" r:id="rId18"/>
    <p:sldId id="321" r:id="rId19"/>
    <p:sldId id="322" r:id="rId20"/>
    <p:sldId id="323" r:id="rId21"/>
    <p:sldId id="324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42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info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info=“JSPStudy.co.kr”%&gt;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language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9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language=“java”%&gt;</a:t>
          </a:r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contentType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55D4F78E-742A-4FAD-A0D0-AF63ECE43F9E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=“text/html”;  charset=“EUC-KR”%&gt;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49CD8FA-4BDB-4405-A216-729526067783}" type="sibTrans" cxnId="{6DAADC3D-B1CB-4921-B785-2926013110A3}">
      <dgm:prSet/>
      <dgm:spPr/>
      <dgm:t>
        <a:bodyPr/>
        <a:lstStyle/>
        <a:p>
          <a:pPr latinLnBrk="1"/>
          <a:endParaRPr lang="ko-KR" altLang="en-US"/>
        </a:p>
      </dgm:t>
    </dgm:pt>
    <dgm:pt modelId="{FD19D27B-DE5E-4DF7-9555-510152B629A4}" type="parTrans" cxnId="{6DAADC3D-B1CB-4921-B785-2926013110A3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C407763B-08CF-4DC5-9B6C-EDB509E09B31}">
      <dgm:prSet phldrT="[텍스트]" custT="1"/>
      <dgm:spPr/>
      <dgm:t>
        <a:bodyPr lIns="36000" rIns="36000"/>
        <a:lstStyle/>
        <a:p>
          <a:pPr algn="ctr" latinLnBrk="1"/>
          <a:endParaRPr lang="ko-KR" altLang="en-US" sz="17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5BF16E4-C612-497C-98B2-7C43A070624C}" type="par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CD274528-ADDB-4066-B80C-FC6F80EB54D5}" type="sib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3B60B741-BE2C-41B9-94A6-79A8D6733B62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360C4B-185E-4F70-9D5F-530863B28544}" type="par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7BB97CD3-8B8B-451F-B8D0-A39782F5CEE3}" type="sib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3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3"/>
      <dgm:spPr/>
    </dgm:pt>
    <dgm:pt modelId="{F0CACDB9-6A65-4226-A475-B219590FD803}" type="pres">
      <dgm:prSet presAssocID="{CED6FB21-ECC0-47B5-B03A-03D6EFAF7BE2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3" custScaleX="120681" custLinFactNeighborX="5701" custLinFactNeighborY="111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3"/>
      <dgm:spPr/>
    </dgm:pt>
    <dgm:pt modelId="{32466F47-98A5-45DC-8379-B5B3C2E52BDB}" type="pres">
      <dgm:prSet presAssocID="{1994A70C-FAC1-4DA8-9481-73B59FFFB2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3" custScaleX="129697" custLinFactNeighborX="7955" custLinFactNeighborY="19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3"/>
      <dgm:spPr/>
    </dgm:pt>
    <dgm:pt modelId="{B731C11A-FFCE-444C-89B2-4F8BDF0BA5D3}" type="pres">
      <dgm:prSet presAssocID="{627858B2-1291-4BCF-B977-8B0F4C24C31C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76C3605-53DF-4D18-AD83-75F1F5FEE550}" type="presOf" srcId="{2681918B-BA98-41A1-A266-AEBFD2C831CC}" destId="{F0CACDB9-6A65-4226-A475-B219590FD803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CB688257-7562-41C3-821D-8C8809EABC13}" type="presOf" srcId="{C407763B-08CF-4DC5-9B6C-EDB509E09B31}" destId="{9707ACAE-CBB4-4B2F-90E6-B3D35F820B9D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6DAADC3D-B1CB-4921-B785-2926013110A3}" srcId="{627858B2-1291-4BCF-B977-8B0F4C24C31C}" destId="{55D4F78E-742A-4FAD-A0D0-AF63ECE43F9E}" srcOrd="3" destOrd="0" parTransId="{FD19D27B-DE5E-4DF7-9555-510152B629A4}" sibTransId="{749CD8FA-4BDB-4405-A216-729526067783}"/>
    <dgm:cxn modelId="{5E3E0D06-C806-4256-B629-759F5052823C}" type="presOf" srcId="{F4270BE6-3901-4217-B617-0F4C9912C0E1}" destId="{6AFD256A-7746-428D-AB5D-E1B3E96C9557}" srcOrd="0" destOrd="0" presId="urn:microsoft.com/office/officeart/2011/layout/TabList"/>
    <dgm:cxn modelId="{5D107306-1D6F-4928-B814-7824915FB108}" type="presOf" srcId="{CED6FB21-ECC0-47B5-B03A-03D6EFAF7BE2}" destId="{BA0E9B51-70C0-40DE-9F0C-BFDDE6EA7EEA}" srcOrd="0" destOrd="0" presId="urn:microsoft.com/office/officeart/2011/layout/TabList"/>
    <dgm:cxn modelId="{236C40B0-C6C3-4770-BD84-A13F189B8046}" srcId="{627858B2-1291-4BCF-B977-8B0F4C24C31C}" destId="{3B60B741-BE2C-41B9-94A6-79A8D6733B62}" srcOrd="2" destOrd="0" parTransId="{88360C4B-185E-4F70-9D5F-530863B28544}" sibTransId="{7BB97CD3-8B8B-451F-B8D0-A39782F5CEE3}"/>
    <dgm:cxn modelId="{89941F69-61EF-4F12-9C67-DBE54854E184}" srcId="{627858B2-1291-4BCF-B977-8B0F4C24C31C}" destId="{C407763B-08CF-4DC5-9B6C-EDB509E09B31}" srcOrd="0" destOrd="0" parTransId="{E5BF16E4-C612-497C-98B2-7C43A070624C}" sibTransId="{CD274528-ADDB-4066-B80C-FC6F80EB54D5}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B2D6B256-D6A1-4F2D-87C3-1C624F83EF1F}" type="presOf" srcId="{2C70BE7E-AB33-4707-A8BE-FB7263BF3802}" destId="{B731C11A-FFCE-444C-89B2-4F8BDF0BA5D3}" srcOrd="0" destOrd="0" presId="urn:microsoft.com/office/officeart/2011/layout/TabList"/>
    <dgm:cxn modelId="{D1A4ACBF-222B-4DDC-8E70-D28EB0E3718F}" type="presOf" srcId="{55D4F78E-742A-4FAD-A0D0-AF63ECE43F9E}" destId="{B731C11A-FFCE-444C-89B2-4F8BDF0BA5D3}" srcOrd="0" destOrd="2" presId="urn:microsoft.com/office/officeart/2011/layout/TabList"/>
    <dgm:cxn modelId="{448AB21F-919F-4BB1-AD5F-DE696D068F18}" type="presOf" srcId="{3B60B741-BE2C-41B9-94A6-79A8D6733B62}" destId="{B731C11A-FFCE-444C-89B2-4F8BDF0BA5D3}" srcOrd="0" destOrd="1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D0100B6B-297D-43C3-B11C-0EBEFAF0BC3A}" type="presOf" srcId="{627858B2-1291-4BCF-B977-8B0F4C24C31C}" destId="{97607E8D-A21F-4A1F-BAE4-D06E2FC98355}" srcOrd="0" destOrd="0" presId="urn:microsoft.com/office/officeart/2011/layout/TabList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F0E251E8-6FC6-47A2-8694-0C3B238B3C72}" type="presOf" srcId="{4453F622-9580-4AAB-BB40-47FBE350D792}" destId="{32466F47-98A5-45DC-8379-B5B3C2E52BDB}" srcOrd="0" destOrd="0" presId="urn:microsoft.com/office/officeart/2011/layout/TabList"/>
    <dgm:cxn modelId="{819FF903-F20B-4E01-B1AA-9D8FF271E4CF}" type="presOf" srcId="{1994A70C-FAC1-4DA8-9481-73B59FFFB2E3}" destId="{D050D452-E366-49D8-9021-99FBC2343B0F}" srcOrd="0" destOrd="0" presId="urn:microsoft.com/office/officeart/2011/layout/TabList"/>
    <dgm:cxn modelId="{B9B45FC0-9264-4E2E-9253-FA8E6C09608B}" type="presOf" srcId="{24884125-9750-4D2F-8541-E73CECDB22C4}" destId="{FBEE5C01-DB84-4737-BEB0-D3511F6B1858}" srcOrd="0" destOrd="0" presId="urn:microsoft.com/office/officeart/2011/layout/TabList"/>
    <dgm:cxn modelId="{7F4A4019-439B-453B-80A7-4ED4899C1D4C}" type="presOf" srcId="{1FF19E18-72C4-4F84-8B38-BB8ECBAF8946}" destId="{608C915F-17F4-4E9E-BE46-A107C08550F8}" srcOrd="0" destOrd="0" presId="urn:microsoft.com/office/officeart/2011/layout/TabList"/>
    <dgm:cxn modelId="{5F263717-C12A-410E-B349-BEC87E17A6DB}" type="presParOf" srcId="{608C915F-17F4-4E9E-BE46-A107C08550F8}" destId="{C79A077A-9D23-4C38-8B25-4AD5E2473FAF}" srcOrd="0" destOrd="0" presId="urn:microsoft.com/office/officeart/2011/layout/TabList"/>
    <dgm:cxn modelId="{1D0E04DC-9D86-4B1B-B603-F5CD8824C591}" type="presParOf" srcId="{C79A077A-9D23-4C38-8B25-4AD5E2473FAF}" destId="{FBEE5C01-DB84-4737-BEB0-D3511F6B1858}" srcOrd="0" destOrd="0" presId="urn:microsoft.com/office/officeart/2011/layout/TabList"/>
    <dgm:cxn modelId="{420E1B79-F198-4F61-BD7C-6EE70C344ABA}" type="presParOf" srcId="{C79A077A-9D23-4C38-8B25-4AD5E2473FAF}" destId="{BA0E9B51-70C0-40DE-9F0C-BFDDE6EA7EEA}" srcOrd="1" destOrd="0" presId="urn:microsoft.com/office/officeart/2011/layout/TabList"/>
    <dgm:cxn modelId="{0B97A8F2-D369-4D7C-AF60-415E12AABE5D}" type="presParOf" srcId="{C79A077A-9D23-4C38-8B25-4AD5E2473FAF}" destId="{9B7AFF51-C8C1-4DEE-9512-4734CD1A4760}" srcOrd="2" destOrd="0" presId="urn:microsoft.com/office/officeart/2011/layout/TabList"/>
    <dgm:cxn modelId="{50D4B578-7AC3-4CA7-8C9D-3D44C0E0DCF3}" type="presParOf" srcId="{608C915F-17F4-4E9E-BE46-A107C08550F8}" destId="{F0CACDB9-6A65-4226-A475-B219590FD803}" srcOrd="1" destOrd="0" presId="urn:microsoft.com/office/officeart/2011/layout/TabList"/>
    <dgm:cxn modelId="{8C0AAC54-7F90-4105-A27F-225155E8546D}" type="presParOf" srcId="{608C915F-17F4-4E9E-BE46-A107C08550F8}" destId="{375A12C8-D294-4802-A438-9B517A350BB1}" srcOrd="2" destOrd="0" presId="urn:microsoft.com/office/officeart/2011/layout/TabList"/>
    <dgm:cxn modelId="{07173909-85D8-4964-9D87-93F702D6D3D0}" type="presParOf" srcId="{608C915F-17F4-4E9E-BE46-A107C08550F8}" destId="{5C049535-E33A-4F4A-879B-2415691EE962}" srcOrd="3" destOrd="0" presId="urn:microsoft.com/office/officeart/2011/layout/TabList"/>
    <dgm:cxn modelId="{18C16986-0BA0-4BE9-B456-1F4050C13680}" type="presParOf" srcId="{5C049535-E33A-4F4A-879B-2415691EE962}" destId="{6AFD256A-7746-428D-AB5D-E1B3E96C9557}" srcOrd="0" destOrd="0" presId="urn:microsoft.com/office/officeart/2011/layout/TabList"/>
    <dgm:cxn modelId="{861332B7-3F1C-45D1-B30A-9AA3E04A99E5}" type="presParOf" srcId="{5C049535-E33A-4F4A-879B-2415691EE962}" destId="{D050D452-E366-49D8-9021-99FBC2343B0F}" srcOrd="1" destOrd="0" presId="urn:microsoft.com/office/officeart/2011/layout/TabList"/>
    <dgm:cxn modelId="{B1CD3672-A0BF-4AEE-BF5C-66EC206425CD}" type="presParOf" srcId="{5C049535-E33A-4F4A-879B-2415691EE962}" destId="{637C74C4-5482-4B53-B4E6-917DBFACF2F4}" srcOrd="2" destOrd="0" presId="urn:microsoft.com/office/officeart/2011/layout/TabList"/>
    <dgm:cxn modelId="{07460A4E-664D-48FD-BA42-193098C550D7}" type="presParOf" srcId="{608C915F-17F4-4E9E-BE46-A107C08550F8}" destId="{32466F47-98A5-45DC-8379-B5B3C2E52BDB}" srcOrd="4" destOrd="0" presId="urn:microsoft.com/office/officeart/2011/layout/TabList"/>
    <dgm:cxn modelId="{2B2FF181-5055-416F-A791-FF9C3D128DB2}" type="presParOf" srcId="{608C915F-17F4-4E9E-BE46-A107C08550F8}" destId="{41DD1F2C-9924-4C1D-894A-6A69030704CF}" srcOrd="5" destOrd="0" presId="urn:microsoft.com/office/officeart/2011/layout/TabList"/>
    <dgm:cxn modelId="{A8F60C4D-9260-4312-A820-E2599310A1D8}" type="presParOf" srcId="{608C915F-17F4-4E9E-BE46-A107C08550F8}" destId="{DA73CF26-3E6C-4924-9E86-C761075E506E}" srcOrd="6" destOrd="0" presId="urn:microsoft.com/office/officeart/2011/layout/TabList"/>
    <dgm:cxn modelId="{988D1C30-47D7-4158-8935-797061C5C41A}" type="presParOf" srcId="{DA73CF26-3E6C-4924-9E86-C761075E506E}" destId="{9707ACAE-CBB4-4B2F-90E6-B3D35F820B9D}" srcOrd="0" destOrd="0" presId="urn:microsoft.com/office/officeart/2011/layout/TabList"/>
    <dgm:cxn modelId="{F0E95C2F-76A4-4419-94E2-36D91F39150F}" type="presParOf" srcId="{DA73CF26-3E6C-4924-9E86-C761075E506E}" destId="{97607E8D-A21F-4A1F-BAE4-D06E2FC98355}" srcOrd="1" destOrd="0" presId="urn:microsoft.com/office/officeart/2011/layout/TabList"/>
    <dgm:cxn modelId="{6937FA90-9465-4937-A2E3-BD6075677AF8}" type="presParOf" srcId="{DA73CF26-3E6C-4924-9E86-C761075E506E}" destId="{A69F58F3-B85B-4F1B-8E0D-A0B275AA2A36}" srcOrd="2" destOrd="0" presId="urn:microsoft.com/office/officeart/2011/layout/TabList"/>
    <dgm:cxn modelId="{C9BB431E-734D-485F-81BA-D5D4F8253494}" type="presParOf" srcId="{608C915F-17F4-4E9E-BE46-A107C08550F8}" destId="{B731C11A-FFCE-444C-89B2-4F8BDF0BA5D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extends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extends=“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com.jspstudy.Diretive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import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import=“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java.util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.*,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java.sql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.*” import=“java.io.*” 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session 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session=“false”%&gt;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7F207CD5-9357-436C-A7E5-CE89611C7AE5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buffer </a:t>
          </a:r>
          <a:r>
            <a:rPr lang="ko-KR" altLang="en-US" sz="17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7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7B55AEB3-027B-4376-8413-AA37C1E8C3C5}" type="par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31A01A42-C031-45E3-82B6-A1DDE6F8B265}" type="sib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7C1B6E69-7522-4A5E-8B3C-74DC05534A2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A924ADBD-B6E7-4151-B9F1-E43CAC91BBEA}" type="par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1CFFF8CA-E45E-4C3A-96A4-BC70533C7FF2}" type="sib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F36C279D-C30A-4205-9455-31201EF4CDE6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autoFlush</a:t>
          </a:r>
          <a:r>
            <a:rPr lang="en-US" altLang="ko-KR" sz="17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7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B0BF1B34-1C80-4AA0-A006-D6ED096A7C70}" type="par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CC09F635-6024-4FE8-AAB9-FF8100D2D880}" type="sib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DD718D5E-0F55-47D4-B9F9-63DF17B9A40D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isThreadSafe</a:t>
          </a:r>
          <a:r>
            <a:rPr lang="en-US" altLang="ko-KR" sz="17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7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D64449FB-E273-464F-9B54-684AF1432792}" type="parTrans" cxnId="{7A05B619-C148-4737-BF05-E1EAA2A251ED}">
      <dgm:prSet/>
      <dgm:spPr/>
      <dgm:t>
        <a:bodyPr/>
        <a:lstStyle/>
        <a:p>
          <a:pPr latinLnBrk="1"/>
          <a:endParaRPr lang="ko-KR" altLang="en-US"/>
        </a:p>
      </dgm:t>
    </dgm:pt>
    <dgm:pt modelId="{6D86C558-B99B-42E9-9E2C-BB42510428F3}" type="sibTrans" cxnId="{7A05B619-C148-4737-BF05-E1EAA2A251ED}">
      <dgm:prSet/>
      <dgm:spPr/>
      <dgm:t>
        <a:bodyPr/>
        <a:lstStyle/>
        <a:p>
          <a:pPr latinLnBrk="1"/>
          <a:endParaRPr lang="ko-KR" altLang="en-US"/>
        </a:p>
      </dgm:t>
    </dgm:pt>
    <dgm:pt modelId="{AFADE824-D06F-478A-8BC4-5774FE05DA2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buffer=“16kb”%&gt;, </a:t>
          </a:r>
          <a:r>
            <a:rPr lang="en-US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buffer=“none”%&gt;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44089D18-407C-4C9E-9077-F7DE7462A36D}" type="par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8CFD4F6B-D54E-4B4A-A7E8-895CA5A3E47B}" type="sib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3EBC0ABD-8367-45DF-9342-6F11CFD0AC5A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D044EE8-F964-4414-9AC3-066DF736B873}" type="par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73B4B24F-FE3E-4766-B8E2-F14891188F19}" type="sib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0597C130-E68E-4965-B6BF-CBD4838E3C0B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autoFlush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0F3B33C8-61E1-475C-B368-819E04C6E190}" type="par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FE3D656E-8CA6-4EE6-9F63-3F86A622861C}" type="sib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7EA3A05C-1ED9-4E34-A698-94C80A6DCF10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isThreadSafe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52558394-34E7-4B46-A327-F6AC7D6C6BF3}" type="parTrans" cxnId="{ABEEEE45-8F60-4E9C-B2AA-F4DBEB09A25E}">
      <dgm:prSet/>
      <dgm:spPr/>
      <dgm:t>
        <a:bodyPr/>
        <a:lstStyle/>
        <a:p>
          <a:pPr latinLnBrk="1"/>
          <a:endParaRPr lang="ko-KR" altLang="en-US"/>
        </a:p>
      </dgm:t>
    </dgm:pt>
    <dgm:pt modelId="{E18987C3-8B2D-4333-AD62-2B669249443D}" type="sibTrans" cxnId="{ABEEEE45-8F60-4E9C-B2AA-F4DBEB09A25E}">
      <dgm:prSet/>
      <dgm:spPr/>
      <dgm:t>
        <a:bodyPr/>
        <a:lstStyle/>
        <a:p>
          <a:pPr latinLnBrk="1"/>
          <a:endParaRPr lang="ko-KR" altLang="en-US"/>
        </a:p>
      </dgm:t>
    </dgm:pt>
    <dgm:pt modelId="{C5A3B77D-8DAD-4840-87AC-65306030C9A3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4C84975-0751-4755-9D79-0C080D8A1DA1}" type="par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A93155A4-DFDC-49C6-9711-CAA77F50173D}" type="sib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99190745-A060-4DF7-9FD3-991B262E03D0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C8FFC92E-C51F-4F8C-8564-D0929CCF242E}" type="parTrans" cxnId="{941A130E-87FD-4AA5-AA4F-7CE1F5367CDF}">
      <dgm:prSet/>
      <dgm:spPr/>
      <dgm:t>
        <a:bodyPr/>
        <a:lstStyle/>
        <a:p>
          <a:pPr latinLnBrk="1"/>
          <a:endParaRPr lang="ko-KR" altLang="en-US"/>
        </a:p>
      </dgm:t>
    </dgm:pt>
    <dgm:pt modelId="{B3AD8BDF-315F-426A-9222-042113670E7F}" type="sibTrans" cxnId="{941A130E-87FD-4AA5-AA4F-7CE1F5367CDF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1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6" custScaleX="96143" custScaleY="113549" custLinFactNeighborX="-1928" custLinFactNeighborY="-386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6" custLinFactNeighborY="52916"/>
      <dgm:spPr/>
    </dgm:pt>
    <dgm:pt modelId="{F0CACDB9-6A65-4226-A475-B219590FD803}" type="pres">
      <dgm:prSet presAssocID="{CED6FB21-ECC0-47B5-B03A-03D6EFAF7BE2}" presName="Child" presStyleLbl="revTx" presStyleIdx="1" presStyleCnt="12" custLinFactY="63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6" custScaleX="96101" custScaleY="113549" custLinFactNeighborX="-5155" custLinFactNeighborY="-1112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6"/>
      <dgm:spPr/>
    </dgm:pt>
    <dgm:pt modelId="{32466F47-98A5-45DC-8379-B5B3C2E52BDB}" type="pres">
      <dgm:prSet presAssocID="{1994A70C-FAC1-4DA8-9481-73B59FFFB2E3}" presName="Child" presStyleLbl="revTx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6" custScaleX="96143" custScaleY="115275" custLinFactNeighborX="-1928" custLinFactNeighborY="-710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6"/>
      <dgm:spPr/>
    </dgm:pt>
    <dgm:pt modelId="{B731C11A-FFCE-444C-89B2-4F8BDF0BA5D3}" type="pres">
      <dgm:prSet presAssocID="{627858B2-1291-4BCF-B977-8B0F4C24C31C}" presName="Child" presStyleLbl="revTx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349ED5-88EB-4E2D-BAE1-13B857A5291C}" type="pres">
      <dgm:prSet presAssocID="{77A48CAC-CDF2-4DDE-A33F-65EDC49DDFCB}" presName="sibTrans" presStyleCnt="0"/>
      <dgm:spPr/>
    </dgm:pt>
    <dgm:pt modelId="{489C62DA-6CB9-4FB3-BF0C-D27EA6897441}" type="pres">
      <dgm:prSet presAssocID="{7F207CD5-9357-436C-A7E5-CE89611C7AE5}" presName="composite" presStyleCnt="0"/>
      <dgm:spPr/>
    </dgm:pt>
    <dgm:pt modelId="{103E6BB3-A268-4891-8CCB-8B95A53D745F}" type="pres">
      <dgm:prSet presAssocID="{7F207CD5-9357-436C-A7E5-CE89611C7AE5}" presName="FirstChild" presStyleLbl="revTx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AD20FB-1A2E-4216-AF63-6134A7C67885}" type="pres">
      <dgm:prSet presAssocID="{7F207CD5-9357-436C-A7E5-CE89611C7AE5}" presName="Parent" presStyleLbl="alignNode1" presStyleIdx="3" presStyleCnt="6" custScaleX="96143" custScaleY="116336" custLinFactNeighborX="-5134" custLinFactNeighborY="-994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B111BD-1E66-4DA0-A171-DCB211CB63B9}" type="pres">
      <dgm:prSet presAssocID="{7F207CD5-9357-436C-A7E5-CE89611C7AE5}" presName="Accent" presStyleLbl="parChTrans1D1" presStyleIdx="3" presStyleCnt="6"/>
      <dgm:spPr/>
    </dgm:pt>
    <dgm:pt modelId="{6C61EBA5-6441-4752-8532-A6B9A84602F3}" type="pres">
      <dgm:prSet presAssocID="{7F207CD5-9357-436C-A7E5-CE89611C7AE5}" presName="Child" presStyleLbl="revTx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208A67-1A56-4DEC-ACC3-D87CFCB2E21F}" type="pres">
      <dgm:prSet presAssocID="{31A01A42-C031-45E3-82B6-A1DDE6F8B265}" presName="sibTrans" presStyleCnt="0"/>
      <dgm:spPr/>
    </dgm:pt>
    <dgm:pt modelId="{7C9B3B85-D357-441D-AEF6-1C73194FE371}" type="pres">
      <dgm:prSet presAssocID="{F36C279D-C30A-4205-9455-31201EF4CDE6}" presName="composite" presStyleCnt="0"/>
      <dgm:spPr/>
    </dgm:pt>
    <dgm:pt modelId="{2EAF3D03-9A14-418F-B592-54629A97597B}" type="pres">
      <dgm:prSet presAssocID="{F36C279D-C30A-4205-9455-31201EF4CDE6}" presName="FirstChild" presStyleLbl="revTx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E67FCA-3AD0-4C7B-AB01-B796C6D32A25}" type="pres">
      <dgm:prSet presAssocID="{F36C279D-C30A-4205-9455-31201EF4CDE6}" presName="Parent" presStyleLbl="alignNode1" presStyleIdx="4" presStyleCnt="6" custScaleX="96143" custScaleY="116336" custLinFactNeighborX="-1928" custLinFactNeighborY="-663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DCE09-488B-46D8-8F5A-2A54F57384DD}" type="pres">
      <dgm:prSet presAssocID="{F36C279D-C30A-4205-9455-31201EF4CDE6}" presName="Accent" presStyleLbl="parChTrans1D1" presStyleIdx="4" presStyleCnt="6"/>
      <dgm:spPr/>
    </dgm:pt>
    <dgm:pt modelId="{4F2B203D-BB35-46E8-BBA4-925F0829278B}" type="pres">
      <dgm:prSet presAssocID="{F36C279D-C30A-4205-9455-31201EF4CDE6}" presName="Child" presStyleLbl="revTx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9DBAFF-BDB5-4318-AF26-9DFEEBB8D02B}" type="pres">
      <dgm:prSet presAssocID="{CC09F635-6024-4FE8-AAB9-FF8100D2D880}" presName="sibTrans" presStyleCnt="0"/>
      <dgm:spPr/>
    </dgm:pt>
    <dgm:pt modelId="{734F5FA2-39A0-4640-8CF7-08B0045635FF}" type="pres">
      <dgm:prSet presAssocID="{DD718D5E-0F55-47D4-B9F9-63DF17B9A40D}" presName="composite" presStyleCnt="0"/>
      <dgm:spPr/>
    </dgm:pt>
    <dgm:pt modelId="{3DDD3742-6BF2-4AE4-9E67-AE13FE17A340}" type="pres">
      <dgm:prSet presAssocID="{DD718D5E-0F55-47D4-B9F9-63DF17B9A40D}" presName="FirstChild" presStyleLbl="revTx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C7B3FC-1287-409D-AE70-015C248FAB4E}" type="pres">
      <dgm:prSet presAssocID="{DD718D5E-0F55-47D4-B9F9-63DF17B9A40D}" presName="Parent" presStyleLbl="alignNode1" presStyleIdx="5" presStyleCnt="6" custScaleX="98718" custScaleY="118517" custLinFactNeighborX="-217" custLinFactNeighborY="-947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194316-75EE-42C3-ACA2-7CF071869074}" type="pres">
      <dgm:prSet presAssocID="{DD718D5E-0F55-47D4-B9F9-63DF17B9A40D}" presName="Accent" presStyleLbl="parChTrans1D1" presStyleIdx="5" presStyleCnt="6"/>
      <dgm:spPr/>
    </dgm:pt>
    <dgm:pt modelId="{0F8346E7-7E32-4C4D-8212-876B65A75758}" type="pres">
      <dgm:prSet presAssocID="{DD718D5E-0F55-47D4-B9F9-63DF17B9A40D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05CAD8-BBF8-44C9-B7DE-D5A1BADAC364}" type="presOf" srcId="{7EA3A05C-1ED9-4E34-A698-94C80A6DCF10}" destId="{0F8346E7-7E32-4C4D-8212-876B65A75758}" srcOrd="0" destOrd="0" presId="urn:microsoft.com/office/officeart/2011/layout/TabList"/>
    <dgm:cxn modelId="{9A570E95-6FCD-4F89-A404-3B697AFF07A9}" type="presOf" srcId="{627858B2-1291-4BCF-B977-8B0F4C24C31C}" destId="{97607E8D-A21F-4A1F-BAE4-D06E2FC98355}" srcOrd="0" destOrd="0" presId="urn:microsoft.com/office/officeart/2011/layout/TabList"/>
    <dgm:cxn modelId="{C6D91D2B-36B8-4349-8144-AD495E8190BE}" srcId="{627858B2-1291-4BCF-B977-8B0F4C24C31C}" destId="{7C1B6E69-7522-4A5E-8B3C-74DC05534A2C}" srcOrd="0" destOrd="0" parTransId="{A924ADBD-B6E7-4151-B9F1-E43CAC91BBEA}" sibTransId="{1CFFF8CA-E45E-4C3A-96A4-BC70533C7FF2}"/>
    <dgm:cxn modelId="{06DB47D0-1252-4581-96FC-BBED0647E6A0}" srcId="{1FF19E18-72C4-4F84-8B38-BB8ECBAF8946}" destId="{7F207CD5-9357-436C-A7E5-CE89611C7AE5}" srcOrd="3" destOrd="0" parTransId="{7B55AEB3-027B-4376-8413-AA37C1E8C3C5}" sibTransId="{31A01A42-C031-45E3-82B6-A1DDE6F8B265}"/>
    <dgm:cxn modelId="{15252280-C274-438C-9EA6-8AFA93180169}" type="presOf" srcId="{F36C279D-C30A-4205-9455-31201EF4CDE6}" destId="{DFE67FCA-3AD0-4C7B-AB01-B796C6D32A25}" srcOrd="0" destOrd="0" presId="urn:microsoft.com/office/officeart/2011/layout/TabList"/>
    <dgm:cxn modelId="{2F7333D5-ECA4-4FBF-B22B-AE6225552074}" type="presOf" srcId="{2681918B-BA98-41A1-A266-AEBFD2C831CC}" destId="{F0CACDB9-6A65-4226-A475-B219590FD803}" srcOrd="0" destOrd="0" presId="urn:microsoft.com/office/officeart/2011/layout/TabList"/>
    <dgm:cxn modelId="{4B069563-C875-445B-B3DD-E3681E87D2C5}" type="presOf" srcId="{1994A70C-FAC1-4DA8-9481-73B59FFFB2E3}" destId="{D050D452-E366-49D8-9021-99FBC2343B0F}" srcOrd="0" destOrd="0" presId="urn:microsoft.com/office/officeart/2011/layout/TabList"/>
    <dgm:cxn modelId="{6E43E7B7-B84D-4F6C-852B-2E6807757433}" type="presOf" srcId="{4453F622-9580-4AAB-BB40-47FBE350D792}" destId="{32466F47-98A5-45DC-8379-B5B3C2E52BDB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0B5EB5F-5F52-47A7-8816-21DD6C782CCE}" type="presOf" srcId="{DD718D5E-0F55-47D4-B9F9-63DF17B9A40D}" destId="{5EC7B3FC-1287-409D-AE70-015C248FAB4E}" srcOrd="0" destOrd="0" presId="urn:microsoft.com/office/officeart/2011/layout/TabList"/>
    <dgm:cxn modelId="{2B1D1C8B-67AE-4D42-9585-0A0F43C7B33B}" type="presOf" srcId="{F4270BE6-3901-4217-B617-0F4C9912C0E1}" destId="{6AFD256A-7746-428D-AB5D-E1B3E96C9557}" srcOrd="0" destOrd="0" presId="urn:microsoft.com/office/officeart/2011/layout/TabList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1E54E56F-3A8A-4CB7-8B7C-531F26BB5797}" srcId="{7F207CD5-9357-436C-A7E5-CE89611C7AE5}" destId="{3EBC0ABD-8367-45DF-9342-6F11CFD0AC5A}" srcOrd="0" destOrd="0" parTransId="{6D044EE8-F964-4414-9AC3-066DF736B873}" sibTransId="{73B4B24F-FE3E-4766-B8E2-F14891188F19}"/>
    <dgm:cxn modelId="{B9335E97-2DED-473A-B608-C47A489F0B30}" type="presOf" srcId="{24884125-9750-4D2F-8541-E73CECDB22C4}" destId="{FBEE5C01-DB84-4737-BEB0-D3511F6B1858}" srcOrd="0" destOrd="0" presId="urn:microsoft.com/office/officeart/2011/layout/TabList"/>
    <dgm:cxn modelId="{F183AAD6-AB6D-4E75-BB3D-C581C6BD3190}" type="presOf" srcId="{7C1B6E69-7522-4A5E-8B3C-74DC05534A2C}" destId="{9707ACAE-CBB4-4B2F-90E6-B3D35F820B9D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5C2E9978-B321-4826-A602-A23179151BCE}" srcId="{1FF19E18-72C4-4F84-8B38-BB8ECBAF8946}" destId="{F36C279D-C30A-4205-9455-31201EF4CDE6}" srcOrd="4" destOrd="0" parTransId="{B0BF1B34-1C80-4AA0-A006-D6ED096A7C70}" sibTransId="{CC09F635-6024-4FE8-AAB9-FF8100D2D880}"/>
    <dgm:cxn modelId="{7A05B619-C148-4737-BF05-E1EAA2A251ED}" srcId="{1FF19E18-72C4-4F84-8B38-BB8ECBAF8946}" destId="{DD718D5E-0F55-47D4-B9F9-63DF17B9A40D}" srcOrd="5" destOrd="0" parTransId="{D64449FB-E273-464F-9B54-684AF1432792}" sibTransId="{6D86C558-B99B-42E9-9E2C-BB42510428F3}"/>
    <dgm:cxn modelId="{CA0DF409-0A45-4AEF-BF48-6B7BE2B928D6}" type="presOf" srcId="{99190745-A060-4DF7-9FD3-991B262E03D0}" destId="{3DDD3742-6BF2-4AE4-9E67-AE13FE17A340}" srcOrd="0" destOrd="0" presId="urn:microsoft.com/office/officeart/2011/layout/TabList"/>
    <dgm:cxn modelId="{01C34C64-F318-4A2F-B3C2-65A9210BD0E7}" type="presOf" srcId="{1FF19E18-72C4-4F84-8B38-BB8ECBAF8946}" destId="{608C915F-17F4-4E9E-BE46-A107C08550F8}" srcOrd="0" destOrd="0" presId="urn:microsoft.com/office/officeart/2011/layout/TabList"/>
    <dgm:cxn modelId="{50F34171-E9A0-4666-B5B1-E58078876E94}" type="presOf" srcId="{CED6FB21-ECC0-47B5-B03A-03D6EFAF7BE2}" destId="{BA0E9B51-70C0-40DE-9F0C-BFDDE6EA7EEA}" srcOrd="0" destOrd="0" presId="urn:microsoft.com/office/officeart/2011/layout/TabList"/>
    <dgm:cxn modelId="{3964921A-DBFC-47B1-98E5-BE57FDDA7BE7}" srcId="{F36C279D-C30A-4205-9455-31201EF4CDE6}" destId="{C5A3B77D-8DAD-4840-87AC-65306030C9A3}" srcOrd="0" destOrd="0" parTransId="{64C84975-0751-4755-9D79-0C080D8A1DA1}" sibTransId="{A93155A4-DFDC-49C6-9711-CAA77F50173D}"/>
    <dgm:cxn modelId="{E32DE1D4-33D9-474B-A079-3925FEBE7C60}" srcId="{F36C279D-C30A-4205-9455-31201EF4CDE6}" destId="{0597C130-E68E-4965-B6BF-CBD4838E3C0B}" srcOrd="1" destOrd="0" parTransId="{0F3B33C8-61E1-475C-B368-819E04C6E190}" sibTransId="{FE3D656E-8CA6-4EE6-9F63-3F86A622861C}"/>
    <dgm:cxn modelId="{BE1D6A46-094B-4B13-92F4-E2BDCA3EA251}" type="presOf" srcId="{AFADE824-D06F-478A-8BC4-5774FE05DA29}" destId="{6C61EBA5-6441-4752-8532-A6B9A84602F3}" srcOrd="0" destOrd="0" presId="urn:microsoft.com/office/officeart/2011/layout/TabList"/>
    <dgm:cxn modelId="{9FB58762-89CC-4B10-B950-AD32566DAABB}" type="presOf" srcId="{0597C130-E68E-4965-B6BF-CBD4838E3C0B}" destId="{4F2B203D-BB35-46E8-BBA4-925F0829278B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DB1E0AF5-B3C1-4D80-9A1A-50D55F7E3851}" type="presOf" srcId="{3EBC0ABD-8367-45DF-9342-6F11CFD0AC5A}" destId="{103E6BB3-A268-4891-8CCB-8B95A53D745F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941A130E-87FD-4AA5-AA4F-7CE1F5367CDF}" srcId="{DD718D5E-0F55-47D4-B9F9-63DF17B9A40D}" destId="{99190745-A060-4DF7-9FD3-991B262E03D0}" srcOrd="0" destOrd="0" parTransId="{C8FFC92E-C51F-4F8C-8564-D0929CCF242E}" sibTransId="{B3AD8BDF-315F-426A-9222-042113670E7F}"/>
    <dgm:cxn modelId="{C61A97F3-8BC1-4E04-AA9D-6CAFB7C1A821}" type="presOf" srcId="{2C70BE7E-AB33-4707-A8BE-FB7263BF3802}" destId="{B731C11A-FFCE-444C-89B2-4F8BDF0BA5D3}" srcOrd="0" destOrd="0" presId="urn:microsoft.com/office/officeart/2011/layout/TabList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BEEEE45-8F60-4E9C-B2AA-F4DBEB09A25E}" srcId="{DD718D5E-0F55-47D4-B9F9-63DF17B9A40D}" destId="{7EA3A05C-1ED9-4E34-A698-94C80A6DCF10}" srcOrd="1" destOrd="0" parTransId="{52558394-34E7-4B46-A327-F6AC7D6C6BF3}" sibTransId="{E18987C3-8B2D-4333-AD62-2B669249443D}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5E738E14-C44C-4016-A53D-2570DD99F677}" type="presOf" srcId="{C5A3B77D-8DAD-4840-87AC-65306030C9A3}" destId="{2EAF3D03-9A14-418F-B592-54629A97597B}" srcOrd="0" destOrd="0" presId="urn:microsoft.com/office/officeart/2011/layout/TabList"/>
    <dgm:cxn modelId="{79727FEE-6A01-4CBF-AFCD-3A11BFAF7797}" type="presOf" srcId="{7F207CD5-9357-436C-A7E5-CE89611C7AE5}" destId="{6CAD20FB-1A2E-4216-AF63-6134A7C67885}" srcOrd="0" destOrd="0" presId="urn:microsoft.com/office/officeart/2011/layout/TabList"/>
    <dgm:cxn modelId="{75CB5F14-A438-474D-980F-252F5EB4BCA1}" srcId="{7F207CD5-9357-436C-A7E5-CE89611C7AE5}" destId="{AFADE824-D06F-478A-8BC4-5774FE05DA29}" srcOrd="1" destOrd="0" parTransId="{44089D18-407C-4C9E-9077-F7DE7462A36D}" sibTransId="{8CFD4F6B-D54E-4B4A-A7E8-895CA5A3E47B}"/>
    <dgm:cxn modelId="{503D0AD9-CA7A-4545-B6C3-B6941C42F84B}" type="presParOf" srcId="{608C915F-17F4-4E9E-BE46-A107C08550F8}" destId="{C79A077A-9D23-4C38-8B25-4AD5E2473FAF}" srcOrd="0" destOrd="0" presId="urn:microsoft.com/office/officeart/2011/layout/TabList"/>
    <dgm:cxn modelId="{2B932419-9846-45F3-95F9-21FAC13B088F}" type="presParOf" srcId="{C79A077A-9D23-4C38-8B25-4AD5E2473FAF}" destId="{FBEE5C01-DB84-4737-BEB0-D3511F6B1858}" srcOrd="0" destOrd="0" presId="urn:microsoft.com/office/officeart/2011/layout/TabList"/>
    <dgm:cxn modelId="{70556607-0479-416B-807C-8C8DDE273EC4}" type="presParOf" srcId="{C79A077A-9D23-4C38-8B25-4AD5E2473FAF}" destId="{BA0E9B51-70C0-40DE-9F0C-BFDDE6EA7EEA}" srcOrd="1" destOrd="0" presId="urn:microsoft.com/office/officeart/2011/layout/TabList"/>
    <dgm:cxn modelId="{D1E5515A-6426-436D-BE09-796F539D91EA}" type="presParOf" srcId="{C79A077A-9D23-4C38-8B25-4AD5E2473FAF}" destId="{9B7AFF51-C8C1-4DEE-9512-4734CD1A4760}" srcOrd="2" destOrd="0" presId="urn:microsoft.com/office/officeart/2011/layout/TabList"/>
    <dgm:cxn modelId="{7510D6BC-7081-4B4E-8FF9-C8D083D09DD1}" type="presParOf" srcId="{608C915F-17F4-4E9E-BE46-A107C08550F8}" destId="{F0CACDB9-6A65-4226-A475-B219590FD803}" srcOrd="1" destOrd="0" presId="urn:microsoft.com/office/officeart/2011/layout/TabList"/>
    <dgm:cxn modelId="{7A8F7824-0656-4D4F-8F60-1072BCA3786F}" type="presParOf" srcId="{608C915F-17F4-4E9E-BE46-A107C08550F8}" destId="{375A12C8-D294-4802-A438-9B517A350BB1}" srcOrd="2" destOrd="0" presId="urn:microsoft.com/office/officeart/2011/layout/TabList"/>
    <dgm:cxn modelId="{C4216806-03E0-4A97-AB90-5A9392714FC9}" type="presParOf" srcId="{608C915F-17F4-4E9E-BE46-A107C08550F8}" destId="{5C049535-E33A-4F4A-879B-2415691EE962}" srcOrd="3" destOrd="0" presId="urn:microsoft.com/office/officeart/2011/layout/TabList"/>
    <dgm:cxn modelId="{65CDF20D-7C4E-4116-A996-5D9409EDECBE}" type="presParOf" srcId="{5C049535-E33A-4F4A-879B-2415691EE962}" destId="{6AFD256A-7746-428D-AB5D-E1B3E96C9557}" srcOrd="0" destOrd="0" presId="urn:microsoft.com/office/officeart/2011/layout/TabList"/>
    <dgm:cxn modelId="{869E37D7-627E-427F-924F-7919B6700C56}" type="presParOf" srcId="{5C049535-E33A-4F4A-879B-2415691EE962}" destId="{D050D452-E366-49D8-9021-99FBC2343B0F}" srcOrd="1" destOrd="0" presId="urn:microsoft.com/office/officeart/2011/layout/TabList"/>
    <dgm:cxn modelId="{0A4C75F8-CECA-45E9-A1AD-2C1DF8732E33}" type="presParOf" srcId="{5C049535-E33A-4F4A-879B-2415691EE962}" destId="{637C74C4-5482-4B53-B4E6-917DBFACF2F4}" srcOrd="2" destOrd="0" presId="urn:microsoft.com/office/officeart/2011/layout/TabList"/>
    <dgm:cxn modelId="{8961CA45-5921-43F4-AB16-FDDB053F648C}" type="presParOf" srcId="{608C915F-17F4-4E9E-BE46-A107C08550F8}" destId="{32466F47-98A5-45DC-8379-B5B3C2E52BDB}" srcOrd="4" destOrd="0" presId="urn:microsoft.com/office/officeart/2011/layout/TabList"/>
    <dgm:cxn modelId="{74CEAB83-8EDA-41FE-8E46-73D7BB5CA7D8}" type="presParOf" srcId="{608C915F-17F4-4E9E-BE46-A107C08550F8}" destId="{41DD1F2C-9924-4C1D-894A-6A69030704CF}" srcOrd="5" destOrd="0" presId="urn:microsoft.com/office/officeart/2011/layout/TabList"/>
    <dgm:cxn modelId="{4EBF6B9F-1565-4DA9-BEA8-C3CD1ECE9373}" type="presParOf" srcId="{608C915F-17F4-4E9E-BE46-A107C08550F8}" destId="{DA73CF26-3E6C-4924-9E86-C761075E506E}" srcOrd="6" destOrd="0" presId="urn:microsoft.com/office/officeart/2011/layout/TabList"/>
    <dgm:cxn modelId="{74F648B0-69B3-47E7-9169-5906666D41E7}" type="presParOf" srcId="{DA73CF26-3E6C-4924-9E86-C761075E506E}" destId="{9707ACAE-CBB4-4B2F-90E6-B3D35F820B9D}" srcOrd="0" destOrd="0" presId="urn:microsoft.com/office/officeart/2011/layout/TabList"/>
    <dgm:cxn modelId="{04157F27-23FE-40AA-AB2D-14630E37DB08}" type="presParOf" srcId="{DA73CF26-3E6C-4924-9E86-C761075E506E}" destId="{97607E8D-A21F-4A1F-BAE4-D06E2FC98355}" srcOrd="1" destOrd="0" presId="urn:microsoft.com/office/officeart/2011/layout/TabList"/>
    <dgm:cxn modelId="{A0242282-B7D1-4BE7-B32D-9C53D12B715E}" type="presParOf" srcId="{DA73CF26-3E6C-4924-9E86-C761075E506E}" destId="{A69F58F3-B85B-4F1B-8E0D-A0B275AA2A36}" srcOrd="2" destOrd="0" presId="urn:microsoft.com/office/officeart/2011/layout/TabList"/>
    <dgm:cxn modelId="{CDC13786-9EB8-4406-8A0F-CA39FEA37037}" type="presParOf" srcId="{608C915F-17F4-4E9E-BE46-A107C08550F8}" destId="{B731C11A-FFCE-444C-89B2-4F8BDF0BA5D3}" srcOrd="7" destOrd="0" presId="urn:microsoft.com/office/officeart/2011/layout/TabList"/>
    <dgm:cxn modelId="{1E29756E-4E9E-4C2E-8696-07EA50FB2D1E}" type="presParOf" srcId="{608C915F-17F4-4E9E-BE46-A107C08550F8}" destId="{3A349ED5-88EB-4E2D-BAE1-13B857A5291C}" srcOrd="8" destOrd="0" presId="urn:microsoft.com/office/officeart/2011/layout/TabList"/>
    <dgm:cxn modelId="{A0E327BC-CBA6-494A-87F9-2B96B7205F8E}" type="presParOf" srcId="{608C915F-17F4-4E9E-BE46-A107C08550F8}" destId="{489C62DA-6CB9-4FB3-BF0C-D27EA6897441}" srcOrd="9" destOrd="0" presId="urn:microsoft.com/office/officeart/2011/layout/TabList"/>
    <dgm:cxn modelId="{2FF8FD82-341B-4BBE-AD06-24343250A3CA}" type="presParOf" srcId="{489C62DA-6CB9-4FB3-BF0C-D27EA6897441}" destId="{103E6BB3-A268-4891-8CCB-8B95A53D745F}" srcOrd="0" destOrd="0" presId="urn:microsoft.com/office/officeart/2011/layout/TabList"/>
    <dgm:cxn modelId="{59B736A9-B844-44BE-88D4-1030E4B11EFA}" type="presParOf" srcId="{489C62DA-6CB9-4FB3-BF0C-D27EA6897441}" destId="{6CAD20FB-1A2E-4216-AF63-6134A7C67885}" srcOrd="1" destOrd="0" presId="urn:microsoft.com/office/officeart/2011/layout/TabList"/>
    <dgm:cxn modelId="{FBBBC306-420C-4242-9A0D-0141CA3BC236}" type="presParOf" srcId="{489C62DA-6CB9-4FB3-BF0C-D27EA6897441}" destId="{59B111BD-1E66-4DA0-A171-DCB211CB63B9}" srcOrd="2" destOrd="0" presId="urn:microsoft.com/office/officeart/2011/layout/TabList"/>
    <dgm:cxn modelId="{3E1B1B0D-DF98-4FE2-9CE3-B29C1C0A52DA}" type="presParOf" srcId="{608C915F-17F4-4E9E-BE46-A107C08550F8}" destId="{6C61EBA5-6441-4752-8532-A6B9A84602F3}" srcOrd="10" destOrd="0" presId="urn:microsoft.com/office/officeart/2011/layout/TabList"/>
    <dgm:cxn modelId="{86C743E4-3426-4F9D-B9B4-D4732C66A7B7}" type="presParOf" srcId="{608C915F-17F4-4E9E-BE46-A107C08550F8}" destId="{41208A67-1A56-4DEC-ACC3-D87CFCB2E21F}" srcOrd="11" destOrd="0" presId="urn:microsoft.com/office/officeart/2011/layout/TabList"/>
    <dgm:cxn modelId="{4EA873D2-0EBA-4ED2-BE78-1F0A94731499}" type="presParOf" srcId="{608C915F-17F4-4E9E-BE46-A107C08550F8}" destId="{7C9B3B85-D357-441D-AEF6-1C73194FE371}" srcOrd="12" destOrd="0" presId="urn:microsoft.com/office/officeart/2011/layout/TabList"/>
    <dgm:cxn modelId="{F7D71D61-3D90-4E43-91BD-D8B299B39F4B}" type="presParOf" srcId="{7C9B3B85-D357-441D-AEF6-1C73194FE371}" destId="{2EAF3D03-9A14-418F-B592-54629A97597B}" srcOrd="0" destOrd="0" presId="urn:microsoft.com/office/officeart/2011/layout/TabList"/>
    <dgm:cxn modelId="{0B908BFB-A37C-4317-86AC-F5742804B0D1}" type="presParOf" srcId="{7C9B3B85-D357-441D-AEF6-1C73194FE371}" destId="{DFE67FCA-3AD0-4C7B-AB01-B796C6D32A25}" srcOrd="1" destOrd="0" presId="urn:microsoft.com/office/officeart/2011/layout/TabList"/>
    <dgm:cxn modelId="{E2CB10DE-B363-45AD-A4E9-C03A9B58AA53}" type="presParOf" srcId="{7C9B3B85-D357-441D-AEF6-1C73194FE371}" destId="{EDEDCE09-488B-46D8-8F5A-2A54F57384DD}" srcOrd="2" destOrd="0" presId="urn:microsoft.com/office/officeart/2011/layout/TabList"/>
    <dgm:cxn modelId="{A60F36E3-72DA-4370-AFF8-3F9A0CD1866B}" type="presParOf" srcId="{608C915F-17F4-4E9E-BE46-A107C08550F8}" destId="{4F2B203D-BB35-46E8-BBA4-925F0829278B}" srcOrd="13" destOrd="0" presId="urn:microsoft.com/office/officeart/2011/layout/TabList"/>
    <dgm:cxn modelId="{27041D1E-ECC9-4EC7-BC76-4F5A418A74D7}" type="presParOf" srcId="{608C915F-17F4-4E9E-BE46-A107C08550F8}" destId="{499DBAFF-BDB5-4318-AF26-9DFEEBB8D02B}" srcOrd="14" destOrd="0" presId="urn:microsoft.com/office/officeart/2011/layout/TabList"/>
    <dgm:cxn modelId="{1E12F5B0-5DCE-48E7-A4A4-0273DF275EB5}" type="presParOf" srcId="{608C915F-17F4-4E9E-BE46-A107C08550F8}" destId="{734F5FA2-39A0-4640-8CF7-08B0045635FF}" srcOrd="15" destOrd="0" presId="urn:microsoft.com/office/officeart/2011/layout/TabList"/>
    <dgm:cxn modelId="{C9CC1EB0-833C-4E1E-95FF-D22A60C36C9F}" type="presParOf" srcId="{734F5FA2-39A0-4640-8CF7-08B0045635FF}" destId="{3DDD3742-6BF2-4AE4-9E67-AE13FE17A340}" srcOrd="0" destOrd="0" presId="urn:microsoft.com/office/officeart/2011/layout/TabList"/>
    <dgm:cxn modelId="{5F30901D-CC67-4B1A-A7B8-556041FCB870}" type="presParOf" srcId="{734F5FA2-39A0-4640-8CF7-08B0045635FF}" destId="{5EC7B3FC-1287-409D-AE70-015C248FAB4E}" srcOrd="1" destOrd="0" presId="urn:microsoft.com/office/officeart/2011/layout/TabList"/>
    <dgm:cxn modelId="{1079F784-202E-49BC-8D87-41C7C1C83C22}" type="presParOf" srcId="{734F5FA2-39A0-4640-8CF7-08B0045635FF}" destId="{A8194316-75EE-42C3-ACA2-7CF071869074}" srcOrd="2" destOrd="0" presId="urn:microsoft.com/office/officeart/2011/layout/TabList"/>
    <dgm:cxn modelId="{080328C6-2D00-4E94-8CFA-E6F2E530A260}" type="presParOf" srcId="{608C915F-17F4-4E9E-BE46-A107C08550F8}" destId="{0F8346E7-7E32-4C4D-8212-876B65A75758}" srcOrd="16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sz="24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trimDirective</a:t>
          </a:r>
          <a:endParaRPr lang="en-US" sz="2400" b="1" cap="none" spc="0" dirty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  <a:p>
          <a:pPr latinLnBrk="1"/>
          <a:r>
            <a:rPr lang="en-US" sz="2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Whitespaces </a:t>
          </a:r>
        </a:p>
        <a:p>
          <a:pPr latinLnBrk="1"/>
          <a:r>
            <a:rPr lang="ko-KR" altLang="en-US" sz="2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4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2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24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trimDirectiveWhitespaces</a:t>
          </a:r>
          <a:r>
            <a:rPr lang="en-US" sz="2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2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EF45A825-4188-4D81-8CC6-4772935ACBC9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F049E1F-32FE-4CE0-BC67-F738CC18003E}" type="parTrans" cxnId="{F071E01E-B29F-41C5-8747-986EEF5AD25A}">
      <dgm:prSet/>
      <dgm:spPr/>
      <dgm:t>
        <a:bodyPr/>
        <a:lstStyle/>
        <a:p>
          <a:pPr latinLnBrk="1"/>
          <a:endParaRPr lang="ko-KR" altLang="en-US"/>
        </a:p>
      </dgm:t>
    </dgm:pt>
    <dgm:pt modelId="{FC9F93AC-D9B1-4C28-83C0-860698D793C7}" type="sibTrans" cxnId="{F071E01E-B29F-41C5-8747-986EEF5AD25A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X="118590" custScaleY="86391" custLinFactNeighborX="3846" custLinFactNeighborY="712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 custLinFactNeighborX="-7002"/>
      <dgm:spPr/>
    </dgm:pt>
    <dgm:pt modelId="{F0CACDB9-6A65-4226-A475-B219590FD803}" type="pres">
      <dgm:prSet presAssocID="{CED6FB21-ECC0-47B5-B03A-03D6EFAF7BE2}" presName="Child" presStyleLbl="revTx" presStyleIdx="1" presStyleCnt="2" custScaleY="53082" custLinFactNeighborY="14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4A2B85E4-FEC8-4F58-A229-229DD3341E41}" type="presOf" srcId="{1FF19E18-72C4-4F84-8B38-BB8ECBAF8946}" destId="{608C915F-17F4-4E9E-BE46-A107C08550F8}" srcOrd="0" destOrd="0" presId="urn:microsoft.com/office/officeart/2011/layout/TabList"/>
    <dgm:cxn modelId="{A2F409FD-75EA-4E9C-B333-D0FBAEB082A9}" type="presOf" srcId="{2681918B-BA98-41A1-A266-AEBFD2C831CC}" destId="{F0CACDB9-6A65-4226-A475-B219590FD803}" srcOrd="0" destOrd="0" presId="urn:microsoft.com/office/officeart/2011/layout/TabList"/>
    <dgm:cxn modelId="{F071E01E-B29F-41C5-8747-986EEF5AD25A}" srcId="{CED6FB21-ECC0-47B5-B03A-03D6EFAF7BE2}" destId="{EF45A825-4188-4D81-8CC6-4772935ACBC9}" srcOrd="0" destOrd="0" parTransId="{FF049E1F-32FE-4CE0-BC67-F738CC18003E}" sibTransId="{FC9F93AC-D9B1-4C28-83C0-860698D793C7}"/>
    <dgm:cxn modelId="{5738221C-518D-4618-9A95-2D027010CD7C}" type="presOf" srcId="{EF45A825-4188-4D81-8CC6-4772935ACBC9}" destId="{FBEE5C01-DB84-4737-BEB0-D3511F6B1858}" srcOrd="0" destOrd="0" presId="urn:microsoft.com/office/officeart/2011/layout/TabList"/>
    <dgm:cxn modelId="{507FBC6C-AB6D-4FD9-8022-2129DEC5EAF3}" type="presOf" srcId="{CED6FB21-ECC0-47B5-B03A-03D6EFAF7BE2}" destId="{BA0E9B51-70C0-40DE-9F0C-BFDDE6EA7EEA}" srcOrd="0" destOrd="0" presId="urn:microsoft.com/office/officeart/2011/layout/TabList"/>
    <dgm:cxn modelId="{1699689D-15A8-4A2F-BF3E-194FDC8F08EA}" type="presParOf" srcId="{608C915F-17F4-4E9E-BE46-A107C08550F8}" destId="{C79A077A-9D23-4C38-8B25-4AD5E2473FAF}" srcOrd="0" destOrd="0" presId="urn:microsoft.com/office/officeart/2011/layout/TabList"/>
    <dgm:cxn modelId="{C8AD9573-DC20-4E33-8381-4863BF90A1D5}" type="presParOf" srcId="{C79A077A-9D23-4C38-8B25-4AD5E2473FAF}" destId="{FBEE5C01-DB84-4737-BEB0-D3511F6B1858}" srcOrd="0" destOrd="0" presId="urn:microsoft.com/office/officeart/2011/layout/TabList"/>
    <dgm:cxn modelId="{937736BA-2D09-4AB9-B0AC-1461916C64F5}" type="presParOf" srcId="{C79A077A-9D23-4C38-8B25-4AD5E2473FAF}" destId="{BA0E9B51-70C0-40DE-9F0C-BFDDE6EA7EEA}" srcOrd="1" destOrd="0" presId="urn:microsoft.com/office/officeart/2011/layout/TabList"/>
    <dgm:cxn modelId="{EC95E967-FE9C-4070-9BB8-C6505C01E71C}" type="presParOf" srcId="{C79A077A-9D23-4C38-8B25-4AD5E2473FAF}" destId="{9B7AFF51-C8C1-4DEE-9512-4734CD1A4760}" srcOrd="2" destOrd="0" presId="urn:microsoft.com/office/officeart/2011/layout/TabList"/>
    <dgm:cxn modelId="{A4E2710F-7DAA-4B24-919C-CF502B2ADD05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errorPage</a:t>
          </a:r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errorPage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Error.jsp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isErrorPage</a:t>
          </a:r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9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9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isErrorPage</a:t>
          </a:r>
          <a:r>
            <a:rPr lang="en-US" sz="19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pageEncoding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C407763B-08CF-4DC5-9B6C-EDB509E09B31}">
      <dgm:prSet phldrT="[텍스트]" custT="1"/>
      <dgm:spPr/>
      <dgm:t>
        <a:bodyPr lIns="36000" rIns="36000"/>
        <a:lstStyle/>
        <a:p>
          <a:pPr algn="ctr" latinLnBrk="1"/>
          <a:endParaRPr lang="ko-KR" altLang="en-US" sz="17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5BF16E4-C612-497C-98B2-7C43A070624C}" type="par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CD274528-ADDB-4066-B80C-FC6F80EB54D5}" type="sib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3B60B741-BE2C-41B9-94A6-79A8D6733B62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BB97CD3-8B8B-451F-B8D0-A39782F5CEE3}" type="sib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88360C4B-185E-4F70-9D5F-530863B28544}" type="par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63F71B96-2A54-4530-81CB-8950D5574E6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=“UTF-8” </a:t>
          </a:r>
          <a:r>
            <a:rPr lang="en-US" sz="14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F28A5BC-BB44-40DA-B1A0-802AD699C4DF}" type="parTrans" cxnId="{9FC0BC0A-3A17-4F1B-BB69-A93F0D655291}">
      <dgm:prSet/>
      <dgm:spPr/>
      <dgm:t>
        <a:bodyPr/>
        <a:lstStyle/>
        <a:p>
          <a:pPr latinLnBrk="1"/>
          <a:endParaRPr lang="ko-KR" altLang="en-US"/>
        </a:p>
      </dgm:t>
    </dgm:pt>
    <dgm:pt modelId="{258ABF4A-B185-4CC2-B596-FB08DC7243B3}" type="sibTrans" cxnId="{9FC0BC0A-3A17-4F1B-BB69-A93F0D655291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3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3"/>
      <dgm:spPr/>
    </dgm:pt>
    <dgm:pt modelId="{F0CACDB9-6A65-4226-A475-B219590FD803}" type="pres">
      <dgm:prSet presAssocID="{CED6FB21-ECC0-47B5-B03A-03D6EFAF7BE2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3" custScaleX="120681" custScaleY="84425" custLinFactNeighborX="5170" custLinFactNeighborY="639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3" custLinFactNeighborX="-1344"/>
      <dgm:spPr/>
    </dgm:pt>
    <dgm:pt modelId="{32466F47-98A5-45DC-8379-B5B3C2E52BDB}" type="pres">
      <dgm:prSet presAssocID="{1994A70C-FAC1-4DA8-9481-73B59FFFB2E3}" presName="Child" presStyleLbl="revTx" presStyleIdx="3" presStyleCnt="6" custLinFactNeighborY="34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3" custScaleX="129697" custScaleY="84425" custLinFactNeighborX="7424" custLinFactNeighborY="654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3" custLinFactNeighborX="-1930"/>
      <dgm:spPr/>
    </dgm:pt>
    <dgm:pt modelId="{B731C11A-FFCE-444C-89B2-4F8BDF0BA5D3}" type="pres">
      <dgm:prSet presAssocID="{627858B2-1291-4BCF-B977-8B0F4C24C31C}" presName="Child" presStyleLbl="revTx" presStyleIdx="5" presStyleCnt="6" custLinFactNeighborY="133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681B9B-1497-4D77-891F-6430F7F1434A}" type="presOf" srcId="{CED6FB21-ECC0-47B5-B03A-03D6EFAF7BE2}" destId="{BA0E9B51-70C0-40DE-9F0C-BFDDE6EA7EEA}" srcOrd="0" destOrd="0" presId="urn:microsoft.com/office/officeart/2011/layout/TabList"/>
    <dgm:cxn modelId="{89941F69-61EF-4F12-9C67-DBE54854E184}" srcId="{627858B2-1291-4BCF-B977-8B0F4C24C31C}" destId="{C407763B-08CF-4DC5-9B6C-EDB509E09B31}" srcOrd="0" destOrd="0" parTransId="{E5BF16E4-C612-497C-98B2-7C43A070624C}" sibTransId="{CD274528-ADDB-4066-B80C-FC6F80EB54D5}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CD6555B2-F1E2-46A1-945A-C68F1614AB73}" type="presOf" srcId="{1994A70C-FAC1-4DA8-9481-73B59FFFB2E3}" destId="{D050D452-E366-49D8-9021-99FBC2343B0F}" srcOrd="0" destOrd="0" presId="urn:microsoft.com/office/officeart/2011/layout/TabList"/>
    <dgm:cxn modelId="{0FBEADC7-FEF5-4AA6-8061-B1A2BBC33C52}" type="presOf" srcId="{3B60B741-BE2C-41B9-94A6-79A8D6733B62}" destId="{B731C11A-FFCE-444C-89B2-4F8BDF0BA5D3}" srcOrd="0" destOrd="1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FC38285A-27A6-4FF9-A835-2D76BEB925AA}" type="presOf" srcId="{1FF19E18-72C4-4F84-8B38-BB8ECBAF8946}" destId="{608C915F-17F4-4E9E-BE46-A107C08550F8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236C40B0-C6C3-4770-BD84-A13F189B8046}" srcId="{627858B2-1291-4BCF-B977-8B0F4C24C31C}" destId="{3B60B741-BE2C-41B9-94A6-79A8D6733B62}" srcOrd="2" destOrd="0" parTransId="{88360C4B-185E-4F70-9D5F-530863B28544}" sibTransId="{7BB97CD3-8B8B-451F-B8D0-A39782F5CEE3}"/>
    <dgm:cxn modelId="{833CC013-D6BD-4B88-945D-8FC55C9A8857}" type="presOf" srcId="{1272B05E-EF34-42A7-8739-5FD30587EE66}" destId="{FBEE5C01-DB84-4737-BEB0-D3511F6B1858}" srcOrd="0" destOrd="0" presId="urn:microsoft.com/office/officeart/2011/layout/TabList"/>
    <dgm:cxn modelId="{9174A545-1383-4453-9C7E-21D51C666D37}" type="presOf" srcId="{C407763B-08CF-4DC5-9B6C-EDB509E09B31}" destId="{9707ACAE-CBB4-4B2F-90E6-B3D35F820B9D}" srcOrd="0" destOrd="0" presId="urn:microsoft.com/office/officeart/2011/layout/TabList"/>
    <dgm:cxn modelId="{9FC0BC0A-3A17-4F1B-BB69-A93F0D655291}" srcId="{627858B2-1291-4BCF-B977-8B0F4C24C31C}" destId="{63F71B96-2A54-4530-81CB-8950D5574E69}" srcOrd="3" destOrd="0" parTransId="{7F28A5BC-BB44-40DA-B1A0-802AD699C4DF}" sibTransId="{258ABF4A-B185-4CC2-B596-FB08DC7243B3}"/>
    <dgm:cxn modelId="{25396126-1C91-4267-B12B-C0FA9DADD889}" type="presOf" srcId="{2681918B-BA98-41A1-A266-AEBFD2C831CC}" destId="{F0CACDB9-6A65-4226-A475-B219590FD803}" srcOrd="0" destOrd="0" presId="urn:microsoft.com/office/officeart/2011/layout/TabList"/>
    <dgm:cxn modelId="{89EC5869-97AA-43CD-A7BC-61D9F4BD731F}" type="presOf" srcId="{627858B2-1291-4BCF-B977-8B0F4C24C31C}" destId="{97607E8D-A21F-4A1F-BAE4-D06E2FC98355}" srcOrd="0" destOrd="0" presId="urn:microsoft.com/office/officeart/2011/layout/TabList"/>
    <dgm:cxn modelId="{0463AC10-3EBB-4996-8C5F-AE6930EC208D}" type="presOf" srcId="{4CECE73E-587D-4427-A8A2-DCA9E6A8D8EC}" destId="{6AFD256A-7746-428D-AB5D-E1B3E96C9557}" srcOrd="0" destOrd="0" presId="urn:microsoft.com/office/officeart/2011/layout/TabList"/>
    <dgm:cxn modelId="{1ADE381B-F23B-4F4C-A0EC-9CE63A8405CB}" type="presOf" srcId="{4453F622-9580-4AAB-BB40-47FBE350D792}" destId="{32466F47-98A5-45DC-8379-B5B3C2E52BDB}" srcOrd="0" destOrd="0" presId="urn:microsoft.com/office/officeart/2011/layout/TabList"/>
    <dgm:cxn modelId="{D2D99318-C45D-4154-AEBF-D6C066497FBE}" type="presOf" srcId="{63F71B96-2A54-4530-81CB-8950D5574E69}" destId="{B731C11A-FFCE-444C-89B2-4F8BDF0BA5D3}" srcOrd="0" destOrd="2" presId="urn:microsoft.com/office/officeart/2011/layout/TabList"/>
    <dgm:cxn modelId="{2D1EB1A0-93D7-4767-A6CD-AAB2378BE231}" type="presOf" srcId="{2C70BE7E-AB33-4707-A8BE-FB7263BF3802}" destId="{B731C11A-FFCE-444C-89B2-4F8BDF0BA5D3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6A2C848F-3E33-45C6-A94E-15CD750627F2}" type="presParOf" srcId="{608C915F-17F4-4E9E-BE46-A107C08550F8}" destId="{C79A077A-9D23-4C38-8B25-4AD5E2473FAF}" srcOrd="0" destOrd="0" presId="urn:microsoft.com/office/officeart/2011/layout/TabList"/>
    <dgm:cxn modelId="{74DF4D33-0E6A-45AF-BB0C-B2AE732C746E}" type="presParOf" srcId="{C79A077A-9D23-4C38-8B25-4AD5E2473FAF}" destId="{FBEE5C01-DB84-4737-BEB0-D3511F6B1858}" srcOrd="0" destOrd="0" presId="urn:microsoft.com/office/officeart/2011/layout/TabList"/>
    <dgm:cxn modelId="{9BDE1D80-E984-43D3-A6E3-9318606DA7CE}" type="presParOf" srcId="{C79A077A-9D23-4C38-8B25-4AD5E2473FAF}" destId="{BA0E9B51-70C0-40DE-9F0C-BFDDE6EA7EEA}" srcOrd="1" destOrd="0" presId="urn:microsoft.com/office/officeart/2011/layout/TabList"/>
    <dgm:cxn modelId="{9B09943D-51CF-46BF-8C48-CE7C228CB937}" type="presParOf" srcId="{C79A077A-9D23-4C38-8B25-4AD5E2473FAF}" destId="{9B7AFF51-C8C1-4DEE-9512-4734CD1A4760}" srcOrd="2" destOrd="0" presId="urn:microsoft.com/office/officeart/2011/layout/TabList"/>
    <dgm:cxn modelId="{EDE921D5-4719-4B7F-97DD-0CE678D7B9E6}" type="presParOf" srcId="{608C915F-17F4-4E9E-BE46-A107C08550F8}" destId="{F0CACDB9-6A65-4226-A475-B219590FD803}" srcOrd="1" destOrd="0" presId="urn:microsoft.com/office/officeart/2011/layout/TabList"/>
    <dgm:cxn modelId="{DB09FB24-EE99-40E8-B4C9-E669362E6ECB}" type="presParOf" srcId="{608C915F-17F4-4E9E-BE46-A107C08550F8}" destId="{375A12C8-D294-4802-A438-9B517A350BB1}" srcOrd="2" destOrd="0" presId="urn:microsoft.com/office/officeart/2011/layout/TabList"/>
    <dgm:cxn modelId="{7B1D0A29-9619-48B2-9905-7EC12B9CC03B}" type="presParOf" srcId="{608C915F-17F4-4E9E-BE46-A107C08550F8}" destId="{5C049535-E33A-4F4A-879B-2415691EE962}" srcOrd="3" destOrd="0" presId="urn:microsoft.com/office/officeart/2011/layout/TabList"/>
    <dgm:cxn modelId="{FC64DBB9-7E04-4A08-839D-CEBCF07D4145}" type="presParOf" srcId="{5C049535-E33A-4F4A-879B-2415691EE962}" destId="{6AFD256A-7746-428D-AB5D-E1B3E96C9557}" srcOrd="0" destOrd="0" presId="urn:microsoft.com/office/officeart/2011/layout/TabList"/>
    <dgm:cxn modelId="{5368E7A4-8CE2-4D0B-874A-49C1D2A0C842}" type="presParOf" srcId="{5C049535-E33A-4F4A-879B-2415691EE962}" destId="{D050D452-E366-49D8-9021-99FBC2343B0F}" srcOrd="1" destOrd="0" presId="urn:microsoft.com/office/officeart/2011/layout/TabList"/>
    <dgm:cxn modelId="{A80BAA9A-1BE6-4472-8FB5-F4B88ABAF43B}" type="presParOf" srcId="{5C049535-E33A-4F4A-879B-2415691EE962}" destId="{637C74C4-5482-4B53-B4E6-917DBFACF2F4}" srcOrd="2" destOrd="0" presId="urn:microsoft.com/office/officeart/2011/layout/TabList"/>
    <dgm:cxn modelId="{37A37AC4-C5DC-4A4D-B0A6-109C4BBAB91A}" type="presParOf" srcId="{608C915F-17F4-4E9E-BE46-A107C08550F8}" destId="{32466F47-98A5-45DC-8379-B5B3C2E52BDB}" srcOrd="4" destOrd="0" presId="urn:microsoft.com/office/officeart/2011/layout/TabList"/>
    <dgm:cxn modelId="{F726263E-045D-4C16-AEDF-4FF35E03BE7D}" type="presParOf" srcId="{608C915F-17F4-4E9E-BE46-A107C08550F8}" destId="{41DD1F2C-9924-4C1D-894A-6A69030704CF}" srcOrd="5" destOrd="0" presId="urn:microsoft.com/office/officeart/2011/layout/TabList"/>
    <dgm:cxn modelId="{9A985282-F9A6-4175-8365-FD2D95CB1DC8}" type="presParOf" srcId="{608C915F-17F4-4E9E-BE46-A107C08550F8}" destId="{DA73CF26-3E6C-4924-9E86-C761075E506E}" srcOrd="6" destOrd="0" presId="urn:microsoft.com/office/officeart/2011/layout/TabList"/>
    <dgm:cxn modelId="{8AA7EE65-B818-43D7-A6D1-A9DBBC5C63CB}" type="presParOf" srcId="{DA73CF26-3E6C-4924-9E86-C761075E506E}" destId="{9707ACAE-CBB4-4B2F-90E6-B3D35F820B9D}" srcOrd="0" destOrd="0" presId="urn:microsoft.com/office/officeart/2011/layout/TabList"/>
    <dgm:cxn modelId="{CBD62FC5-DAA5-4743-BC26-40338824E8BE}" type="presParOf" srcId="{DA73CF26-3E6C-4924-9E86-C761075E506E}" destId="{97607E8D-A21F-4A1F-BAE4-D06E2FC98355}" srcOrd="1" destOrd="0" presId="urn:microsoft.com/office/officeart/2011/layout/TabList"/>
    <dgm:cxn modelId="{C8F3970A-89E2-4DE6-9C3F-258E46E8D4C2}" type="presParOf" srcId="{DA73CF26-3E6C-4924-9E86-C761075E506E}" destId="{A69F58F3-B85B-4F1B-8E0D-A0B275AA2A36}" srcOrd="2" destOrd="0" presId="urn:microsoft.com/office/officeart/2011/layout/TabList"/>
    <dgm:cxn modelId="{57FEC7DD-1D78-4C23-B33D-20B2F141005F}" type="presParOf" srcId="{608C915F-17F4-4E9E-BE46-A107C08550F8}" destId="{B731C11A-FFCE-444C-89B2-4F8BDF0BA5D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&lt;%@include file=“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URL”%&gt;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E8C9FCBB-98AA-4D34-82BF-AFF6D81B79DC}" type="presOf" srcId="{2681918B-BA98-41A1-A266-AEBFD2C831CC}" destId="{F0CACDB9-6A65-4226-A475-B219590FD803}" srcOrd="0" destOrd="0" presId="urn:microsoft.com/office/officeart/2011/layout/TabList"/>
    <dgm:cxn modelId="{001C5E67-E48E-4B25-A55F-B2E075C1A69E}" type="presOf" srcId="{1FF19E18-72C4-4F84-8B38-BB8ECBAF8946}" destId="{608C915F-17F4-4E9E-BE46-A107C08550F8}" srcOrd="0" destOrd="0" presId="urn:microsoft.com/office/officeart/2011/layout/TabList"/>
    <dgm:cxn modelId="{B6B9D7DF-2D9B-4CED-AF79-82FF029AFA7F}" type="presOf" srcId="{1272B05E-EF34-42A7-8739-5FD30587EE66}" destId="{FBEE5C01-DB84-4737-BEB0-D3511F6B1858}" srcOrd="0" destOrd="0" presId="urn:microsoft.com/office/officeart/2011/layout/TabList"/>
    <dgm:cxn modelId="{2CB8DF79-4A46-447E-8FE6-2343C5A4AA32}" type="presOf" srcId="{CED6FB21-ECC0-47B5-B03A-03D6EFAF7BE2}" destId="{BA0E9B51-70C0-40DE-9F0C-BFDDE6EA7EEA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1C8F73BC-9C6D-404C-BE93-BDCCC6D06EF4}" type="presParOf" srcId="{608C915F-17F4-4E9E-BE46-A107C08550F8}" destId="{C79A077A-9D23-4C38-8B25-4AD5E2473FAF}" srcOrd="0" destOrd="0" presId="urn:microsoft.com/office/officeart/2011/layout/TabList"/>
    <dgm:cxn modelId="{C4FC1C89-0D04-44FA-9B0B-FC322DA406D8}" type="presParOf" srcId="{C79A077A-9D23-4C38-8B25-4AD5E2473FAF}" destId="{FBEE5C01-DB84-4737-BEB0-D3511F6B1858}" srcOrd="0" destOrd="0" presId="urn:microsoft.com/office/officeart/2011/layout/TabList"/>
    <dgm:cxn modelId="{057A4350-C547-4346-A3F3-F00196026C88}" type="presParOf" srcId="{C79A077A-9D23-4C38-8B25-4AD5E2473FAF}" destId="{BA0E9B51-70C0-40DE-9F0C-BFDDE6EA7EEA}" srcOrd="1" destOrd="0" presId="urn:microsoft.com/office/officeart/2011/layout/TabList"/>
    <dgm:cxn modelId="{0AD6B913-487D-4B64-967C-66C4267180FE}" type="presParOf" srcId="{C79A077A-9D23-4C38-8B25-4AD5E2473FAF}" destId="{9B7AFF51-C8C1-4DEE-9512-4734CD1A4760}" srcOrd="2" destOrd="0" presId="urn:microsoft.com/office/officeart/2011/layout/TabList"/>
    <dgm:cxn modelId="{2632E192-AF2B-4668-91E7-0D6ADE9AF41B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F58F3-B85B-4F1B-8E0D-A0B275AA2A36}">
      <dsp:nvSpPr>
        <dsp:cNvPr id="0" name=""/>
        <dsp:cNvSpPr/>
      </dsp:nvSpPr>
      <dsp:spPr>
        <a:xfrm>
          <a:off x="166796" y="3876165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116157" y="2211290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546416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609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246649" y="609"/>
        <a:ext cx="6394310" cy="545806"/>
      </dsp:txXfrm>
    </dsp:sp>
    <dsp:sp modelId="{BA0E9B51-70C0-40DE-9F0C-BFDDE6EA7EEA}">
      <dsp:nvSpPr>
        <dsp:cNvPr id="0" name=""/>
        <dsp:cNvSpPr/>
      </dsp:nvSpPr>
      <dsp:spPr>
        <a:xfrm>
          <a:off x="0" y="81533"/>
          <a:ext cx="2246649" cy="4610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info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2513" y="104046"/>
        <a:ext cx="2201623" cy="438579"/>
      </dsp:txXfrm>
    </dsp:sp>
    <dsp:sp modelId="{F0CACDB9-6A65-4226-A475-B219590FD803}">
      <dsp:nvSpPr>
        <dsp:cNvPr id="0" name=""/>
        <dsp:cNvSpPr/>
      </dsp:nvSpPr>
      <dsp:spPr>
        <a:xfrm>
          <a:off x="0" y="546416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info=“JSPStudy.co.kr”%&gt;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46416"/>
        <a:ext cx="8640960" cy="1091777"/>
      </dsp:txXfrm>
    </dsp:sp>
    <dsp:sp modelId="{6AFD256A-7746-428D-AB5D-E1B3E96C9557}">
      <dsp:nvSpPr>
        <dsp:cNvPr id="0" name=""/>
        <dsp:cNvSpPr/>
      </dsp:nvSpPr>
      <dsp:spPr>
        <a:xfrm>
          <a:off x="2362807" y="1665483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362807" y="1665483"/>
        <a:ext cx="6394310" cy="545806"/>
      </dsp:txXfrm>
    </dsp:sp>
    <dsp:sp modelId="{D050D452-E366-49D8-9021-99FBC2343B0F}">
      <dsp:nvSpPr>
        <dsp:cNvPr id="0" name=""/>
        <dsp:cNvSpPr/>
      </dsp:nvSpPr>
      <dsp:spPr>
        <a:xfrm>
          <a:off x="11924" y="1671580"/>
          <a:ext cx="2711279" cy="5458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language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38573" y="1698229"/>
        <a:ext cx="2657981" cy="519157"/>
      </dsp:txXfrm>
    </dsp:sp>
    <dsp:sp modelId="{32466F47-98A5-45DC-8379-B5B3C2E52BDB}">
      <dsp:nvSpPr>
        <dsp:cNvPr id="0" name=""/>
        <dsp:cNvSpPr/>
      </dsp:nvSpPr>
      <dsp:spPr>
        <a:xfrm>
          <a:off x="0" y="2211290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language=“java”%&gt;</a:t>
          </a: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11290"/>
        <a:ext cx="8640960" cy="1091777"/>
      </dsp:txXfrm>
    </dsp:sp>
    <dsp:sp modelId="{9707ACAE-CBB4-4B2F-90E6-B3D35F820B9D}">
      <dsp:nvSpPr>
        <dsp:cNvPr id="0" name=""/>
        <dsp:cNvSpPr/>
      </dsp:nvSpPr>
      <dsp:spPr>
        <a:xfrm>
          <a:off x="2413446" y="3330358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413446" y="3330358"/>
        <a:ext cx="6394310" cy="545806"/>
      </dsp:txXfrm>
    </dsp:sp>
    <dsp:sp modelId="{97607E8D-A21F-4A1F-BAE4-D06E2FC98355}">
      <dsp:nvSpPr>
        <dsp:cNvPr id="0" name=""/>
        <dsp:cNvSpPr/>
      </dsp:nvSpPr>
      <dsp:spPr>
        <a:xfrm>
          <a:off x="11924" y="3331417"/>
          <a:ext cx="2913837" cy="5458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contentType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38573" y="3358066"/>
        <a:ext cx="2860539" cy="519157"/>
      </dsp:txXfrm>
    </dsp:sp>
    <dsp:sp modelId="{B731C11A-FFCE-444C-89B2-4F8BDF0BA5D3}">
      <dsp:nvSpPr>
        <dsp:cNvPr id="0" name=""/>
        <dsp:cNvSpPr/>
      </dsp:nvSpPr>
      <dsp:spPr>
        <a:xfrm>
          <a:off x="0" y="3876165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=“text/html”;  charset=“EUC-KR”%&gt;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876165"/>
        <a:ext cx="8640960" cy="109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94316-75EE-42C3-ACA2-7CF071869074}">
      <dsp:nvSpPr>
        <dsp:cNvPr id="0" name=""/>
        <dsp:cNvSpPr/>
      </dsp:nvSpPr>
      <dsp:spPr>
        <a:xfrm>
          <a:off x="0" y="5194724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DCE09-488B-46D8-8F5A-2A54F57384DD}">
      <dsp:nvSpPr>
        <dsp:cNvPr id="0" name=""/>
        <dsp:cNvSpPr/>
      </dsp:nvSpPr>
      <dsp:spPr>
        <a:xfrm>
          <a:off x="0" y="4215252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111BD-1E66-4DA0-A171-DCB211CB63B9}">
      <dsp:nvSpPr>
        <dsp:cNvPr id="0" name=""/>
        <dsp:cNvSpPr/>
      </dsp:nvSpPr>
      <dsp:spPr>
        <a:xfrm>
          <a:off x="0" y="3239092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F58F3-B85B-4F1B-8E0D-A0B275AA2A36}">
      <dsp:nvSpPr>
        <dsp:cNvPr id="0" name=""/>
        <dsp:cNvSpPr/>
      </dsp:nvSpPr>
      <dsp:spPr>
        <a:xfrm>
          <a:off x="0" y="2264543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0" y="1294227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345583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09205" y="22779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209205" y="22779"/>
        <a:ext cx="6287738" cy="303753"/>
      </dsp:txXfrm>
    </dsp:sp>
    <dsp:sp modelId="{BA0E9B51-70C0-40DE-9F0C-BFDDE6EA7EEA}">
      <dsp:nvSpPr>
        <dsp:cNvPr id="0" name=""/>
        <dsp:cNvSpPr/>
      </dsp:nvSpPr>
      <dsp:spPr>
        <a:xfrm>
          <a:off x="11" y="0"/>
          <a:ext cx="2123996" cy="3449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extends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16851" y="16840"/>
        <a:ext cx="2090316" cy="328068"/>
      </dsp:txXfrm>
    </dsp:sp>
    <dsp:sp modelId="{F0CACDB9-6A65-4226-A475-B219590FD803}">
      <dsp:nvSpPr>
        <dsp:cNvPr id="0" name=""/>
        <dsp:cNvSpPr/>
      </dsp:nvSpPr>
      <dsp:spPr>
        <a:xfrm>
          <a:off x="0" y="366163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extends=“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com.jspstudy.Diretive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66163"/>
        <a:ext cx="8496944" cy="607597"/>
      </dsp:txXfrm>
    </dsp:sp>
    <dsp:sp modelId="{6AFD256A-7746-428D-AB5D-E1B3E96C9557}">
      <dsp:nvSpPr>
        <dsp:cNvPr id="0" name=""/>
        <dsp:cNvSpPr/>
      </dsp:nvSpPr>
      <dsp:spPr>
        <a:xfrm>
          <a:off x="2209205" y="990474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209205" y="990474"/>
        <a:ext cx="6287738" cy="303753"/>
      </dsp:txXfrm>
    </dsp:sp>
    <dsp:sp modelId="{D050D452-E366-49D8-9021-99FBC2343B0F}">
      <dsp:nvSpPr>
        <dsp:cNvPr id="0" name=""/>
        <dsp:cNvSpPr/>
      </dsp:nvSpPr>
      <dsp:spPr>
        <a:xfrm>
          <a:off x="0" y="936104"/>
          <a:ext cx="2123068" cy="3449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import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16840" y="952944"/>
        <a:ext cx="2089388" cy="328068"/>
      </dsp:txXfrm>
    </dsp:sp>
    <dsp:sp modelId="{32466F47-98A5-45DC-8379-B5B3C2E52BDB}">
      <dsp:nvSpPr>
        <dsp:cNvPr id="0" name=""/>
        <dsp:cNvSpPr/>
      </dsp:nvSpPr>
      <dsp:spPr>
        <a:xfrm>
          <a:off x="0" y="1314805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import=“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java.util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.*,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java.sql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.*” import=“java.io.*” 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1314805"/>
        <a:ext cx="8496944" cy="607597"/>
      </dsp:txXfrm>
    </dsp:sp>
    <dsp:sp modelId="{9707ACAE-CBB4-4B2F-90E6-B3D35F820B9D}">
      <dsp:nvSpPr>
        <dsp:cNvPr id="0" name=""/>
        <dsp:cNvSpPr/>
      </dsp:nvSpPr>
      <dsp:spPr>
        <a:xfrm>
          <a:off x="2209205" y="1960790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1960790"/>
        <a:ext cx="6287738" cy="303753"/>
      </dsp:txXfrm>
    </dsp:sp>
    <dsp:sp modelId="{97607E8D-A21F-4A1F-BAE4-D06E2FC98355}">
      <dsp:nvSpPr>
        <dsp:cNvPr id="0" name=""/>
        <dsp:cNvSpPr/>
      </dsp:nvSpPr>
      <dsp:spPr>
        <a:xfrm>
          <a:off x="11" y="1916003"/>
          <a:ext cx="2123996" cy="3501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session 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17107" y="1933099"/>
        <a:ext cx="2089804" cy="333055"/>
      </dsp:txXfrm>
    </dsp:sp>
    <dsp:sp modelId="{B731C11A-FFCE-444C-89B2-4F8BDF0BA5D3}">
      <dsp:nvSpPr>
        <dsp:cNvPr id="0" name=""/>
        <dsp:cNvSpPr/>
      </dsp:nvSpPr>
      <dsp:spPr>
        <a:xfrm>
          <a:off x="0" y="2287742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session=“false”%&gt;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87742"/>
        <a:ext cx="8496944" cy="607597"/>
      </dsp:txXfrm>
    </dsp:sp>
    <dsp:sp modelId="{103E6BB3-A268-4891-8CCB-8B95A53D745F}">
      <dsp:nvSpPr>
        <dsp:cNvPr id="0" name=""/>
        <dsp:cNvSpPr/>
      </dsp:nvSpPr>
      <dsp:spPr>
        <a:xfrm>
          <a:off x="2209205" y="2935338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2935338"/>
        <a:ext cx="6287738" cy="303753"/>
      </dsp:txXfrm>
    </dsp:sp>
    <dsp:sp modelId="{6CAD20FB-1A2E-4216-AF63-6134A7C67885}">
      <dsp:nvSpPr>
        <dsp:cNvPr id="0" name=""/>
        <dsp:cNvSpPr/>
      </dsp:nvSpPr>
      <dsp:spPr>
        <a:xfrm>
          <a:off x="0" y="2880320"/>
          <a:ext cx="2123996" cy="3533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buffer </a:t>
          </a:r>
          <a:r>
            <a:rPr lang="ko-KR" altLang="en-US" sz="17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7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17253" y="2897573"/>
        <a:ext cx="2089490" cy="336121"/>
      </dsp:txXfrm>
    </dsp:sp>
    <dsp:sp modelId="{6C61EBA5-6441-4752-8532-A6B9A84602F3}">
      <dsp:nvSpPr>
        <dsp:cNvPr id="0" name=""/>
        <dsp:cNvSpPr/>
      </dsp:nvSpPr>
      <dsp:spPr>
        <a:xfrm>
          <a:off x="0" y="3263902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buffer=“16kb”%&gt;, </a:t>
          </a:r>
          <a:r>
            <a:rPr lang="en-US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buffer=“none”%&gt;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263902"/>
        <a:ext cx="8496944" cy="607597"/>
      </dsp:txXfrm>
    </dsp:sp>
    <dsp:sp modelId="{2EAF3D03-9A14-418F-B592-54629A97597B}">
      <dsp:nvSpPr>
        <dsp:cNvPr id="0" name=""/>
        <dsp:cNvSpPr/>
      </dsp:nvSpPr>
      <dsp:spPr>
        <a:xfrm>
          <a:off x="2209205" y="3911499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3911499"/>
        <a:ext cx="6287738" cy="303753"/>
      </dsp:txXfrm>
    </dsp:sp>
    <dsp:sp modelId="{DFE67FCA-3AD0-4C7B-AB01-B796C6D32A25}">
      <dsp:nvSpPr>
        <dsp:cNvPr id="0" name=""/>
        <dsp:cNvSpPr/>
      </dsp:nvSpPr>
      <dsp:spPr>
        <a:xfrm>
          <a:off x="11" y="3866522"/>
          <a:ext cx="2123996" cy="3533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autoFlush</a:t>
          </a:r>
          <a:r>
            <a:rPr lang="en-US" altLang="ko-KR" sz="17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7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17264" y="3883775"/>
        <a:ext cx="2089490" cy="336121"/>
      </dsp:txXfrm>
    </dsp:sp>
    <dsp:sp modelId="{4F2B203D-BB35-46E8-BBA4-925F0829278B}">
      <dsp:nvSpPr>
        <dsp:cNvPr id="0" name=""/>
        <dsp:cNvSpPr/>
      </dsp:nvSpPr>
      <dsp:spPr>
        <a:xfrm>
          <a:off x="0" y="4240062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autoFlush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4240062"/>
        <a:ext cx="8496944" cy="607597"/>
      </dsp:txXfrm>
    </dsp:sp>
    <dsp:sp modelId="{3DDD3742-6BF2-4AE4-9E67-AE13FE17A340}">
      <dsp:nvSpPr>
        <dsp:cNvPr id="0" name=""/>
        <dsp:cNvSpPr/>
      </dsp:nvSpPr>
      <dsp:spPr>
        <a:xfrm>
          <a:off x="2209205" y="4890971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4890971"/>
        <a:ext cx="6287738" cy="303753"/>
      </dsp:txXfrm>
    </dsp:sp>
    <dsp:sp modelId="{5EC7B3FC-1287-409D-AE70-015C248FAB4E}">
      <dsp:nvSpPr>
        <dsp:cNvPr id="0" name=""/>
        <dsp:cNvSpPr/>
      </dsp:nvSpPr>
      <dsp:spPr>
        <a:xfrm>
          <a:off x="9367" y="4834061"/>
          <a:ext cx="2180883" cy="3599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isThreadSafe</a:t>
          </a:r>
          <a:r>
            <a:rPr lang="en-US" altLang="ko-KR" sz="17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7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6944" y="4851638"/>
        <a:ext cx="2145729" cy="342422"/>
      </dsp:txXfrm>
    </dsp:sp>
    <dsp:sp modelId="{0F8346E7-7E32-4C4D-8212-876B65A75758}">
      <dsp:nvSpPr>
        <dsp:cNvPr id="0" name=""/>
        <dsp:cNvSpPr/>
      </dsp:nvSpPr>
      <dsp:spPr>
        <a:xfrm>
          <a:off x="0" y="5222847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isThreadSafe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222847"/>
        <a:ext cx="8496944" cy="607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2256839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351062" y="722322"/>
          <a:ext cx="6394310" cy="153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51062" y="722322"/>
        <a:ext cx="6394310" cy="1534517"/>
      </dsp:txXfrm>
    </dsp:sp>
    <dsp:sp modelId="{BA0E9B51-70C0-40DE-9F0C-BFDDE6EA7EEA}">
      <dsp:nvSpPr>
        <dsp:cNvPr id="0" name=""/>
        <dsp:cNvSpPr/>
      </dsp:nvSpPr>
      <dsp:spPr>
        <a:xfrm>
          <a:off x="-18006" y="936104"/>
          <a:ext cx="2664301" cy="13256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sz="24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trimDirective</a:t>
          </a:r>
          <a:endParaRPr lang="en-US" sz="2400" b="1" kern="1200" cap="none" spc="0" dirty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Whitespaces 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4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46720" y="1000830"/>
        <a:ext cx="2534849" cy="1260958"/>
      </dsp:txXfrm>
    </dsp:sp>
    <dsp:sp modelId="{F0CACDB9-6A65-4226-A475-B219590FD803}">
      <dsp:nvSpPr>
        <dsp:cNvPr id="0" name=""/>
        <dsp:cNvSpPr/>
      </dsp:nvSpPr>
      <dsp:spPr>
        <a:xfrm>
          <a:off x="0" y="2475109"/>
          <a:ext cx="8640960" cy="162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45720" rIns="36000" bIns="4572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24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trimDirectiveWhitespaces</a:t>
          </a:r>
          <a:r>
            <a:rPr lang="en-US" sz="2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2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475109"/>
        <a:ext cx="8640960" cy="1629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F58F3-B85B-4F1B-8E0D-A0B275AA2A36}">
      <dsp:nvSpPr>
        <dsp:cNvPr id="0" name=""/>
        <dsp:cNvSpPr/>
      </dsp:nvSpPr>
      <dsp:spPr>
        <a:xfrm>
          <a:off x="26" y="3876165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22" y="2211290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546416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609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609"/>
        <a:ext cx="6394310" cy="545806"/>
      </dsp:txXfrm>
    </dsp:sp>
    <dsp:sp modelId="{BA0E9B51-70C0-40DE-9F0C-BFDDE6EA7EEA}">
      <dsp:nvSpPr>
        <dsp:cNvPr id="0" name=""/>
        <dsp:cNvSpPr/>
      </dsp:nvSpPr>
      <dsp:spPr>
        <a:xfrm>
          <a:off x="0" y="81533"/>
          <a:ext cx="2246649" cy="4610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errorPage</a:t>
          </a: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2513" y="104046"/>
        <a:ext cx="2201623" cy="438579"/>
      </dsp:txXfrm>
    </dsp:sp>
    <dsp:sp modelId="{F0CACDB9-6A65-4226-A475-B219590FD803}">
      <dsp:nvSpPr>
        <dsp:cNvPr id="0" name=""/>
        <dsp:cNvSpPr/>
      </dsp:nvSpPr>
      <dsp:spPr>
        <a:xfrm>
          <a:off x="0" y="546416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errorPage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Error.jsp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46416"/>
        <a:ext cx="8640960" cy="1091777"/>
      </dsp:txXfrm>
    </dsp:sp>
    <dsp:sp modelId="{6AFD256A-7746-428D-AB5D-E1B3E96C9557}">
      <dsp:nvSpPr>
        <dsp:cNvPr id="0" name=""/>
        <dsp:cNvSpPr/>
      </dsp:nvSpPr>
      <dsp:spPr>
        <a:xfrm>
          <a:off x="2362807" y="1665483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62807" y="1665483"/>
        <a:ext cx="6394310" cy="545806"/>
      </dsp:txXfrm>
    </dsp:sp>
    <dsp:sp modelId="{D050D452-E366-49D8-9021-99FBC2343B0F}">
      <dsp:nvSpPr>
        <dsp:cNvPr id="0" name=""/>
        <dsp:cNvSpPr/>
      </dsp:nvSpPr>
      <dsp:spPr>
        <a:xfrm>
          <a:off x="-5" y="1742876"/>
          <a:ext cx="2711279" cy="4607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isErrorPage</a:t>
          </a: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2493" y="1765374"/>
        <a:ext cx="2666283" cy="438299"/>
      </dsp:txXfrm>
    </dsp:sp>
    <dsp:sp modelId="{32466F47-98A5-45DC-8379-B5B3C2E52BDB}">
      <dsp:nvSpPr>
        <dsp:cNvPr id="0" name=""/>
        <dsp:cNvSpPr/>
      </dsp:nvSpPr>
      <dsp:spPr>
        <a:xfrm>
          <a:off x="0" y="2220591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9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isErrorPage</a:t>
          </a:r>
          <a:r>
            <a:rPr lang="en-US" sz="19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20591"/>
        <a:ext cx="8640960" cy="1091777"/>
      </dsp:txXfrm>
    </dsp:sp>
    <dsp:sp modelId="{9707ACAE-CBB4-4B2F-90E6-B3D35F820B9D}">
      <dsp:nvSpPr>
        <dsp:cNvPr id="0" name=""/>
        <dsp:cNvSpPr/>
      </dsp:nvSpPr>
      <dsp:spPr>
        <a:xfrm>
          <a:off x="2413446" y="3330358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413446" y="3330358"/>
        <a:ext cx="6394310" cy="545806"/>
      </dsp:txXfrm>
    </dsp:sp>
    <dsp:sp modelId="{97607E8D-A21F-4A1F-BAE4-D06E2FC98355}">
      <dsp:nvSpPr>
        <dsp:cNvPr id="0" name=""/>
        <dsp:cNvSpPr/>
      </dsp:nvSpPr>
      <dsp:spPr>
        <a:xfrm>
          <a:off x="-5" y="3408586"/>
          <a:ext cx="2913837" cy="4607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pageEncoding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2493" y="3431084"/>
        <a:ext cx="2868841" cy="438299"/>
      </dsp:txXfrm>
    </dsp:sp>
    <dsp:sp modelId="{B731C11A-FFCE-444C-89B2-4F8BDF0BA5D3}">
      <dsp:nvSpPr>
        <dsp:cNvPr id="0" name=""/>
        <dsp:cNvSpPr/>
      </dsp:nvSpPr>
      <dsp:spPr>
        <a:xfrm>
          <a:off x="0" y="3876774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26670" rIns="36000" bIns="2667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14300" lvl="1" indent="-114300" algn="l" defTabSz="6223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=“UTF-8” </a:t>
          </a:r>
          <a:r>
            <a:rPr lang="en-US" sz="14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876774"/>
        <a:ext cx="8640960" cy="1091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007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0"/>
          <a:ext cx="6394310" cy="64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0"/>
        <a:ext cx="6394310" cy="648007"/>
      </dsp:txXfrm>
    </dsp:sp>
    <dsp:sp modelId="{BA0E9B51-70C0-40DE-9F0C-BFDDE6EA7EEA}">
      <dsp:nvSpPr>
        <dsp:cNvPr id="0" name=""/>
        <dsp:cNvSpPr/>
      </dsp:nvSpPr>
      <dsp:spPr>
        <a:xfrm>
          <a:off x="0" y="96076"/>
          <a:ext cx="2246649" cy="547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6728" y="122804"/>
        <a:ext cx="2193193" cy="520701"/>
      </dsp:txXfrm>
    </dsp:sp>
    <dsp:sp modelId="{F0CACDB9-6A65-4226-A475-B219590FD803}">
      <dsp:nvSpPr>
        <dsp:cNvPr id="0" name=""/>
        <dsp:cNvSpPr/>
      </dsp:nvSpPr>
      <dsp:spPr>
        <a:xfrm>
          <a:off x="0" y="648007"/>
          <a:ext cx="8640960" cy="1296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&lt;%@include file=“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URL”%&gt;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48007"/>
        <a:ext cx="8640960" cy="1296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spstudy.co.kr/myapp/ch06/directive2.j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../source/ch06/trimBefore.j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spstudy.co.kr/myapp/ch06/trimBefore.j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../source/ch06/trimAfter.j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jspstudy.co.kr/myapp/ch06/directive1.j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error.jsp" TargetMode="External"/><Relationship Id="rId2" Type="http://schemas.openxmlformats.org/officeDocument/2006/relationships/hyperlink" Target="../source/ch06/directive3.j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spstudy.co.kr/myapp/ch06/directive3.j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directiveTop.jsp" TargetMode="External"/><Relationship Id="rId2" Type="http://schemas.openxmlformats.org/officeDocument/2006/relationships/hyperlink" Target="../source/ch06/directive4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directiveBottom.j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jspstudy.co.kr/myapp/ch06/directive4.j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../source/ch06/directive1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pstudy.co.kr/myapp/ch06/directive1.j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../source/ch06/directive2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5949280"/>
            <a:ext cx="6552728" cy="620964"/>
          </a:xfrm>
        </p:spPr>
        <p:txBody>
          <a:bodyPr/>
          <a:lstStyle/>
          <a:p>
            <a:r>
              <a:rPr lang="en-US" sz="4000" dirty="0" smtClean="0"/>
              <a:t>JSP</a:t>
            </a:r>
            <a:r>
              <a:rPr lang="ko-KR" altLang="en-US" sz="4000" dirty="0" smtClean="0"/>
              <a:t>의 </a:t>
            </a:r>
            <a:r>
              <a:rPr lang="ko-KR" altLang="en-US" sz="4000" dirty="0" err="1" smtClean="0"/>
              <a:t>지시자와</a:t>
            </a:r>
            <a:r>
              <a:rPr lang="ko-KR" altLang="en-US" sz="4000" dirty="0" smtClean="0"/>
              <a:t> 액션 태그</a:t>
            </a:r>
            <a:r>
              <a:rPr lang="en-US" altLang="ko-KR" sz="4000" dirty="0" smtClean="0"/>
              <a:t>1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Chapter06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-2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1700808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확인합니다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http://jspstudy.co.kr/myapp/ch06/directive2.jsp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233808" y="1052736"/>
            <a:ext cx="6354416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306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import, session, buffer, </a:t>
              </a:r>
              <a:r>
                <a:rPr lang="en-US" altLang="ko-KR" sz="1600" b="1" dirty="0" err="1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autoFlush</a:t>
              </a:r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, </a:t>
              </a:r>
              <a:r>
                <a:rPr lang="en-US" altLang="ko-KR" sz="1600" b="1" dirty="0" err="1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isThreadSafe</a:t>
              </a:r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 </a:t>
              </a:r>
              <a:r>
                <a:rPr lang="ko-KR" altLang="en-US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속성</a:t>
              </a: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074" name="Picture 2" descr="D:\2019년 JSP및서블릿 최종원고\ch06\그림\6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53" y="3068960"/>
            <a:ext cx="686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지시자 속성</a:t>
            </a:r>
            <a:r>
              <a:rPr lang="en-US" altLang="ko-KR" dirty="0" smtClean="0"/>
              <a:t>-3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742501555"/>
              </p:ext>
            </p:extLst>
          </p:nvPr>
        </p:nvGraphicFramePr>
        <p:xfrm>
          <a:off x="251520" y="1268760"/>
          <a:ext cx="864096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2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-3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1844824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</a:t>
            </a:r>
            <a:r>
              <a:rPr lang="en-US" altLang="ko-KR" sz="2000" kern="0" dirty="0" err="1" smtClean="0">
                <a:latin typeface="+mn-lt"/>
                <a:ea typeface="굴림" charset="-127"/>
                <a:hlinkClick r:id="rId2" action="ppaction://hlinkfile"/>
              </a:rPr>
              <a:t>trimBefore.jsp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467544" y="1174600"/>
            <a:ext cx="4176464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 err="1" smtClean="0"/>
                <a:t>trimDirectiveWhitespaces</a:t>
              </a:r>
              <a:r>
                <a:rPr lang="en-US" altLang="ko-KR" sz="1600" b="1" dirty="0" smtClean="0"/>
                <a:t> </a:t>
              </a:r>
              <a:r>
                <a:rPr lang="ko-KR" altLang="en-US" sz="1600" b="1" dirty="0" smtClean="0"/>
                <a:t>속성</a:t>
              </a:r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4098" name="Picture 2" descr="C:\Users\Administrator\AppData\Local\Microsoft\Windows\Temporary Internet Files\Content.IE5\7I4NFJVF\MP90039009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16052"/>
            <a:ext cx="3657600" cy="26090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-3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8242" y="1765426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 및 소스보기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http://jspstudy.co.kr/myapp/ch06/trimBefore.jsp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237750" y="1006306"/>
            <a:ext cx="4176464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 err="1" smtClean="0"/>
                <a:t>trimDirectiveWhitespaces</a:t>
              </a:r>
              <a:r>
                <a:rPr lang="en-US" altLang="ko-KR" sz="1600" b="1" dirty="0" smtClean="0"/>
                <a:t> </a:t>
              </a:r>
              <a:r>
                <a:rPr lang="ko-KR" altLang="en-US" sz="1600" b="1" dirty="0" smtClean="0"/>
                <a:t>속성</a:t>
              </a:r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4101" name="Picture 5" descr="D:\2019년 JSP및서블릿 최종원고\ch06\그림\6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99" y="3140968"/>
            <a:ext cx="6664995" cy="33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-3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70270" y="1988840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</a:t>
            </a:r>
            <a:r>
              <a:rPr lang="en-US" altLang="ko-KR" sz="2000" kern="0" dirty="0" err="1" smtClean="0">
                <a:latin typeface="+mn-lt"/>
                <a:ea typeface="굴림" charset="-127"/>
                <a:hlinkClick r:id="rId2" action="ppaction://hlinkfile"/>
              </a:rPr>
              <a:t>trimAfter.jsp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29352" y="1318616"/>
            <a:ext cx="4176463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 err="1" smtClean="0"/>
                <a:t>trimDirectiveWhitespaces</a:t>
              </a:r>
              <a:r>
                <a:rPr lang="en-US" altLang="ko-KR" sz="1600" b="1" dirty="0" smtClean="0"/>
                <a:t> </a:t>
              </a:r>
              <a:r>
                <a:rPr lang="ko-KR" altLang="en-US" sz="1600" b="1" dirty="0" smtClean="0"/>
                <a:t>속성</a:t>
              </a:r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5122" name="Picture 2" descr="C:\Users\Administrator\AppData\Local\Microsoft\Windows\Temporary Internet Files\Content.IE5\3K5YXV7E\MP9004491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3779912" cy="23645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-3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 및 소스보기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http://jspstudy.co.kr/myapp/ch06/trimAfter.jsp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13378" y="1036744"/>
            <a:ext cx="4176463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 err="1" smtClean="0"/>
                <a:t>trimDirectiveWhitespaces</a:t>
              </a:r>
              <a:r>
                <a:rPr lang="en-US" altLang="ko-KR" sz="1600" b="1" dirty="0" smtClean="0"/>
                <a:t> </a:t>
              </a:r>
              <a:r>
                <a:rPr lang="ko-KR" altLang="en-US" sz="1600" b="1" dirty="0" smtClean="0"/>
                <a:t>속성</a:t>
              </a:r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14" name="Picture 3" descr="D:\2019년 JSP및서블릿 최종원고\ch06\그림\6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4" y="3068960"/>
            <a:ext cx="7280498" cy="344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</a:t>
            </a:r>
            <a:r>
              <a:rPr lang="ko-KR" altLang="en-US" dirty="0" smtClean="0"/>
              <a:t> 지시자 속성</a:t>
            </a:r>
            <a:r>
              <a:rPr lang="en-US" altLang="ko-KR" dirty="0" smtClean="0"/>
              <a:t>-4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57469388"/>
              </p:ext>
            </p:extLst>
          </p:nvPr>
        </p:nvGraphicFramePr>
        <p:xfrm>
          <a:off x="179512" y="1412776"/>
          <a:ext cx="864096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2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-4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42278" y="2060848"/>
            <a:ext cx="735811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source/ch06/directive3.jsp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다음으</a:t>
            </a:r>
            <a:r>
              <a:rPr lang="ko-KR" altLang="en-US" sz="2000" kern="0" dirty="0">
                <a:ea typeface="굴림" charset="-127"/>
              </a:rPr>
              <a:t>로</a:t>
            </a:r>
            <a:r>
              <a:rPr lang="ko-KR" altLang="en-US" sz="2000" kern="0" dirty="0" smtClean="0">
                <a:ea typeface="굴림" charset="-127"/>
              </a:rPr>
              <a:t> 예외가 처리되는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 </a:t>
            </a:r>
            <a:r>
              <a:rPr lang="ko-KR" altLang="en-US" sz="2000" kern="0" dirty="0" smtClean="0">
                <a:ea typeface="굴림" charset="-127"/>
              </a:rPr>
              <a:t>페이지 부분을 코딩하고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source/ch06/error.jsp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23529" y="1186417"/>
            <a:ext cx="4176463" cy="658407"/>
            <a:chOff x="1354" y="1815"/>
            <a:chExt cx="2918" cy="432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857" y="1918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en-US" altLang="ko-KR" sz="1600" b="1" dirty="0" err="1"/>
                <a:t>errorPage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isErrorPage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속성</a:t>
              </a:r>
              <a:endParaRPr lang="ko-KR" altLang="en-US" sz="1600" dirty="0"/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6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-4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5" y="1700808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http://jspstudy.co.kr/myapp/ch06/directive3.jsp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179512" y="980728"/>
            <a:ext cx="4176463" cy="658407"/>
            <a:chOff x="1354" y="1815"/>
            <a:chExt cx="2918" cy="432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857" y="1918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en-US" altLang="ko-KR" sz="1600" b="1" dirty="0" err="1"/>
                <a:t>errorPage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isErrorPage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속성</a:t>
              </a:r>
              <a:endParaRPr lang="ko-KR" altLang="en-US" sz="1600" dirty="0"/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8193" name="_x222690464" descr="EMB00000538319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7" y="3356992"/>
            <a:ext cx="4824536" cy="30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지시자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859486139"/>
              </p:ext>
            </p:extLst>
          </p:nvPr>
        </p:nvGraphicFramePr>
        <p:xfrm>
          <a:off x="179512" y="1052736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1" y="2255516"/>
            <a:ext cx="7598978" cy="369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04" y="6151508"/>
            <a:ext cx="2474391" cy="22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1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4908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기본 문법을 공부 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앞 장에서 학습한 스크립트요소와 함께 가장 일반적인 문법 요소인 지시자와 </a:t>
            </a:r>
            <a:r>
              <a:rPr lang="ko-KR" altLang="en-US" sz="2400" smtClean="0"/>
              <a:t>액션태그를 다루어 본다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97775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지시자의 종류 및 예제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include </a:t>
            </a:r>
            <a:r>
              <a:rPr lang="ko-KR" altLang="en-US" dirty="0" smtClean="0">
                <a:ea typeface="굴림" charset="-127"/>
              </a:rPr>
              <a:t>지시자의 예제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27584" y="1196752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먼저 포함시키는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페이지를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source/ch06/directive4.jsp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첫 번째 포함되어지는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source/ch06/</a:t>
            </a:r>
            <a:r>
              <a:rPr lang="en-US" altLang="ko-KR" sz="2000" kern="0" dirty="0" err="1" smtClean="0">
                <a:ea typeface="굴림" charset="-127"/>
                <a:hlinkClick r:id="rId3" action="ppaction://hlinkfile"/>
              </a:rPr>
              <a:t>directiveTop</a:t>
            </a:r>
            <a:r>
              <a:rPr lang="en-US" altLang="ko-KR" sz="2000" dirty="0" err="1" smtClean="0">
                <a:hlinkClick r:id="rId3" action="ppaction://hlinkfile"/>
              </a:rPr>
              <a:t>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두 번째 포함되어지는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source/ch06/</a:t>
            </a:r>
            <a:r>
              <a:rPr lang="en-US" altLang="ko-KR" sz="2000" kern="0" dirty="0" err="1" smtClean="0">
                <a:ea typeface="굴림" charset="-127"/>
                <a:hlinkClick r:id="rId4" action="ppaction://hlinkfile"/>
              </a:rPr>
              <a:t>directiveBottom.jsp</a:t>
            </a: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7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include </a:t>
            </a:r>
            <a:r>
              <a:rPr lang="ko-KR" altLang="en-US" dirty="0" smtClean="0">
                <a:ea typeface="굴림" charset="-127"/>
              </a:rPr>
              <a:t>지시자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5" y="1268760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http://jspstudy.co.kr/myapp/ch06/directive4.jsp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5122" name="Picture 2" descr="D:\2019년 JSP및서블릿 최종원고\ch06\그림\6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696744" cy="367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662756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1043756" y="2209800"/>
            <a:ext cx="4038600" cy="9906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ko-KR" sz="2400" b="1" dirty="0" smtClean="0">
                <a:solidFill>
                  <a:schemeClr val="bg1"/>
                </a:solidFill>
                <a:ea typeface="굴림" charset="-127"/>
              </a:rPr>
              <a:t>page</a:t>
            </a:r>
            <a:endParaRPr lang="en-US" altLang="ko-KR" sz="2400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1043756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0" hangingPunct="0"/>
            <a:r>
              <a:rPr lang="en-US" altLang="ko-KR" sz="2400" b="1" dirty="0" smtClean="0">
                <a:solidFill>
                  <a:schemeClr val="bg1"/>
                </a:solidFill>
                <a:ea typeface="굴림" charset="-127"/>
              </a:rPr>
              <a:t>include</a:t>
            </a:r>
            <a:endParaRPr lang="en-US" altLang="ko-KR" sz="2400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1043756" y="4495800"/>
            <a:ext cx="4038600" cy="9906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ko-KR" sz="2400" b="1" dirty="0" err="1" smtClean="0">
                <a:solidFill>
                  <a:schemeClr val="bg1"/>
                </a:solidFill>
                <a:ea typeface="굴림" charset="-127"/>
              </a:rPr>
              <a:t>taglib</a:t>
            </a:r>
            <a:endParaRPr lang="en-US" altLang="ko-KR" sz="2400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6161856" y="3140968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rPr>
              <a:t>지시자</a:t>
            </a:r>
            <a:endParaRPr lang="en-US" altLang="ko-KR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ea typeface="굴림" charset="-127"/>
            </a:endParaRPr>
          </a:p>
          <a:p>
            <a:pPr algn="ctr"/>
            <a:r>
              <a:rPr lang="en-US" altLang="ko-KR" sz="2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rPr>
              <a:t>(Directive)</a:t>
            </a:r>
            <a:endParaRPr lang="en-US" altLang="ko-KR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gray">
          <a:xfrm>
            <a:off x="1907704" y="116632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ko-KR" altLang="en-US" kern="0" dirty="0" smtClean="0"/>
              <a:t>지시자의 종류 </a:t>
            </a:r>
            <a:r>
              <a:rPr lang="en-US" altLang="ko-KR" kern="0" dirty="0" smtClean="0"/>
              <a:t>3</a:t>
            </a:r>
            <a:r>
              <a:rPr lang="ko-KR" altLang="en-US" kern="0" dirty="0" smtClean="0"/>
              <a:t>가지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26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 속성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07504" y="898385"/>
            <a:ext cx="4464496" cy="658407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776" y="1925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 dirty="0">
                  <a:solidFill>
                    <a:srgbClr val="002060"/>
                  </a:solidFill>
                  <a:ea typeface="굴림" charset="-127"/>
                </a:rPr>
                <a:t>p</a:t>
              </a:r>
              <a:r>
                <a:rPr lang="en-US" altLang="ko-KR" b="1" dirty="0" smtClean="0">
                  <a:solidFill>
                    <a:srgbClr val="002060"/>
                  </a:solidFill>
                  <a:ea typeface="굴림" charset="-127"/>
                </a:rPr>
                <a:t>age</a:t>
              </a:r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 지시자의 속성 및 기본값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aphicFrame>
        <p:nvGraphicFramePr>
          <p:cNvPr id="14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890235"/>
              </p:ext>
            </p:extLst>
          </p:nvPr>
        </p:nvGraphicFramePr>
        <p:xfrm>
          <a:off x="323528" y="1700803"/>
          <a:ext cx="8496944" cy="4776759"/>
        </p:xfrm>
        <a:graphic>
          <a:graphicData uri="http://schemas.openxmlformats.org/drawingml/2006/table">
            <a:tbl>
              <a:tblPr/>
              <a:tblGrid>
                <a:gridCol w="1329957"/>
                <a:gridCol w="1830065"/>
                <a:gridCol w="1952546"/>
                <a:gridCol w="3384376"/>
              </a:tblGrid>
              <a:tr h="3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기본값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예제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info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텍스트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info=“Copyright 2013 by JspStudy.co.kr”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language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스크립팅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언어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“java”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language=“java”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540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contentType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MIME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타입</a:t>
                      </a:r>
                      <a:r>
                        <a:rPr kumimoji="0" lang="en-US" altLang="ko-KR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문자집합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contentType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=“text/</a:t>
                      </a: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html;charset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=ISO-8859-1”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contentType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=“text/html; charset=EUC-KR”</a:t>
                      </a:r>
                    </a:p>
                  </a:txBody>
                  <a:tcPr marL="0" marR="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extends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클래스 이름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extends=“kr.co.jspstudy.board.JspPage”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540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import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클래스</a:t>
                      </a:r>
                      <a:r>
                        <a:rPr kumimoji="0" lang="en-US" altLang="ko-KR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/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패키지 이름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import=“java.util.Vector”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import=“java.sql.*,java.net.*”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session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session=“true”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540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 </a:t>
                      </a: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or “none”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“8kb”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buffer=“12kb”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autoFlush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autoFlush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isThreadSafe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isThreadSafe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</a:tr>
              <a:tr h="377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trimDirective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Whitespaces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trimDirectiveWhitespaces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errorPage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로컬 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URL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errorPage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=“error/</a:t>
                      </a: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fail.jsp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isErrorPage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isErrorPage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pageEncoding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페이지의 캐릭터 인코딩값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“ISO-8859-1”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pageEncoding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=“EUC-KR”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지시자 속성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981690629"/>
              </p:ext>
            </p:extLst>
          </p:nvPr>
        </p:nvGraphicFramePr>
        <p:xfrm>
          <a:off x="179512" y="1268760"/>
          <a:ext cx="864096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1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-1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85639" y="1916832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3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3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source/ch06/directive1.jsp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95536" y="1214634"/>
            <a:ext cx="4464496" cy="658407"/>
            <a:chOff x="1296" y="1824"/>
            <a:chExt cx="2976" cy="432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info, language, </a:t>
              </a:r>
              <a:r>
                <a:rPr lang="en-US" altLang="ko-KR" b="1" dirty="0" err="1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contentType</a:t>
              </a:r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속성</a:t>
              </a:r>
              <a:endParaRPr lang="ko-KR" altLang="en-US" b="1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2050" name="Picture 2" descr="C:\Users\Administrator\AppData\Local\Microsoft\Windows\Temporary Internet Files\Content.IE5\NZQK7UVJ\MM900254443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11" y="3769965"/>
            <a:ext cx="2275609" cy="225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-1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628800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</a:t>
            </a:r>
            <a:r>
              <a:rPr lang="en-US" altLang="ko-KR" kern="0" dirty="0" smtClean="0">
                <a:ea typeface="굴림" charset="-127"/>
                <a:hlinkClick r:id="rId2"/>
              </a:rPr>
              <a:t>jspstudy.co.kr/myapp/ch06/d</a:t>
            </a: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irective1.jsp</a:t>
            </a:r>
            <a:endParaRPr lang="en-US" altLang="ko-KR" kern="0" dirty="0" smtClean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23528" y="1042401"/>
            <a:ext cx="4464496" cy="658407"/>
            <a:chOff x="1296" y="1824"/>
            <a:chExt cx="2976" cy="432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info, language, </a:t>
              </a:r>
              <a:r>
                <a:rPr lang="en-US" altLang="ko-KR" b="1" dirty="0" err="1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contentType</a:t>
              </a:r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속성</a:t>
              </a:r>
              <a:endParaRPr lang="ko-KR" altLang="en-US" b="1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2050" name="Picture 2" descr="D:\2019년 JSP및서블릿 최종원고\ch06\그림\6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28" y="3068960"/>
            <a:ext cx="6108352" cy="353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059488" cy="563562"/>
          </a:xfrm>
        </p:spPr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지시자 속성</a:t>
            </a:r>
            <a:r>
              <a:rPr lang="en-US" altLang="ko-KR" dirty="0" smtClean="0"/>
              <a:t>-2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54049533"/>
              </p:ext>
            </p:extLst>
          </p:nvPr>
        </p:nvGraphicFramePr>
        <p:xfrm>
          <a:off x="323528" y="980728"/>
          <a:ext cx="849694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9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page </a:t>
            </a:r>
            <a:r>
              <a:rPr lang="ko-KR" altLang="en-US" dirty="0" smtClean="0">
                <a:ea typeface="굴림" charset="-127"/>
              </a:rPr>
              <a:t>지시자의 예제</a:t>
            </a:r>
            <a:r>
              <a:rPr lang="en-US" altLang="ko-KR" dirty="0" smtClean="0">
                <a:ea typeface="굴림" charset="-127"/>
              </a:rPr>
              <a:t>-2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70270" y="2060848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source/ch06/directive2.jsp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233808" y="1246608"/>
            <a:ext cx="6354416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364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import, session, buffer, </a:t>
              </a:r>
              <a:r>
                <a:rPr lang="en-US" altLang="ko-KR" sz="1600" b="1" dirty="0" err="1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autoFlush</a:t>
              </a:r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, </a:t>
              </a:r>
              <a:r>
                <a:rPr lang="en-US" altLang="ko-KR" sz="1600" b="1" dirty="0" err="1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isThreadSafe</a:t>
              </a:r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 </a:t>
              </a:r>
              <a:r>
                <a:rPr lang="ko-KR" altLang="en-US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속성</a:t>
              </a: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074" name="Picture 2" descr="C:\Users\Administrator\AppData\Local\Microsoft\Windows\Temporary Internet Files\Content.IE5\CJCHHAYA\MP90039009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08920"/>
            <a:ext cx="2609088" cy="3657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742</TotalTime>
  <Words>640</Words>
  <Application>Microsoft Office PowerPoint</Application>
  <PresentationFormat>화면 슬라이드 쇼(4:3)</PresentationFormat>
  <Paragraphs>189</Paragraphs>
  <Slides>22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최종템블릿</vt:lpstr>
      <vt:lpstr>Image</vt:lpstr>
      <vt:lpstr>Chapter06  </vt:lpstr>
      <vt:lpstr>Contents</vt:lpstr>
      <vt:lpstr>PowerPoint 프레젠테이션</vt:lpstr>
      <vt:lpstr>page 지시자 속성 종류</vt:lpstr>
      <vt:lpstr>page 지시자 속성-1</vt:lpstr>
      <vt:lpstr>page 지시자의 예제-1</vt:lpstr>
      <vt:lpstr>page 지시자의 예제-1</vt:lpstr>
      <vt:lpstr>page 지시자 속성-2</vt:lpstr>
      <vt:lpstr>page 지시자의 예제-2</vt:lpstr>
      <vt:lpstr>page 지시자의 예제-2</vt:lpstr>
      <vt:lpstr>page 지시자 속성-3</vt:lpstr>
      <vt:lpstr>page 지시자의 예제-3</vt:lpstr>
      <vt:lpstr>page 지시자의 예제-3</vt:lpstr>
      <vt:lpstr>page 지시자의 예제-3</vt:lpstr>
      <vt:lpstr>page 지시자의 예제-3</vt:lpstr>
      <vt:lpstr>page 지시자 속성-4</vt:lpstr>
      <vt:lpstr>page 지시자의 예제-4</vt:lpstr>
      <vt:lpstr>page 지시자의 예제-4</vt:lpstr>
      <vt:lpstr>include 지시자</vt:lpstr>
      <vt:lpstr>include 지시자의 예제</vt:lpstr>
      <vt:lpstr>include 지시자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181</cp:revision>
  <dcterms:created xsi:type="dcterms:W3CDTF">2013-12-17T00:44:17Z</dcterms:created>
  <dcterms:modified xsi:type="dcterms:W3CDTF">2019-03-01T06:43:08Z</dcterms:modified>
</cp:coreProperties>
</file>