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27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jsp:include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 flush=“true”/&gt;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1" custScaleY="84479" custLinFactNeighborY="706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1"/>
      <dgm:spPr/>
    </dgm:pt>
    <dgm:pt modelId="{F0CACDB9-6A65-4226-A475-B219590FD803}" type="pres">
      <dgm:prSet presAssocID="{CED6FB21-ECC0-47B5-B03A-03D6EFAF7BE2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DC5B4555-00DD-4DD9-8974-9FEC86E8D5FF}" type="presOf" srcId="{1272B05E-EF34-42A7-8739-5FD30587EE66}" destId="{FBEE5C01-DB84-4737-BEB0-D3511F6B1858}" srcOrd="0" destOrd="0" presId="urn:microsoft.com/office/officeart/2011/layout/TabList"/>
    <dgm:cxn modelId="{AA7C63D9-0505-410A-BD50-7C2BF66DBC2B}" type="presOf" srcId="{2681918B-BA98-41A1-A266-AEBFD2C831CC}" destId="{F0CACDB9-6A65-4226-A475-B219590FD803}" srcOrd="0" destOrd="0" presId="urn:microsoft.com/office/officeart/2011/layout/TabList"/>
    <dgm:cxn modelId="{6C3295FF-8936-44C1-91BE-E183B47D7B4F}" type="presOf" srcId="{CED6FB21-ECC0-47B5-B03A-03D6EFAF7BE2}" destId="{BA0E9B51-70C0-40DE-9F0C-BFDDE6EA7EEA}" srcOrd="0" destOrd="0" presId="urn:microsoft.com/office/officeart/2011/layout/TabList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6369FDFD-1D6C-4AC0-8BD4-B8ABABE39BC8}" type="presOf" srcId="{1FF19E18-72C4-4F84-8B38-BB8ECBAF8946}" destId="{608C915F-17F4-4E9E-BE46-A107C08550F8}" srcOrd="0" destOrd="0" presId="urn:microsoft.com/office/officeart/2011/layout/TabList"/>
    <dgm:cxn modelId="{303462D7-3FF5-4D39-A901-479CA04319C5}" type="presParOf" srcId="{608C915F-17F4-4E9E-BE46-A107C08550F8}" destId="{C79A077A-9D23-4C38-8B25-4AD5E2473FAF}" srcOrd="0" destOrd="0" presId="urn:microsoft.com/office/officeart/2011/layout/TabList"/>
    <dgm:cxn modelId="{6427F454-5978-4D28-AA3F-F8A40E8C59A7}" type="presParOf" srcId="{C79A077A-9D23-4C38-8B25-4AD5E2473FAF}" destId="{FBEE5C01-DB84-4737-BEB0-D3511F6B1858}" srcOrd="0" destOrd="0" presId="urn:microsoft.com/office/officeart/2011/layout/TabList"/>
    <dgm:cxn modelId="{4BB34BDD-5A56-4926-B634-AE729B1CA627}" type="presParOf" srcId="{C79A077A-9D23-4C38-8B25-4AD5E2473FAF}" destId="{BA0E9B51-70C0-40DE-9F0C-BFDDE6EA7EEA}" srcOrd="1" destOrd="0" presId="urn:microsoft.com/office/officeart/2011/layout/TabList"/>
    <dgm:cxn modelId="{6C555101-B5F9-4FF5-BB6D-5DE4DCF9EE23}" type="presParOf" srcId="{C79A077A-9D23-4C38-8B25-4AD5E2473FAF}" destId="{9B7AFF51-C8C1-4DEE-9512-4734CD1A4760}" srcOrd="2" destOrd="0" presId="urn:microsoft.com/office/officeart/2011/layout/TabList"/>
    <dgm:cxn modelId="{70CD03A1-AE60-43D5-8184-BB3020E0AA30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forward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URL”/&gt;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18F96654-1DE7-421E-8BF1-74946BCA99B1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URL”&gt;&lt;/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46CE6CD-981B-415F-9BD6-ABB99161B661}" type="parTrans" cxnId="{6B449C8B-E0D0-4960-97D3-1F5C8926B14B}">
      <dgm:prSet/>
      <dgm:spPr/>
      <dgm:t>
        <a:bodyPr/>
        <a:lstStyle/>
        <a:p>
          <a:pPr latinLnBrk="1"/>
          <a:endParaRPr lang="ko-KR" altLang="en-US"/>
        </a:p>
      </dgm:t>
    </dgm:pt>
    <dgm:pt modelId="{FD8F6289-5E84-48F3-88E7-67690150AA02}" type="sibTrans" cxnId="{6B449C8B-E0D0-4960-97D3-1F5C8926B14B}">
      <dgm:prSet/>
      <dgm:spPr/>
      <dgm:t>
        <a:bodyPr/>
        <a:lstStyle/>
        <a:p>
          <a:pPr latinLnBrk="1"/>
          <a:endParaRPr lang="ko-KR" altLang="en-US"/>
        </a:p>
      </dgm:t>
    </dgm:pt>
    <dgm:pt modelId="{31E5D3DD-3348-499C-A0AC-7C5C390A1E1C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page=‘&lt;%=expression%&gt;’/&gt;</a:t>
          </a:r>
          <a:endParaRPr 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B5ABEC9E-DFBC-44F8-93D0-E8C12E9DA58A}" type="parTrans" cxnId="{475DCDD8-8440-421C-8334-63EF080EABD6}">
      <dgm:prSet/>
      <dgm:spPr/>
      <dgm:t>
        <a:bodyPr/>
        <a:lstStyle/>
        <a:p>
          <a:pPr latinLnBrk="1"/>
          <a:endParaRPr lang="ko-KR" altLang="en-US"/>
        </a:p>
      </dgm:t>
    </dgm:pt>
    <dgm:pt modelId="{88ABD73B-8E19-4D99-8CC2-C4DF2B0919FE}" type="sibTrans" cxnId="{475DCDD8-8440-421C-8334-63EF080EABD6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1" custScaleY="84479" custLinFactNeighborY="706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1"/>
      <dgm:spPr/>
    </dgm:pt>
    <dgm:pt modelId="{F0CACDB9-6A65-4226-A475-B219590FD803}" type="pres">
      <dgm:prSet presAssocID="{CED6FB21-ECC0-47B5-B03A-03D6EFAF7BE2}" presName="Child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475DCDD8-8440-421C-8334-63EF080EABD6}" srcId="{CED6FB21-ECC0-47B5-B03A-03D6EFAF7BE2}" destId="{31E5D3DD-3348-499C-A0AC-7C5C390A1E1C}" srcOrd="3" destOrd="0" parTransId="{B5ABEC9E-DFBC-44F8-93D0-E8C12E9DA58A}" sibTransId="{88ABD73B-8E19-4D99-8CC2-C4DF2B0919FE}"/>
    <dgm:cxn modelId="{6B449C8B-E0D0-4960-97D3-1F5C8926B14B}" srcId="{CED6FB21-ECC0-47B5-B03A-03D6EFAF7BE2}" destId="{18F96654-1DE7-421E-8BF1-74946BCA99B1}" srcOrd="2" destOrd="0" parTransId="{246CE6CD-981B-415F-9BD6-ABB99161B661}" sibTransId="{FD8F6289-5E84-48F3-88E7-67690150AA02}"/>
    <dgm:cxn modelId="{4DEB4701-CF8D-47FD-AB2C-0E071C76F8C1}" type="presOf" srcId="{18F96654-1DE7-421E-8BF1-74946BCA99B1}" destId="{F0CACDB9-6A65-4226-A475-B219590FD803}" srcOrd="0" destOrd="1" presId="urn:microsoft.com/office/officeart/2011/layout/TabList"/>
    <dgm:cxn modelId="{3EE72887-83E8-44D1-A8EC-EF63C9FF19DB}" type="presOf" srcId="{CED6FB21-ECC0-47B5-B03A-03D6EFAF7BE2}" destId="{BA0E9B51-70C0-40DE-9F0C-BFDDE6EA7EEA}" srcOrd="0" destOrd="0" presId="urn:microsoft.com/office/officeart/2011/layout/TabList"/>
    <dgm:cxn modelId="{15340F55-0201-4AF3-8D0D-83B9DD6AF2D9}" type="presOf" srcId="{1272B05E-EF34-42A7-8739-5FD30587EE66}" destId="{FBEE5C01-DB84-4737-BEB0-D3511F6B1858}" srcOrd="0" destOrd="0" presId="urn:microsoft.com/office/officeart/2011/layout/TabList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3A6A524C-961A-48B8-8988-00B37E2F0631}" type="presOf" srcId="{2681918B-BA98-41A1-A266-AEBFD2C831CC}" destId="{F0CACDB9-6A65-4226-A475-B219590FD803}" srcOrd="0" destOrd="0" presId="urn:microsoft.com/office/officeart/2011/layout/TabList"/>
    <dgm:cxn modelId="{D71AB068-C0FA-4F1B-9F72-4B373E9A2D6C}" type="presOf" srcId="{1FF19E18-72C4-4F84-8B38-BB8ECBAF8946}" destId="{608C915F-17F4-4E9E-BE46-A107C08550F8}" srcOrd="0" destOrd="0" presId="urn:microsoft.com/office/officeart/2011/layout/TabList"/>
    <dgm:cxn modelId="{9DE1F417-1E47-4F3C-9B0C-F18A76E35D5C}" type="presOf" srcId="{31E5D3DD-3348-499C-A0AC-7C5C390A1E1C}" destId="{F0CACDB9-6A65-4226-A475-B219590FD803}" srcOrd="0" destOrd="2" presId="urn:microsoft.com/office/officeart/2011/layout/TabList"/>
    <dgm:cxn modelId="{54A5C639-BEDA-488E-A57C-0C123D21DEDF}" type="presParOf" srcId="{608C915F-17F4-4E9E-BE46-A107C08550F8}" destId="{C79A077A-9D23-4C38-8B25-4AD5E2473FAF}" srcOrd="0" destOrd="0" presId="urn:microsoft.com/office/officeart/2011/layout/TabList"/>
    <dgm:cxn modelId="{B67F3587-937A-4D69-901E-72D321124EF5}" type="presParOf" srcId="{C79A077A-9D23-4C38-8B25-4AD5E2473FAF}" destId="{FBEE5C01-DB84-4737-BEB0-D3511F6B1858}" srcOrd="0" destOrd="0" presId="urn:microsoft.com/office/officeart/2011/layout/TabList"/>
    <dgm:cxn modelId="{A3F519CC-87A6-4EC1-85A3-837608B6C9EB}" type="presParOf" srcId="{C79A077A-9D23-4C38-8B25-4AD5E2473FAF}" destId="{BA0E9B51-70C0-40DE-9F0C-BFDDE6EA7EEA}" srcOrd="1" destOrd="0" presId="urn:microsoft.com/office/officeart/2011/layout/TabList"/>
    <dgm:cxn modelId="{637B635E-A0B3-4B9A-A3D5-DE83EFEF2F63}" type="presParOf" srcId="{C79A077A-9D23-4C38-8B25-4AD5E2473FAF}" destId="{9B7AFF51-C8C1-4DEE-9512-4734CD1A4760}" srcOrd="2" destOrd="0" presId="urn:microsoft.com/office/officeart/2011/layout/TabList"/>
    <dgm:cxn modelId="{03143F9A-5C55-434E-AD9E-B6E3D7978983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스크립트 요소 대체</a:t>
          </a:r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200000"/>
            </a:lnSpc>
          </a:pP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&lt;jsp:</a:t>
          </a:r>
          <a:r>
            <a:rPr lang="en-US" altLang="ko-KR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</a:t>
          </a:r>
          <a:r>
            <a:rPr lang="en-US" altLang="ko-KR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ko-KR" alt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BFAFEB81-2174-4D26-805C-F988E820B9CE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01BC153-F356-4763-AE2F-8F6D6EBA1A69}" type="parTrans" cxnId="{CEF6D70F-57FC-4B59-910F-0BCB201C96A9}">
      <dgm:prSet/>
      <dgm:spPr/>
      <dgm:t>
        <a:bodyPr/>
        <a:lstStyle/>
        <a:p>
          <a:pPr latinLnBrk="1"/>
          <a:endParaRPr lang="ko-KR" altLang="en-US"/>
        </a:p>
      </dgm:t>
    </dgm:pt>
    <dgm:pt modelId="{2F4BBB77-D1CA-42A2-A586-682493888162}" type="sibTrans" cxnId="{CEF6D70F-57FC-4B59-910F-0BCB201C96A9}">
      <dgm:prSet/>
      <dgm:spPr/>
      <dgm:t>
        <a:bodyPr/>
        <a:lstStyle/>
        <a:p>
          <a:pPr latinLnBrk="1"/>
          <a:endParaRPr lang="ko-KR" altLang="en-US"/>
        </a:p>
      </dgm:t>
    </dgm:pt>
    <dgm:pt modelId="{C6B3A8CE-386C-4ABD-8AE5-0B2F8CA99C49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B1AC0761-80DA-4CB5-828B-F4D70AB40ED5}" type="parTrans" cxnId="{429D6E23-138F-421F-9F83-85E1B483662C}">
      <dgm:prSet/>
      <dgm:spPr/>
      <dgm:t>
        <a:bodyPr/>
        <a:lstStyle/>
        <a:p>
          <a:pPr latinLnBrk="1"/>
          <a:endParaRPr lang="ko-KR" altLang="en-US"/>
        </a:p>
      </dgm:t>
    </dgm:pt>
    <dgm:pt modelId="{968B6E70-DC8F-48FB-B3DA-FAB83AC5A658}" type="sibTrans" cxnId="{429D6E23-138F-421F-9F83-85E1B483662C}">
      <dgm:prSet/>
      <dgm:spPr/>
      <dgm:t>
        <a:bodyPr/>
        <a:lstStyle/>
        <a:p>
          <a:pPr latinLnBrk="1"/>
          <a:endParaRPr lang="ko-KR" altLang="en-US"/>
        </a:p>
      </dgm:t>
    </dgm:pt>
    <dgm:pt modelId="{D33DAC2F-B199-493C-A033-D3159F8E5B33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jsp:directive.page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="text/html; charset=EUC-KR" /&gt;</a:t>
          </a:r>
          <a:endParaRPr 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189853-5F65-4EAC-83AD-B2707F5A9B1C}" type="parTrans" cxnId="{8620CADB-3620-4954-8691-396648AE758B}">
      <dgm:prSet/>
      <dgm:spPr/>
      <dgm:t>
        <a:bodyPr/>
        <a:lstStyle/>
        <a:p>
          <a:pPr latinLnBrk="1"/>
          <a:endParaRPr lang="ko-KR" altLang="en-US"/>
        </a:p>
      </dgm:t>
    </dgm:pt>
    <dgm:pt modelId="{3D5040F1-55E0-4200-89E7-78AC748A7F94}" type="sibTrans" cxnId="{8620CADB-3620-4954-8691-396648AE758B}">
      <dgm:prSet/>
      <dgm:spPr/>
      <dgm:t>
        <a:bodyPr/>
        <a:lstStyle/>
        <a:p>
          <a:pPr latinLnBrk="1"/>
          <a:endParaRPr lang="ko-KR" altLang="en-US"/>
        </a:p>
      </dgm:t>
    </dgm:pt>
    <dgm:pt modelId="{AD46D61A-C7D2-48D5-819A-33E1AA6B805D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200000"/>
            </a:lnSpc>
          </a:pP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jsp:directive.include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file="</a:t>
          </a:r>
          <a:r>
            <a:rPr lang="en-US" sz="17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xxx.jsp</a:t>
          </a:r>
          <a:r>
            <a:rPr lang="en-US" sz="17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 /&gt;</a:t>
          </a:r>
          <a:endParaRPr lang="en-US" sz="17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96B62A62-301A-4296-814D-A500AABDFD6A}" type="parTrans" cxnId="{45F63408-965C-436E-B4D5-B17E272BFFB8}">
      <dgm:prSet/>
      <dgm:spPr/>
      <dgm:t>
        <a:bodyPr/>
        <a:lstStyle/>
        <a:p>
          <a:pPr latinLnBrk="1"/>
          <a:endParaRPr lang="ko-KR" altLang="en-US"/>
        </a:p>
      </dgm:t>
    </dgm:pt>
    <dgm:pt modelId="{16603ACD-7DF2-4C33-B56B-36DA9F87C089}" type="sibTrans" cxnId="{45F63408-965C-436E-B4D5-B17E272BFFB8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1" custScaleX="155870" custScaleY="84479" custLinFactNeighborX="10866" custLinFactNeighborY="-474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1" custLinFactY="-100000" custLinFactNeighborX="-3631" custLinFactNeighborY="-168451"/>
      <dgm:spPr/>
    </dgm:pt>
    <dgm:pt modelId="{F0CACDB9-6A65-4226-A475-B219590FD803}" type="pres">
      <dgm:prSet presAssocID="{CED6FB21-ECC0-47B5-B03A-03D6EFAF7BE2}" presName="Child" presStyleLbl="revTx" presStyleIdx="1" presStyleCnt="2" custLinFactNeighborX="528" custLinFactNeighborY="333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29D6E23-138F-421F-9F83-85E1B483662C}" srcId="{CED6FB21-ECC0-47B5-B03A-03D6EFAF7BE2}" destId="{C6B3A8CE-386C-4ABD-8AE5-0B2F8CA99C49}" srcOrd="3" destOrd="0" parTransId="{B1AC0761-80DA-4CB5-828B-F4D70AB40ED5}" sibTransId="{968B6E70-DC8F-48FB-B3DA-FAB83AC5A658}"/>
    <dgm:cxn modelId="{A7373347-593D-4088-9836-5716898E78FD}" type="presOf" srcId="{C6B3A8CE-386C-4ABD-8AE5-0B2F8CA99C49}" destId="{F0CACDB9-6A65-4226-A475-B219590FD803}" srcOrd="0" destOrd="2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87ADBBB3-DCDA-4101-87FC-CE7F57AA2E18}" type="presOf" srcId="{1FF19E18-72C4-4F84-8B38-BB8ECBAF8946}" destId="{608C915F-17F4-4E9E-BE46-A107C08550F8}" srcOrd="0" destOrd="0" presId="urn:microsoft.com/office/officeart/2011/layout/TabList"/>
    <dgm:cxn modelId="{85774C22-F626-4B6C-A1DF-7F1B6F7BBE3C}" type="presOf" srcId="{AD46D61A-C7D2-48D5-819A-33E1AA6B805D}" destId="{F0CACDB9-6A65-4226-A475-B219590FD803}" srcOrd="0" destOrd="4" presId="urn:microsoft.com/office/officeart/2011/layout/TabList"/>
    <dgm:cxn modelId="{AFCA98E9-03C1-425D-9673-0C64E87B15AC}" type="presOf" srcId="{D33DAC2F-B199-493C-A033-D3159F8E5B33}" destId="{F0CACDB9-6A65-4226-A475-B219590FD803}" srcOrd="0" destOrd="3" presId="urn:microsoft.com/office/officeart/2011/layout/TabList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F74A6E26-DF81-457F-B2AE-FD66CA106293}" type="presOf" srcId="{2681918B-BA98-41A1-A266-AEBFD2C831CC}" destId="{F0CACDB9-6A65-4226-A475-B219590FD803}" srcOrd="0" destOrd="0" presId="urn:microsoft.com/office/officeart/2011/layout/TabList"/>
    <dgm:cxn modelId="{53717229-48CB-4F6A-8735-3FDDCA579C3D}" type="presOf" srcId="{BFAFEB81-2174-4D26-805C-F988E820B9CE}" destId="{F0CACDB9-6A65-4226-A475-B219590FD803}" srcOrd="0" destOrd="1" presId="urn:microsoft.com/office/officeart/2011/layout/TabList"/>
    <dgm:cxn modelId="{8620CADB-3620-4954-8691-396648AE758B}" srcId="{CED6FB21-ECC0-47B5-B03A-03D6EFAF7BE2}" destId="{D33DAC2F-B199-493C-A033-D3159F8E5B33}" srcOrd="4" destOrd="0" parTransId="{88189853-5F65-4EAC-83AD-B2707F5A9B1C}" sibTransId="{3D5040F1-55E0-4200-89E7-78AC748A7F94}"/>
    <dgm:cxn modelId="{D5C7129F-1FD9-4751-ADF6-A7C601061058}" type="presOf" srcId="{1272B05E-EF34-42A7-8739-5FD30587EE66}" destId="{FBEE5C01-DB84-4737-BEB0-D3511F6B1858}" srcOrd="0" destOrd="0" presId="urn:microsoft.com/office/officeart/2011/layout/TabList"/>
    <dgm:cxn modelId="{45F63408-965C-436E-B4D5-B17E272BFFB8}" srcId="{CED6FB21-ECC0-47B5-B03A-03D6EFAF7BE2}" destId="{AD46D61A-C7D2-48D5-819A-33E1AA6B805D}" srcOrd="5" destOrd="0" parTransId="{96B62A62-301A-4296-814D-A500AABDFD6A}" sibTransId="{16603ACD-7DF2-4C33-B56B-36DA9F87C089}"/>
    <dgm:cxn modelId="{E011CE6D-6CF2-4620-8678-0565683F90AA}" type="presOf" srcId="{CED6FB21-ECC0-47B5-B03A-03D6EFAF7BE2}" destId="{BA0E9B51-70C0-40DE-9F0C-BFDDE6EA7EEA}" srcOrd="0" destOrd="0" presId="urn:microsoft.com/office/officeart/2011/layout/TabList"/>
    <dgm:cxn modelId="{CEF6D70F-57FC-4B59-910F-0BCB201C96A9}" srcId="{CED6FB21-ECC0-47B5-B03A-03D6EFAF7BE2}" destId="{BFAFEB81-2174-4D26-805C-F988E820B9CE}" srcOrd="2" destOrd="0" parTransId="{801BC153-F356-4763-AE2F-8F6D6EBA1A69}" sibTransId="{2F4BBB77-D1CA-42A2-A586-682493888162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19E45A52-861B-4DAF-8B5A-9368C6FE892D}" type="presParOf" srcId="{608C915F-17F4-4E9E-BE46-A107C08550F8}" destId="{C79A077A-9D23-4C38-8B25-4AD5E2473FAF}" srcOrd="0" destOrd="0" presId="urn:microsoft.com/office/officeart/2011/layout/TabList"/>
    <dgm:cxn modelId="{01A55E03-853A-4D89-BCD2-BC8F989B4040}" type="presParOf" srcId="{C79A077A-9D23-4C38-8B25-4AD5E2473FAF}" destId="{FBEE5C01-DB84-4737-BEB0-D3511F6B1858}" srcOrd="0" destOrd="0" presId="urn:microsoft.com/office/officeart/2011/layout/TabList"/>
    <dgm:cxn modelId="{1E67340D-0553-46D8-A9E5-A51EA52CF686}" type="presParOf" srcId="{C79A077A-9D23-4C38-8B25-4AD5E2473FAF}" destId="{BA0E9B51-70C0-40DE-9F0C-BFDDE6EA7EEA}" srcOrd="1" destOrd="0" presId="urn:microsoft.com/office/officeart/2011/layout/TabList"/>
    <dgm:cxn modelId="{BBE791AE-5A5B-4D9A-A6BB-582F32C728B3}" type="presParOf" srcId="{C79A077A-9D23-4C38-8B25-4AD5E2473FAF}" destId="{9B7AFF51-C8C1-4DEE-9512-4734CD1A4760}" srcOrd="2" destOrd="0" presId="urn:microsoft.com/office/officeart/2011/layout/TabList"/>
    <dgm:cxn modelId="{52EED59F-F270-4EDD-A472-AE0931B5ED1B}" type="presParOf" srcId="{608C915F-17F4-4E9E-BE46-A107C08550F8}" destId="{F0CACDB9-6A65-4226-A475-B219590FD803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19E18-72C4-4F84-8B38-BB8ECBAF8946}" type="doc">
      <dgm:prSet loTypeId="urn:microsoft.com/office/officeart/2011/layout/Tab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ED6FB21-ECC0-47B5-B03A-03D6EFAF7BE2}">
      <dgm:prSet phldrT="[텍스트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plug-in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4E9AD872-9C1D-4AFD-95B5-BC55A5C6B8CD}" type="par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102F07A6-E98B-4147-985C-C835B3A4B524}" type="sibTrans" cxnId="{7A050BBC-AC89-4D96-85D1-1F2AEB0EB383}">
      <dgm:prSet/>
      <dgm:spPr/>
      <dgm:t>
        <a:bodyPr/>
        <a:lstStyle/>
        <a:p>
          <a:pPr latinLnBrk="1"/>
          <a:endParaRPr lang="ko-KR" altLang="en-US"/>
        </a:p>
      </dgm:t>
    </dgm:pt>
    <dgm:pt modelId="{2681918B-BA98-41A1-A266-AEBFD2C831C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altLang="ko-KR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altLang="ko-KR" sz="18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jsp:plugin</a:t>
          </a:r>
          <a:r>
            <a:rPr lang="en-US" altLang="ko-KR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액션은 자바 플러그인</a:t>
          </a:r>
          <a:r>
            <a:rPr lang="en-US" altLang="ko-KR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(Java Plug-in)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을 사용하여 </a:t>
          </a:r>
          <a:r>
            <a:rPr lang="en-US" altLang="ko-KR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/>
          </a:r>
          <a:br>
            <a:rPr lang="en-US" altLang="ko-KR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자바 애플릿을 </a:t>
          </a:r>
          <a:r>
            <a:rPr lang="en-US" altLang="ko-KR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 </a:t>
          </a:r>
          <a:r>
            <a:rPr lang="ko-KR" altLang="en-US" sz="18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페이지에서 실행할 때 사용하는 액션 태그</a:t>
          </a: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880161D5-BC07-4F41-BA29-31BB1B1A68C8}" type="par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2960D1D4-0060-47CE-AF82-2550F02C93EA}" type="sibTrans" cxnId="{91CC7D88-3E22-4292-86EE-5B35BEC3E250}">
      <dgm:prSet/>
      <dgm:spPr/>
      <dgm:t>
        <a:bodyPr/>
        <a:lstStyle/>
        <a:p>
          <a:pPr latinLnBrk="1"/>
          <a:endParaRPr lang="ko-KR" altLang="en-US"/>
        </a:p>
      </dgm:t>
    </dgm:pt>
    <dgm:pt modelId="{1994A70C-FAC1-4DA8-9481-73B59FFFB2E3}">
      <dgm:prSet phldrT="[텍스트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/>
          <a:r>
            <a:rPr lang="en-US" altLang="ko-KR" sz="2000" b="1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useBean</a:t>
          </a:r>
          <a:r>
            <a:rPr lang="en-US" altLang="ko-KR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2000" b="1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gm:t>
    </dgm:pt>
    <dgm:pt modelId="{AD3579FF-6CCE-48C4-808F-83496C81C14F}" type="par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FA74893F-F1D7-45AE-BD72-FAA87E6694A4}" type="sibTrans" cxnId="{2E415278-9F43-426F-82E8-FE03631AE792}">
      <dgm:prSet/>
      <dgm:spPr/>
      <dgm:t>
        <a:bodyPr/>
        <a:lstStyle/>
        <a:p>
          <a:pPr latinLnBrk="1"/>
          <a:endParaRPr lang="ko-KR" altLang="en-US"/>
        </a:p>
      </dgm:t>
    </dgm:pt>
    <dgm:pt modelId="{4453F622-9580-4AAB-BB40-47FBE350D792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r>
            <a:rPr lang="en-US" sz="20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① &lt;</a:t>
          </a:r>
          <a:r>
            <a:rPr lang="en-US" sz="20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jsp:useBean</a:t>
          </a:r>
          <a:r>
            <a:rPr lang="en-US" sz="20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id=“..” class=“..” scope=“..”/&gt;</a:t>
          </a:r>
          <a:endParaRPr lang="ko-KR" altLang="en-US" sz="20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13B466B0-F1F7-48A9-BA3E-43CF2FBF6A6D}" type="par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A14A1101-6E21-4701-AF64-688D16366851}" type="sibTrans" cxnId="{56A1A4D9-2425-40FF-8DC3-65B18892038D}">
      <dgm:prSet/>
      <dgm:spPr/>
      <dgm:t>
        <a:bodyPr/>
        <a:lstStyle/>
        <a:p>
          <a:pPr latinLnBrk="1"/>
          <a:endParaRPr lang="ko-KR" altLang="en-US"/>
        </a:p>
      </dgm:t>
    </dgm:pt>
    <dgm:pt modelId="{1272B05E-EF34-42A7-8739-5FD30587EE66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F32E40F6-5659-4A12-9E35-940D6828FF04}" type="par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8DC0D955-275B-4D53-96B9-8E8E1BD87FED}" type="sibTrans" cxnId="{588769C7-6C57-4EA2-9053-55666A9408D2}">
      <dgm:prSet/>
      <dgm:spPr/>
      <dgm:t>
        <a:bodyPr/>
        <a:lstStyle/>
        <a:p>
          <a:pPr latinLnBrk="1"/>
          <a:endParaRPr lang="ko-KR" altLang="en-US"/>
        </a:p>
      </dgm:t>
    </dgm:pt>
    <dgm:pt modelId="{4CECE73E-587D-4427-A8A2-DCA9E6A8D8EC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/>
          <a:endParaRPr lang="ko-KR" altLang="en-US" sz="19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2C78EDC4-0F49-466A-83DB-C0028B5F5201}" type="par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C574CF73-3C5A-41EA-8A4D-A02307805AC7}" type="sibTrans" cxnId="{736C95A2-CCE0-4350-909E-3D2F33DE62E5}">
      <dgm:prSet/>
      <dgm:spPr/>
      <dgm:t>
        <a:bodyPr/>
        <a:lstStyle/>
        <a:p>
          <a:pPr latinLnBrk="1"/>
          <a:endParaRPr lang="ko-KR" altLang="en-US"/>
        </a:p>
      </dgm:t>
    </dgm:pt>
    <dgm:pt modelId="{2125DE38-19D5-444E-9B54-030F18F931BD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150000"/>
            </a:lnSpc>
          </a:pPr>
          <a:r>
            <a:rPr lang="en-US" sz="20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 &lt;</a:t>
          </a:r>
          <a:r>
            <a:rPr lang="en-US" sz="20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jsp:setProperty</a:t>
          </a:r>
          <a:r>
            <a:rPr lang="en-US" sz="20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 value=“..”/&gt;</a:t>
          </a:r>
          <a:endParaRPr lang="en-US" sz="20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1000CC3-D826-4E4A-8658-4057334C3857}" type="parTrans" cxnId="{4F8C375C-E77C-4319-9D5B-A2F705BD8033}">
      <dgm:prSet/>
      <dgm:spPr/>
      <dgm:t>
        <a:bodyPr/>
        <a:lstStyle/>
        <a:p>
          <a:pPr latinLnBrk="1"/>
          <a:endParaRPr lang="ko-KR" altLang="en-US"/>
        </a:p>
      </dgm:t>
    </dgm:pt>
    <dgm:pt modelId="{44D7C358-04D3-4D81-A4B9-1269597A5B51}" type="sibTrans" cxnId="{4F8C375C-E77C-4319-9D5B-A2F705BD8033}">
      <dgm:prSet/>
      <dgm:spPr/>
      <dgm:t>
        <a:bodyPr/>
        <a:lstStyle/>
        <a:p>
          <a:pPr latinLnBrk="1"/>
          <a:endParaRPr lang="ko-KR" altLang="en-US"/>
        </a:p>
      </dgm:t>
    </dgm:pt>
    <dgm:pt modelId="{F48910C7-BF40-4668-8638-E57AF000BED0}">
      <dgm:prSet custT="1"/>
      <dgm:spPr/>
      <dgm:t>
        <a:bodyPr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atinLnBrk="1">
            <a:lnSpc>
              <a:spcPct val="150000"/>
            </a:lnSpc>
          </a:pPr>
          <a:r>
            <a:rPr lang="en-US" sz="20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③ &lt;</a:t>
          </a:r>
          <a:r>
            <a:rPr lang="en-US" sz="2000" b="1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jsp:getProperty</a:t>
          </a:r>
          <a:r>
            <a:rPr lang="en-US" sz="2000" b="1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property=“..”/&gt;</a:t>
          </a:r>
          <a:endParaRPr lang="en-US" sz="20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D63E9467-A9A4-4690-82AA-121581FFE7BA}" type="parTrans" cxnId="{6017341D-B62C-48B3-AC0F-D9A47D18FB45}">
      <dgm:prSet/>
      <dgm:spPr/>
      <dgm:t>
        <a:bodyPr/>
        <a:lstStyle/>
        <a:p>
          <a:pPr latinLnBrk="1"/>
          <a:endParaRPr lang="ko-KR" altLang="en-US"/>
        </a:p>
      </dgm:t>
    </dgm:pt>
    <dgm:pt modelId="{6A46CFC5-4419-417B-982E-0DE3D17E0B05}" type="sibTrans" cxnId="{6017341D-B62C-48B3-AC0F-D9A47D18FB45}">
      <dgm:prSet/>
      <dgm:spPr/>
      <dgm:t>
        <a:bodyPr/>
        <a:lstStyle/>
        <a:p>
          <a:pPr latinLnBrk="1"/>
          <a:endParaRPr lang="ko-KR" altLang="en-US"/>
        </a:p>
      </dgm:t>
    </dgm:pt>
    <dgm:pt modelId="{2698A776-137F-4452-A142-BB5A53FF8A28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75E99DBA-EC27-41EF-B982-7995ADB1A155}" type="parTrans" cxnId="{13F09586-9424-43DD-BBE0-5C7843986864}">
      <dgm:prSet/>
      <dgm:spPr/>
      <dgm:t>
        <a:bodyPr/>
        <a:lstStyle/>
        <a:p>
          <a:pPr latinLnBrk="1"/>
          <a:endParaRPr lang="ko-KR" altLang="en-US"/>
        </a:p>
      </dgm:t>
    </dgm:pt>
    <dgm:pt modelId="{4FC535E7-0D1D-47D7-B757-207AB8541D7B}" type="sibTrans" cxnId="{13F09586-9424-43DD-BBE0-5C7843986864}">
      <dgm:prSet/>
      <dgm:spPr/>
      <dgm:t>
        <a:bodyPr/>
        <a:lstStyle/>
        <a:p>
          <a:pPr latinLnBrk="1"/>
          <a:endParaRPr lang="ko-KR" altLang="en-US"/>
        </a:p>
      </dgm:t>
    </dgm:pt>
    <dgm:pt modelId="{62A32DB8-96F4-4008-8EA5-EBFBDBB354DF}">
      <dgm:prSet phldrT="[텍스트]" custT="1"/>
      <dgm:spPr/>
      <dgm:t>
        <a:bodyPr lIns="36000" rIns="36000"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algn="l" latinLnBrk="1">
            <a:lnSpc>
              <a:spcPct val="150000"/>
            </a:lnSpc>
          </a:pPr>
          <a:endParaRPr lang="ko-KR" altLang="en-US" sz="1800" b="1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gm:t>
    </dgm:pt>
    <dgm:pt modelId="{3D33A26E-B7B9-4405-BEEE-5DBA2C45CDF0}" type="parTrans" cxnId="{73FB6C48-F52E-468E-B6DC-36006F29DECC}">
      <dgm:prSet/>
      <dgm:spPr/>
      <dgm:t>
        <a:bodyPr/>
        <a:lstStyle/>
        <a:p>
          <a:pPr latinLnBrk="1"/>
          <a:endParaRPr lang="ko-KR" altLang="en-US"/>
        </a:p>
      </dgm:t>
    </dgm:pt>
    <dgm:pt modelId="{9B8B4A06-E554-4629-973F-82ADF1AAA2C8}" type="sibTrans" cxnId="{73FB6C48-F52E-468E-B6DC-36006F29DECC}">
      <dgm:prSet/>
      <dgm:spPr/>
      <dgm:t>
        <a:bodyPr/>
        <a:lstStyle/>
        <a:p>
          <a:pPr latinLnBrk="1"/>
          <a:endParaRPr lang="ko-KR" altLang="en-US"/>
        </a:p>
      </dgm:t>
    </dgm:pt>
    <dgm:pt modelId="{608C915F-17F4-4E9E-BE46-A107C08550F8}" type="pres">
      <dgm:prSet presAssocID="{1FF19E18-72C4-4F84-8B38-BB8ECBAF894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A077A-9D23-4C38-8B25-4AD5E2473FAF}" type="pres">
      <dgm:prSet presAssocID="{CED6FB21-ECC0-47B5-B03A-03D6EFAF7BE2}" presName="composite" presStyleCnt="0"/>
      <dgm:spPr/>
    </dgm:pt>
    <dgm:pt modelId="{FBEE5C01-DB84-4737-BEB0-D3511F6B1858}" type="pres">
      <dgm:prSet presAssocID="{CED6FB21-ECC0-47B5-B03A-03D6EFAF7BE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0E9B51-70C0-40DE-9F0C-BFDDE6EA7EEA}" type="pres">
      <dgm:prSet presAssocID="{CED6FB21-ECC0-47B5-B03A-03D6EFAF7BE2}" presName="Parent" presStyleLbl="alignNode1" presStyleIdx="0" presStyleCnt="2" custScaleY="84479" custLinFactNeighborY="706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7AFF51-C8C1-4DEE-9512-4734CD1A4760}" type="pres">
      <dgm:prSet presAssocID="{CED6FB21-ECC0-47B5-B03A-03D6EFAF7BE2}" presName="Accent" presStyleLbl="parChTrans1D1" presStyleIdx="0" presStyleCnt="2"/>
      <dgm:spPr/>
    </dgm:pt>
    <dgm:pt modelId="{F0CACDB9-6A65-4226-A475-B219590FD803}" type="pres">
      <dgm:prSet presAssocID="{CED6FB21-ECC0-47B5-B03A-03D6EFAF7BE2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5A12C8-D294-4802-A438-9B517A350BB1}" type="pres">
      <dgm:prSet presAssocID="{102F07A6-E98B-4147-985C-C835B3A4B524}" presName="sibTrans" presStyleCnt="0"/>
      <dgm:spPr/>
    </dgm:pt>
    <dgm:pt modelId="{5C049535-E33A-4F4A-879B-2415691EE962}" type="pres">
      <dgm:prSet presAssocID="{1994A70C-FAC1-4DA8-9481-73B59FFFB2E3}" presName="composite" presStyleCnt="0"/>
      <dgm:spPr/>
    </dgm:pt>
    <dgm:pt modelId="{6AFD256A-7746-428D-AB5D-E1B3E96C9557}" type="pres">
      <dgm:prSet presAssocID="{1994A70C-FAC1-4DA8-9481-73B59FFFB2E3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0D452-E366-49D8-9021-99FBC2343B0F}" type="pres">
      <dgm:prSet presAssocID="{1994A70C-FAC1-4DA8-9481-73B59FFFB2E3}" presName="Parent" presStyleLbl="alignNode1" presStyleIdx="1" presStyleCnt="2" custScaleX="120681" custScaleY="84425" custLinFactNeighborX="5170" custLinFactNeighborY="639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7C74C4-5482-4B53-B4E6-917DBFACF2F4}" type="pres">
      <dgm:prSet presAssocID="{1994A70C-FAC1-4DA8-9481-73B59FFFB2E3}" presName="Accent" presStyleLbl="parChTrans1D1" presStyleIdx="1" presStyleCnt="2" custLinFactNeighborX="-1344"/>
      <dgm:spPr/>
    </dgm:pt>
    <dgm:pt modelId="{32466F47-98A5-45DC-8379-B5B3C2E52BDB}" type="pres">
      <dgm:prSet presAssocID="{1994A70C-FAC1-4DA8-9481-73B59FFFB2E3}" presName="Child" presStyleLbl="revTx" presStyleIdx="3" presStyleCnt="4" custLinFactNeighborY="340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E73BBC0-22C3-4EAC-BE41-2736DBC612C7}" type="presOf" srcId="{CED6FB21-ECC0-47B5-B03A-03D6EFAF7BE2}" destId="{BA0E9B51-70C0-40DE-9F0C-BFDDE6EA7EEA}" srcOrd="0" destOrd="0" presId="urn:microsoft.com/office/officeart/2011/layout/TabList"/>
    <dgm:cxn modelId="{0E719C6F-1A9F-47B9-BD25-E4727DCC8013}" type="presOf" srcId="{62A32DB8-96F4-4008-8EA5-EBFBDBB354DF}" destId="{F0CACDB9-6A65-4226-A475-B219590FD803}" srcOrd="0" destOrd="1" presId="urn:microsoft.com/office/officeart/2011/layout/TabList"/>
    <dgm:cxn modelId="{0EAAFA4A-1A58-47B5-B4AF-D12E9A60915D}" type="presOf" srcId="{2698A776-137F-4452-A142-BB5A53FF8A28}" destId="{F0CACDB9-6A65-4226-A475-B219590FD803}" srcOrd="0" destOrd="2" presId="urn:microsoft.com/office/officeart/2011/layout/TabList"/>
    <dgm:cxn modelId="{DC83CA6A-34EA-42F7-B8BD-82B0BAEC0229}" type="presOf" srcId="{2125DE38-19D5-444E-9B54-030F18F931BD}" destId="{32466F47-98A5-45DC-8379-B5B3C2E52BDB}" srcOrd="0" destOrd="1" presId="urn:microsoft.com/office/officeart/2011/layout/TabList"/>
    <dgm:cxn modelId="{91CC7D88-3E22-4292-86EE-5B35BEC3E250}" srcId="{CED6FB21-ECC0-47B5-B03A-03D6EFAF7BE2}" destId="{2681918B-BA98-41A1-A266-AEBFD2C831CC}" srcOrd="1" destOrd="0" parTransId="{880161D5-BC07-4F41-BA29-31BB1B1A68C8}" sibTransId="{2960D1D4-0060-47CE-AF82-2550F02C93EA}"/>
    <dgm:cxn modelId="{7E05A52B-6667-4E01-A1FB-554884D1570F}" type="presOf" srcId="{4453F622-9580-4AAB-BB40-47FBE350D792}" destId="{32466F47-98A5-45DC-8379-B5B3C2E52BDB}" srcOrd="0" destOrd="0" presId="urn:microsoft.com/office/officeart/2011/layout/TabList"/>
    <dgm:cxn modelId="{D5C3669B-73B7-4496-BF82-799E50B1BAFE}" type="presOf" srcId="{F48910C7-BF40-4668-8638-E57AF000BED0}" destId="{32466F47-98A5-45DC-8379-B5B3C2E52BDB}" srcOrd="0" destOrd="2" presId="urn:microsoft.com/office/officeart/2011/layout/TabList"/>
    <dgm:cxn modelId="{56A1A4D9-2425-40FF-8DC3-65B18892038D}" srcId="{1994A70C-FAC1-4DA8-9481-73B59FFFB2E3}" destId="{4453F622-9580-4AAB-BB40-47FBE350D792}" srcOrd="1" destOrd="0" parTransId="{13B466B0-F1F7-48A9-BA3E-43CF2FBF6A6D}" sibTransId="{A14A1101-6E21-4701-AF64-688D16366851}"/>
    <dgm:cxn modelId="{2E415278-9F43-426F-82E8-FE03631AE792}" srcId="{1FF19E18-72C4-4F84-8B38-BB8ECBAF8946}" destId="{1994A70C-FAC1-4DA8-9481-73B59FFFB2E3}" srcOrd="1" destOrd="0" parTransId="{AD3579FF-6CCE-48C4-808F-83496C81C14F}" sibTransId="{FA74893F-F1D7-45AE-BD72-FAA87E6694A4}"/>
    <dgm:cxn modelId="{736C95A2-CCE0-4350-909E-3D2F33DE62E5}" srcId="{1994A70C-FAC1-4DA8-9481-73B59FFFB2E3}" destId="{4CECE73E-587D-4427-A8A2-DCA9E6A8D8EC}" srcOrd="0" destOrd="0" parTransId="{2C78EDC4-0F49-466A-83DB-C0028B5F5201}" sibTransId="{C574CF73-3C5A-41EA-8A4D-A02307805AC7}"/>
    <dgm:cxn modelId="{E01F13B5-7016-43BC-B7F5-AAC4ABDC6D3E}" type="presOf" srcId="{1272B05E-EF34-42A7-8739-5FD30587EE66}" destId="{FBEE5C01-DB84-4737-BEB0-D3511F6B1858}" srcOrd="0" destOrd="0" presId="urn:microsoft.com/office/officeart/2011/layout/TabList"/>
    <dgm:cxn modelId="{6017341D-B62C-48B3-AC0F-D9A47D18FB45}" srcId="{1994A70C-FAC1-4DA8-9481-73B59FFFB2E3}" destId="{F48910C7-BF40-4668-8638-E57AF000BED0}" srcOrd="3" destOrd="0" parTransId="{D63E9467-A9A4-4690-82AA-121581FFE7BA}" sibTransId="{6A46CFC5-4419-417B-982E-0DE3D17E0B05}"/>
    <dgm:cxn modelId="{FD225490-4B48-4204-AD36-569F04341499}" type="presOf" srcId="{2681918B-BA98-41A1-A266-AEBFD2C831CC}" destId="{F0CACDB9-6A65-4226-A475-B219590FD803}" srcOrd="0" destOrd="0" presId="urn:microsoft.com/office/officeart/2011/layout/TabList"/>
    <dgm:cxn modelId="{01A37706-6BAB-4FF1-894F-2FFBD74613BE}" type="presOf" srcId="{1994A70C-FAC1-4DA8-9481-73B59FFFB2E3}" destId="{D050D452-E366-49D8-9021-99FBC2343B0F}" srcOrd="0" destOrd="0" presId="urn:microsoft.com/office/officeart/2011/layout/TabList"/>
    <dgm:cxn modelId="{73FB6C48-F52E-468E-B6DC-36006F29DECC}" srcId="{CED6FB21-ECC0-47B5-B03A-03D6EFAF7BE2}" destId="{62A32DB8-96F4-4008-8EA5-EBFBDBB354DF}" srcOrd="2" destOrd="0" parTransId="{3D33A26E-B7B9-4405-BEEE-5DBA2C45CDF0}" sibTransId="{9B8B4A06-E554-4629-973F-82ADF1AAA2C8}"/>
    <dgm:cxn modelId="{7A050BBC-AC89-4D96-85D1-1F2AEB0EB383}" srcId="{1FF19E18-72C4-4F84-8B38-BB8ECBAF8946}" destId="{CED6FB21-ECC0-47B5-B03A-03D6EFAF7BE2}" srcOrd="0" destOrd="0" parTransId="{4E9AD872-9C1D-4AFD-95B5-BC55A5C6B8CD}" sibTransId="{102F07A6-E98B-4147-985C-C835B3A4B524}"/>
    <dgm:cxn modelId="{D5529213-3814-4511-8967-1F830B45856D}" type="presOf" srcId="{4CECE73E-587D-4427-A8A2-DCA9E6A8D8EC}" destId="{6AFD256A-7746-428D-AB5D-E1B3E96C9557}" srcOrd="0" destOrd="0" presId="urn:microsoft.com/office/officeart/2011/layout/TabList"/>
    <dgm:cxn modelId="{BE28B9AD-73E2-4348-8967-0186AED39664}" type="presOf" srcId="{1FF19E18-72C4-4F84-8B38-BB8ECBAF8946}" destId="{608C915F-17F4-4E9E-BE46-A107C08550F8}" srcOrd="0" destOrd="0" presId="urn:microsoft.com/office/officeart/2011/layout/TabList"/>
    <dgm:cxn modelId="{4F8C375C-E77C-4319-9D5B-A2F705BD8033}" srcId="{1994A70C-FAC1-4DA8-9481-73B59FFFB2E3}" destId="{2125DE38-19D5-444E-9B54-030F18F931BD}" srcOrd="2" destOrd="0" parTransId="{71000CC3-D826-4E4A-8658-4057334C3857}" sibTransId="{44D7C358-04D3-4D81-A4B9-1269597A5B51}"/>
    <dgm:cxn modelId="{588769C7-6C57-4EA2-9053-55666A9408D2}" srcId="{CED6FB21-ECC0-47B5-B03A-03D6EFAF7BE2}" destId="{1272B05E-EF34-42A7-8739-5FD30587EE66}" srcOrd="0" destOrd="0" parTransId="{F32E40F6-5659-4A12-9E35-940D6828FF04}" sibTransId="{8DC0D955-275B-4D53-96B9-8E8E1BD87FED}"/>
    <dgm:cxn modelId="{13F09586-9424-43DD-BBE0-5C7843986864}" srcId="{CED6FB21-ECC0-47B5-B03A-03D6EFAF7BE2}" destId="{2698A776-137F-4452-A142-BB5A53FF8A28}" srcOrd="3" destOrd="0" parTransId="{75E99DBA-EC27-41EF-B982-7995ADB1A155}" sibTransId="{4FC535E7-0D1D-47D7-B757-207AB8541D7B}"/>
    <dgm:cxn modelId="{6B03078E-EE38-4DAD-9220-206E17842512}" type="presParOf" srcId="{608C915F-17F4-4E9E-BE46-A107C08550F8}" destId="{C79A077A-9D23-4C38-8B25-4AD5E2473FAF}" srcOrd="0" destOrd="0" presId="urn:microsoft.com/office/officeart/2011/layout/TabList"/>
    <dgm:cxn modelId="{5C3A6785-8BCB-4420-9A39-B1008AB672AE}" type="presParOf" srcId="{C79A077A-9D23-4C38-8B25-4AD5E2473FAF}" destId="{FBEE5C01-DB84-4737-BEB0-D3511F6B1858}" srcOrd="0" destOrd="0" presId="urn:microsoft.com/office/officeart/2011/layout/TabList"/>
    <dgm:cxn modelId="{E3323F4F-3486-40AF-B3DA-7DDDB4CB3EA5}" type="presParOf" srcId="{C79A077A-9D23-4C38-8B25-4AD5E2473FAF}" destId="{BA0E9B51-70C0-40DE-9F0C-BFDDE6EA7EEA}" srcOrd="1" destOrd="0" presId="urn:microsoft.com/office/officeart/2011/layout/TabList"/>
    <dgm:cxn modelId="{77B3EF54-4100-44C0-A363-A1F538A8D9BA}" type="presParOf" srcId="{C79A077A-9D23-4C38-8B25-4AD5E2473FAF}" destId="{9B7AFF51-C8C1-4DEE-9512-4734CD1A4760}" srcOrd="2" destOrd="0" presId="urn:microsoft.com/office/officeart/2011/layout/TabList"/>
    <dgm:cxn modelId="{563842E4-9DBF-4EAE-A6E2-1286248171DD}" type="presParOf" srcId="{608C915F-17F4-4E9E-BE46-A107C08550F8}" destId="{F0CACDB9-6A65-4226-A475-B219590FD803}" srcOrd="1" destOrd="0" presId="urn:microsoft.com/office/officeart/2011/layout/TabList"/>
    <dgm:cxn modelId="{BDAA9655-101F-4291-B31C-CAB81CE058F6}" type="presParOf" srcId="{608C915F-17F4-4E9E-BE46-A107C08550F8}" destId="{375A12C8-D294-4802-A438-9B517A350BB1}" srcOrd="2" destOrd="0" presId="urn:microsoft.com/office/officeart/2011/layout/TabList"/>
    <dgm:cxn modelId="{13B0D2FA-1A26-4022-88B2-F55A3267BA57}" type="presParOf" srcId="{608C915F-17F4-4E9E-BE46-A107C08550F8}" destId="{5C049535-E33A-4F4A-879B-2415691EE962}" srcOrd="3" destOrd="0" presId="urn:microsoft.com/office/officeart/2011/layout/TabList"/>
    <dgm:cxn modelId="{B5592E53-BA2C-4A61-A1F2-BD0CEC662CC6}" type="presParOf" srcId="{5C049535-E33A-4F4A-879B-2415691EE962}" destId="{6AFD256A-7746-428D-AB5D-E1B3E96C9557}" srcOrd="0" destOrd="0" presId="urn:microsoft.com/office/officeart/2011/layout/TabList"/>
    <dgm:cxn modelId="{AE02DE55-B20A-46AA-BD95-DA93D5DEA8CB}" type="presParOf" srcId="{5C049535-E33A-4F4A-879B-2415691EE962}" destId="{D050D452-E366-49D8-9021-99FBC2343B0F}" srcOrd="1" destOrd="0" presId="urn:microsoft.com/office/officeart/2011/layout/TabList"/>
    <dgm:cxn modelId="{CFEFB4E1-B6C7-4C91-94D2-8B8FA24B2155}" type="presParOf" srcId="{5C049535-E33A-4F4A-879B-2415691EE962}" destId="{637C74C4-5482-4B53-B4E6-917DBFACF2F4}" srcOrd="2" destOrd="0" presId="urn:microsoft.com/office/officeart/2011/layout/TabList"/>
    <dgm:cxn modelId="{F1E3695D-807D-4B1F-AF80-6B5845DB79D6}" type="presParOf" srcId="{608C915F-17F4-4E9E-BE46-A107C08550F8}" destId="{32466F47-98A5-45DC-8379-B5B3C2E52BDB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648007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0"/>
          <a:ext cx="6394310" cy="64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0"/>
        <a:ext cx="6394310" cy="648007"/>
      </dsp:txXfrm>
    </dsp:sp>
    <dsp:sp modelId="{BA0E9B51-70C0-40DE-9F0C-BFDDE6EA7EEA}">
      <dsp:nvSpPr>
        <dsp:cNvPr id="0" name=""/>
        <dsp:cNvSpPr/>
      </dsp:nvSpPr>
      <dsp:spPr>
        <a:xfrm>
          <a:off x="0" y="96076"/>
          <a:ext cx="2246649" cy="547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include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6728" y="122804"/>
        <a:ext cx="2193193" cy="520701"/>
      </dsp:txXfrm>
    </dsp:sp>
    <dsp:sp modelId="{F0CACDB9-6A65-4226-A475-B219590FD803}">
      <dsp:nvSpPr>
        <dsp:cNvPr id="0" name=""/>
        <dsp:cNvSpPr/>
      </dsp:nvSpPr>
      <dsp:spPr>
        <a:xfrm>
          <a:off x="0" y="648007"/>
          <a:ext cx="8640960" cy="1296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jsp:include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 flush=“true”/&gt;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48007"/>
        <a:ext cx="8640960" cy="1296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0" y="648007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0"/>
          <a:ext cx="6394310" cy="648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0"/>
        <a:ext cx="6394310" cy="648007"/>
      </dsp:txXfrm>
    </dsp:sp>
    <dsp:sp modelId="{BA0E9B51-70C0-40DE-9F0C-BFDDE6EA7EEA}">
      <dsp:nvSpPr>
        <dsp:cNvPr id="0" name=""/>
        <dsp:cNvSpPr/>
      </dsp:nvSpPr>
      <dsp:spPr>
        <a:xfrm>
          <a:off x="0" y="96076"/>
          <a:ext cx="2246649" cy="54742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forward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6728" y="122804"/>
        <a:ext cx="2193193" cy="520701"/>
      </dsp:txXfrm>
    </dsp:sp>
    <dsp:sp modelId="{F0CACDB9-6A65-4226-A475-B219590FD803}">
      <dsp:nvSpPr>
        <dsp:cNvPr id="0" name=""/>
        <dsp:cNvSpPr/>
      </dsp:nvSpPr>
      <dsp:spPr>
        <a:xfrm>
          <a:off x="0" y="648007"/>
          <a:ext cx="8640960" cy="1296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URL”/&gt;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page=“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로컬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URL”&gt;&lt;/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jsp:forward</a:t>
          </a:r>
          <a:r>
            <a:rPr 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page=‘&lt;%=expression%&gt;’/&gt;</a:t>
          </a:r>
          <a:endParaRPr 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48007"/>
        <a:ext cx="8640960" cy="1296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FF51-C8C1-4DEE-9512-4734CD1A4760}">
      <dsp:nvSpPr>
        <dsp:cNvPr id="0" name=""/>
        <dsp:cNvSpPr/>
      </dsp:nvSpPr>
      <dsp:spPr>
        <a:xfrm>
          <a:off x="48" y="647729"/>
          <a:ext cx="8784976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603124" y="1089"/>
          <a:ext cx="6500882" cy="74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603124" y="1089"/>
        <a:ext cx="6500882" cy="743281"/>
      </dsp:txXfrm>
    </dsp:sp>
    <dsp:sp modelId="{BA0E9B51-70C0-40DE-9F0C-BFDDE6EA7EEA}">
      <dsp:nvSpPr>
        <dsp:cNvPr id="0" name=""/>
        <dsp:cNvSpPr/>
      </dsp:nvSpPr>
      <dsp:spPr>
        <a:xfrm>
          <a:off x="-70841" y="23540"/>
          <a:ext cx="3560216" cy="62791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스크립트 요소 대체</a:t>
          </a: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사용 예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-40183" y="54198"/>
        <a:ext cx="3498900" cy="597258"/>
      </dsp:txXfrm>
    </dsp:sp>
    <dsp:sp modelId="{F0CACDB9-6A65-4226-A475-B219590FD803}">
      <dsp:nvSpPr>
        <dsp:cNvPr id="0" name=""/>
        <dsp:cNvSpPr/>
      </dsp:nvSpPr>
      <dsp:spPr>
        <a:xfrm>
          <a:off x="0" y="745461"/>
          <a:ext cx="8784976" cy="1486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2385" rIns="36000" bIns="32385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&lt;jsp:</a:t>
          </a:r>
          <a:r>
            <a:rPr lang="en-US" altLang="ko-KR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</a:t>
          </a:r>
          <a:r>
            <a:rPr lang="en-US" altLang="ko-KR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declaration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ko-KR" alt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jsp:scriptlet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코드 </a:t>
          </a:r>
          <a:r>
            <a:rPr lang="en-US" altLang="ko-KR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&lt;/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jsp:expression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</a:t>
          </a:r>
          <a:endParaRPr 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jsp:directive.page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contentType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="text/html; charset=EUC-KR" /&gt;</a:t>
          </a:r>
          <a:endParaRPr 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755650" latinLnBrk="1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jsp:directive.include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file="</a:t>
          </a:r>
          <a:r>
            <a:rPr lang="en-US" sz="17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xxx.jsp</a:t>
          </a:r>
          <a:r>
            <a:rPr lang="en-US" sz="17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" /&gt;</a:t>
          </a:r>
          <a:endParaRPr lang="en-US" sz="17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745461"/>
        <a:ext cx="8784976" cy="14867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C74C4-5482-4B53-B4E6-917DBFACF2F4}">
      <dsp:nvSpPr>
        <dsp:cNvPr id="0" name=""/>
        <dsp:cNvSpPr/>
      </dsp:nvSpPr>
      <dsp:spPr>
        <a:xfrm>
          <a:off x="22" y="2698977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AFF51-C8C1-4DEE-9512-4734CD1A4760}">
      <dsp:nvSpPr>
        <dsp:cNvPr id="0" name=""/>
        <dsp:cNvSpPr/>
      </dsp:nvSpPr>
      <dsp:spPr>
        <a:xfrm>
          <a:off x="0" y="667169"/>
          <a:ext cx="86409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E5C01-DB84-4737-BEB0-D3511F6B1858}">
      <dsp:nvSpPr>
        <dsp:cNvPr id="0" name=""/>
        <dsp:cNvSpPr/>
      </dsp:nvSpPr>
      <dsp:spPr>
        <a:xfrm>
          <a:off x="2246649" y="1068"/>
          <a:ext cx="6394310" cy="66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246649" y="1068"/>
        <a:ext cx="6394310" cy="666101"/>
      </dsp:txXfrm>
    </dsp:sp>
    <dsp:sp modelId="{BA0E9B51-70C0-40DE-9F0C-BFDDE6EA7EEA}">
      <dsp:nvSpPr>
        <dsp:cNvPr id="0" name=""/>
        <dsp:cNvSpPr/>
      </dsp:nvSpPr>
      <dsp:spPr>
        <a:xfrm>
          <a:off x="0" y="99827"/>
          <a:ext cx="2246649" cy="5627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plug-in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 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7474" y="127301"/>
        <a:ext cx="2191701" cy="535241"/>
      </dsp:txXfrm>
    </dsp:sp>
    <dsp:sp modelId="{F0CACDB9-6A65-4226-A475-B219590FD803}">
      <dsp:nvSpPr>
        <dsp:cNvPr id="0" name=""/>
        <dsp:cNvSpPr/>
      </dsp:nvSpPr>
      <dsp:spPr>
        <a:xfrm>
          <a:off x="0" y="667169"/>
          <a:ext cx="8640960" cy="133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4290" rIns="36000" bIns="3429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171450" lvl="1" indent="-171450" algn="l" defTabSz="8001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&lt;</a:t>
          </a:r>
          <a:r>
            <a:rPr lang="en-US" altLang="ko-KR" sz="18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jsp:plugin</a:t>
          </a:r>
          <a:r>
            <a:rPr lang="en-US" altLang="ko-KR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&gt; 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액션은 자바 플러그인</a:t>
          </a:r>
          <a:r>
            <a:rPr lang="en-US" altLang="ko-KR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(Java Plug-in)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을 사용하여 </a:t>
          </a:r>
          <a:r>
            <a:rPr lang="en-US" altLang="ko-KR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/>
          </a:r>
          <a:br>
            <a:rPr lang="en-US" altLang="ko-KR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</a:b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자바 애플릿을 </a:t>
          </a:r>
          <a:r>
            <a:rPr lang="en-US" altLang="ko-KR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 </a:t>
          </a:r>
          <a:r>
            <a:rPr lang="ko-KR" altLang="en-US" sz="18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페이지에서 실행할 때 사용하는 액션 태그</a:t>
          </a: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8001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171450" lvl="1" indent="-171450" algn="l" defTabSz="8001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18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667169"/>
        <a:ext cx="8640960" cy="1332402"/>
      </dsp:txXfrm>
    </dsp:sp>
    <dsp:sp modelId="{6AFD256A-7746-428D-AB5D-E1B3E96C9557}">
      <dsp:nvSpPr>
        <dsp:cNvPr id="0" name=""/>
        <dsp:cNvSpPr/>
      </dsp:nvSpPr>
      <dsp:spPr>
        <a:xfrm>
          <a:off x="2362807" y="2032876"/>
          <a:ext cx="6394310" cy="66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6195" rIns="36000" bIns="36195" numCol="1" spcCol="1270" anchor="b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2362807" y="2032876"/>
        <a:ext cx="6394310" cy="666101"/>
      </dsp:txXfrm>
    </dsp:sp>
    <dsp:sp modelId="{D050D452-E366-49D8-9021-99FBC2343B0F}">
      <dsp:nvSpPr>
        <dsp:cNvPr id="0" name=""/>
        <dsp:cNvSpPr/>
      </dsp:nvSpPr>
      <dsp:spPr>
        <a:xfrm>
          <a:off x="-5" y="2127326"/>
          <a:ext cx="2711279" cy="56235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cap="none" spc="0" dirty="0" err="1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useBean</a:t>
          </a:r>
          <a:r>
            <a:rPr lang="en-US" altLang="ko-KR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 </a:t>
          </a:r>
          <a:r>
            <a:rPr lang="ko-KR" altLang="en-US" sz="2000" b="1" kern="1200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rPr>
            <a:t>속성</a:t>
          </a:r>
          <a:endParaRPr lang="ko-KR" altLang="en-US" sz="2000" b="1" kern="1200" cap="none" spc="0" dirty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endParaRPr>
        </a:p>
      </dsp:txBody>
      <dsp:txXfrm>
        <a:off x="27452" y="2154783"/>
        <a:ext cx="2656365" cy="534898"/>
      </dsp:txXfrm>
    </dsp:sp>
    <dsp:sp modelId="{32466F47-98A5-45DC-8379-B5B3C2E52BDB}">
      <dsp:nvSpPr>
        <dsp:cNvPr id="0" name=""/>
        <dsp:cNvSpPr/>
      </dsp:nvSpPr>
      <dsp:spPr>
        <a:xfrm>
          <a:off x="0" y="2700045"/>
          <a:ext cx="8640960" cy="1332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" tIns="38100" rIns="36000" bIns="38100" numCol="1" spcCol="1270" anchor="t" anchorCtr="0">
          <a:noAutofit/>
          <a:scene3d>
            <a:camera prst="orthographicFront">
              <a:rot lat="0" lon="0" rev="0"/>
            </a:camera>
            <a:lightRig rig="glow" dir="t">
              <a:rot lat="0" lon="0" rev="3600000"/>
            </a:lightRig>
          </a:scene3d>
          <a:sp3d prstMaterial="softEdge">
            <a:bevelT w="29210" h="16510"/>
            <a:contourClr>
              <a:schemeClr val="accent4">
                <a:alpha val="95000"/>
              </a:schemeClr>
            </a:contourClr>
          </a:sp3d>
        </a:bodyPr>
        <a:lstStyle/>
        <a:p>
          <a:pPr marL="228600" lvl="1" indent="-228600" algn="l" defTabSz="8890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① &lt;</a:t>
          </a:r>
          <a:r>
            <a:rPr lang="en-US" sz="20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jsp:useBean</a:t>
          </a:r>
          <a:r>
            <a:rPr lang="en-US" sz="20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id=“..” class=“..” scope=“..”/&gt;</a:t>
          </a:r>
          <a:endParaRPr lang="ko-KR" altLang="en-US" sz="20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228600" lvl="1" indent="-228600" algn="l" defTabSz="8890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② &lt;</a:t>
          </a:r>
          <a:r>
            <a:rPr lang="en-US" sz="20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jsp:setProperty</a:t>
          </a:r>
          <a:r>
            <a:rPr lang="en-US" sz="20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 value=“..”/&gt;</a:t>
          </a:r>
          <a:endParaRPr lang="en-US" sz="20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  <a:p>
          <a:pPr marL="228600" lvl="1" indent="-228600" algn="l" defTabSz="889000" latinLnBrk="1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③ &lt;</a:t>
          </a:r>
          <a:r>
            <a:rPr lang="en-US" sz="2000" b="1" kern="1200" cap="none" spc="0" dirty="0" err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jsp:getProperty</a:t>
          </a:r>
          <a:r>
            <a:rPr lang="en-US" sz="2000" b="1" kern="1200" cap="none" spc="0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rPr>
            <a:t> name=“..” property=“..”/&gt;</a:t>
          </a:r>
          <a:endParaRPr lang="en-US" sz="2000" b="1" kern="1200" cap="none" spc="0" dirty="0">
            <a:ln>
              <a:prstDash val="solid"/>
            </a:ln>
            <a:gradFill rotWithShape="1">
              <a:gsLst>
                <a:gs pos="0">
                  <a:schemeClr val="accent4">
                    <a:tint val="70000"/>
                    <a:satMod val="200000"/>
                  </a:schemeClr>
                </a:gs>
                <a:gs pos="40000">
                  <a:schemeClr val="accent4">
                    <a:tint val="90000"/>
                    <a:satMod val="130000"/>
                  </a:schemeClr>
                </a:gs>
                <a:gs pos="50000">
                  <a:schemeClr val="accent4">
                    <a:tint val="90000"/>
                    <a:satMod val="130000"/>
                  </a:schemeClr>
                </a:gs>
                <a:gs pos="68000">
                  <a:schemeClr val="accent4">
                    <a:tint val="90000"/>
                    <a:satMod val="130000"/>
                  </a:schemeClr>
                </a:gs>
                <a:gs pos="100000">
                  <a:schemeClr val="accent4">
                    <a:tint val="70000"/>
                    <a:satMod val="200000"/>
                  </a:schemeClr>
                </a:gs>
              </a:gsLst>
              <a:lin ang="5400000"/>
            </a:gradFill>
            <a:effectLst>
              <a:outerShdw blurRad="88000" dist="50800" dir="5040000" algn="tl">
                <a:schemeClr val="accent4">
                  <a:tint val="80000"/>
                  <a:satMod val="250000"/>
                  <a:alpha val="45000"/>
                </a:schemeClr>
              </a:outerShdw>
            </a:effectLst>
          </a:endParaRPr>
        </a:p>
      </dsp:txBody>
      <dsp:txXfrm>
        <a:off x="0" y="2700045"/>
        <a:ext cx="8640960" cy="1332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탭 목록형"/>
  <dgm:desc val="연속하지 않거나 그룹화된 정보 블록을 표시합니다. 수준 1 텍스트의 양이 적은 목록에 적합합니다. 첫 번째 수준 텍스트는 수준 1 텍스트 옆에 표시되며 나머지 수준 2 텍스트는 수준 1 텍스트 아래에 표시됩니다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forwardTag1_1.jsp" TargetMode="External"/><Relationship Id="rId2" Type="http://schemas.openxmlformats.org/officeDocument/2006/relationships/hyperlink" Target="../source/ch06/forwardTag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6/forwardTag1_2.j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jspstudy.co.kr/myapp/ch06/forwardTag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forwardTag2_1.jsp" TargetMode="External"/><Relationship Id="rId2" Type="http://schemas.openxmlformats.org/officeDocument/2006/relationships/hyperlink" Target="../source/ch06/forwardTag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6/AB.j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jspstudy.co.kr/myapp/ch06/forwardTag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spstudy.co.kr/myapp/ch06/scriptTag.jsp" TargetMode="External"/><Relationship Id="rId2" Type="http://schemas.openxmlformats.org/officeDocument/2006/relationships/hyperlink" Target="../source/ch06/scriptTag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includeTag1.jsp" TargetMode="External"/><Relationship Id="rId2" Type="http://schemas.openxmlformats.org/officeDocument/2006/relationships/hyperlink" Target="../source/ch06/includeTag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6/includeTagTop1.j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spstudy.co.kr/myapp/ch06/includeTag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6/includeTag2.jsp" TargetMode="External"/><Relationship Id="rId2" Type="http://schemas.openxmlformats.org/officeDocument/2006/relationships/hyperlink" Target="../source/ch06/includeTag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source/ch06/includeTagTop2.j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jspstudy.co.kr/myapp/ch06/includeTag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5949280"/>
            <a:ext cx="6624736" cy="620964"/>
          </a:xfrm>
        </p:spPr>
        <p:txBody>
          <a:bodyPr/>
          <a:lstStyle/>
          <a:p>
            <a:r>
              <a:rPr lang="en-US" sz="4000" dirty="0" smtClean="0"/>
              <a:t>JSP</a:t>
            </a:r>
            <a:r>
              <a:rPr lang="ko-KR" altLang="en-US" sz="4000" dirty="0" smtClean="0"/>
              <a:t>의 </a:t>
            </a:r>
            <a:r>
              <a:rPr lang="ko-KR" altLang="en-US" sz="4000" dirty="0" err="1" smtClean="0"/>
              <a:t>지시자와</a:t>
            </a:r>
            <a:r>
              <a:rPr lang="ko-KR" altLang="en-US" sz="4000" dirty="0" smtClean="0"/>
              <a:t> 액션 태그</a:t>
            </a:r>
            <a:r>
              <a:rPr lang="en-US" altLang="ko-KR" sz="4000" dirty="0" smtClean="0"/>
              <a:t>2</a:t>
            </a:r>
            <a:endParaRPr 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Chapter06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a typeface="굴림" charset="-127"/>
              </a:rPr>
              <a:t>foward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액션 태그의 예제</a:t>
            </a:r>
            <a:r>
              <a:rPr lang="en-US" altLang="ko-KR" dirty="0" smtClean="0">
                <a:ea typeface="굴림" charset="-127"/>
              </a:rPr>
              <a:t>-1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3568" y="1412776"/>
            <a:ext cx="735811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통해 요청하는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html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페이지를 작성 및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source/ch06/forwardTag1.html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ea typeface="굴림" charset="-127"/>
              </a:rPr>
              <a:t>forward </a:t>
            </a:r>
            <a:r>
              <a:rPr lang="ko-KR" altLang="en-US" sz="2000" kern="0" dirty="0" smtClean="0">
                <a:ea typeface="굴림" charset="-127"/>
              </a:rPr>
              <a:t>시키는 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페이지를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source/ch06/forwardTag1_1</a:t>
            </a:r>
            <a:r>
              <a:rPr lang="en-US" altLang="ko-KR" sz="2000" dirty="0" smtClean="0">
                <a:hlinkClick r:id="rId3" action="ppaction://hlinkfile"/>
              </a:rPr>
              <a:t>.jsp</a:t>
            </a: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ea typeface="굴림" charset="-127"/>
              </a:rPr>
              <a:t>forward </a:t>
            </a:r>
            <a:r>
              <a:rPr lang="ko-KR" altLang="en-US" sz="2000" kern="0" dirty="0" smtClean="0">
                <a:ea typeface="굴림" charset="-127"/>
              </a:rPr>
              <a:t>되는 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source/ch06/forwardTag1_2.jsp</a:t>
            </a:r>
            <a:endParaRPr lang="en-US" altLang="ko-KR" sz="20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2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forward </a:t>
            </a:r>
            <a:r>
              <a:rPr lang="ko-KR" altLang="en-US" dirty="0" smtClean="0">
                <a:ea typeface="굴림" charset="-127"/>
              </a:rPr>
              <a:t>액션 태그의 예제</a:t>
            </a:r>
            <a:r>
              <a:rPr lang="en-US" altLang="ko-KR" dirty="0" smtClean="0">
                <a:ea typeface="굴림" charset="-127"/>
              </a:rPr>
              <a:t>-1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http://jspstudy.co.kr/myapp/ch06/forwardTag1.html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59632" y="2492896"/>
            <a:ext cx="6696744" cy="3904713"/>
            <a:chOff x="1115616" y="2492896"/>
            <a:chExt cx="6696744" cy="3904713"/>
          </a:xfrm>
        </p:grpSpPr>
        <p:pic>
          <p:nvPicPr>
            <p:cNvPr id="19462" name="_x183811312" descr="EMB00001d704e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492896"/>
              <a:ext cx="4899730" cy="3040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61" name="_x184577536" descr="EMB00001d704e5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3717032"/>
              <a:ext cx="4320480" cy="2680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30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forward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액션 태그의 예제</a:t>
            </a:r>
            <a:r>
              <a:rPr lang="en-US" altLang="ko-KR" dirty="0" smtClean="0">
                <a:ea typeface="굴림" charset="-127"/>
              </a:rPr>
              <a:t>-2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27880" y="1772816"/>
            <a:ext cx="735811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통해 요청하는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html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페이지를 작성 및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source/ch06/forwardTag2.html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ea typeface="굴림" charset="-127"/>
              </a:rPr>
              <a:t>forward </a:t>
            </a:r>
            <a:r>
              <a:rPr lang="ko-KR" altLang="en-US" sz="2000" kern="0" dirty="0" smtClean="0">
                <a:ea typeface="굴림" charset="-127"/>
              </a:rPr>
              <a:t>시키는 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페이지를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source/ch06/forwardTag2_1</a:t>
            </a:r>
            <a:r>
              <a:rPr lang="en-US" altLang="ko-KR" sz="2000" dirty="0" smtClean="0">
                <a:hlinkClick r:id="rId3" action="ppaction://hlinkfile"/>
              </a:rPr>
              <a:t>.jsp</a:t>
            </a: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ea typeface="굴림" charset="-127"/>
              </a:rPr>
              <a:t>forward </a:t>
            </a:r>
            <a:r>
              <a:rPr lang="ko-KR" altLang="en-US" sz="2000" kern="0" dirty="0" smtClean="0">
                <a:ea typeface="굴림" charset="-127"/>
              </a:rPr>
              <a:t>되는 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source/ch06/</a:t>
            </a:r>
            <a:r>
              <a:rPr lang="en-US" altLang="ko-KR" sz="2000" dirty="0" smtClean="0">
                <a:hlinkClick r:id="rId4" action="ppaction://hlinkfile"/>
              </a:rPr>
              <a:t> </a:t>
            </a:r>
            <a:r>
              <a:rPr lang="en-US" altLang="ko-KR" sz="2000" dirty="0" err="1">
                <a:hlinkClick r:id="rId4" action="ppaction://hlinkfile"/>
              </a:rPr>
              <a:t>AB.jsp</a:t>
            </a:r>
            <a:endParaRPr lang="en-US" altLang="ko-KR" sz="2000" dirty="0"/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endParaRPr lang="en-US" altLang="ko-KR" sz="2000" kern="0" dirty="0" smtClean="0">
              <a:ea typeface="굴림" charset="-127"/>
            </a:endParaRPr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179512" y="1042401"/>
            <a:ext cx="3167267" cy="658407"/>
            <a:chOff x="1354" y="1815"/>
            <a:chExt cx="2918" cy="432"/>
          </a:xfrm>
        </p:grpSpPr>
        <p:sp>
          <p:nvSpPr>
            <p:cNvPr id="6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9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gray">
            <a:xfrm>
              <a:off x="2034" y="1924"/>
              <a:ext cx="2040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ko-KR" altLang="en-US" sz="1600" b="1" dirty="0" smtClean="0"/>
                <a:t>매개변수의 값 추가</a:t>
              </a:r>
              <a:endParaRPr lang="ko-KR" altLang="en-US" sz="1600" dirty="0"/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7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forward</a:t>
            </a:r>
            <a:r>
              <a:rPr lang="en-US" altLang="ko-KR" dirty="0" smtClean="0">
                <a:ea typeface="굴림" charset="-127"/>
              </a:rPr>
              <a:t> </a:t>
            </a:r>
            <a:r>
              <a:rPr lang="ko-KR" altLang="en-US" dirty="0" smtClean="0">
                <a:ea typeface="굴림" charset="-127"/>
              </a:rPr>
              <a:t>액션태그의 예제</a:t>
            </a:r>
            <a:r>
              <a:rPr lang="en-US" altLang="ko-KR" dirty="0" smtClean="0">
                <a:ea typeface="굴림" charset="-127"/>
              </a:rPr>
              <a:t>-2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484784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http://jspstudy.co.kr/myapp/ch06/forwardTag2.html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78327" y="970393"/>
            <a:ext cx="3457569" cy="658407"/>
            <a:chOff x="1354" y="1815"/>
            <a:chExt cx="2919" cy="432"/>
          </a:xfrm>
        </p:grpSpPr>
        <p:sp>
          <p:nvSpPr>
            <p:cNvPr id="9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4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gray">
            <a:xfrm>
              <a:off x="1901" y="1931"/>
              <a:ext cx="2372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ko-KR" altLang="en-US" sz="1600" b="1" dirty="0" smtClean="0"/>
                <a:t>새로운 요청 </a:t>
              </a:r>
              <a:r>
                <a:rPr lang="ko-KR" altLang="en-US" sz="1600" b="1" dirty="0" err="1" smtClean="0"/>
                <a:t>파라미터</a:t>
              </a:r>
              <a:r>
                <a:rPr lang="ko-KR" altLang="en-US" sz="1600" b="1" dirty="0" smtClean="0"/>
                <a:t> 추가</a:t>
              </a:r>
              <a:endParaRPr lang="ko-KR" altLang="en-US" sz="1600" dirty="0"/>
            </a:p>
          </p:txBody>
        </p:sp>
        <p:sp>
          <p:nvSpPr>
            <p:cNvPr id="12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59632" y="2780928"/>
            <a:ext cx="6336704" cy="3797772"/>
            <a:chOff x="1115616" y="2871588"/>
            <a:chExt cx="6336704" cy="3797772"/>
          </a:xfrm>
        </p:grpSpPr>
        <p:pic>
          <p:nvPicPr>
            <p:cNvPr id="17410" name="_x183811952" descr="EMB00001d704e5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871588"/>
              <a:ext cx="4608512" cy="2874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09" name="_x185753504" descr="EMB00001d704e5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4108195"/>
              <a:ext cx="4104456" cy="2561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95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843464" cy="563562"/>
          </a:xfrm>
        </p:spPr>
        <p:txBody>
          <a:bodyPr/>
          <a:lstStyle/>
          <a:p>
            <a:r>
              <a:rPr lang="ko-KR" altLang="en-US" dirty="0" smtClean="0"/>
              <a:t>스크립트 요소를 대체하는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06742677"/>
              </p:ext>
            </p:extLst>
          </p:nvPr>
        </p:nvGraphicFramePr>
        <p:xfrm>
          <a:off x="179512" y="1484784"/>
          <a:ext cx="878497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0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6987480" cy="563562"/>
          </a:xfrm>
        </p:spPr>
        <p:txBody>
          <a:bodyPr/>
          <a:lstStyle/>
          <a:p>
            <a:r>
              <a:rPr lang="ko-KR" altLang="en-US" dirty="0"/>
              <a:t>스크립트 </a:t>
            </a:r>
            <a:r>
              <a:rPr lang="ko-KR" altLang="en-US" dirty="0" smtClean="0"/>
              <a:t>요소 대체 액션 </a:t>
            </a:r>
            <a:r>
              <a:rPr lang="ko-KR" altLang="en-US" dirty="0"/>
              <a:t>태그의 예제</a:t>
            </a: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98413" y="1124744"/>
            <a:ext cx="735811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먼저 다음과 같이 코드를 작성하고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source/ch06/</a:t>
            </a:r>
            <a:r>
              <a:rPr lang="en-US" altLang="ko-KR" sz="2000" kern="0" dirty="0" err="1" smtClean="0">
                <a:latin typeface="+mn-lt"/>
                <a:ea typeface="굴림" charset="-127"/>
                <a:hlinkClick r:id="rId2" action="ppaction://hlinkfile"/>
              </a:rPr>
              <a:t>scriptTag.jsp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2204864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3"/>
              </a:rPr>
              <a:t>http://jspstudy.co.kr/myapp/ch06/scriptTag.jsp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pic>
        <p:nvPicPr>
          <p:cNvPr id="20481" name="_x183811632" descr="EMB00001d704e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02" y="3717032"/>
            <a:ext cx="4824536" cy="272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9538"/>
            <a:ext cx="7059488" cy="563562"/>
          </a:xfrm>
        </p:spPr>
        <p:txBody>
          <a:bodyPr/>
          <a:lstStyle/>
          <a:p>
            <a:r>
              <a:rPr lang="ko-KR" altLang="en-US" dirty="0" smtClean="0"/>
              <a:t>기타 액션 태그</a:t>
            </a:r>
            <a:r>
              <a:rPr lang="en-US" altLang="ko-KR" dirty="0" smtClean="0"/>
              <a:t>(plug-in, </a:t>
            </a:r>
            <a:r>
              <a:rPr lang="en-US" altLang="ko-KR" dirty="0" err="1" smtClean="0"/>
              <a:t>useBean</a:t>
            </a:r>
            <a:r>
              <a:rPr lang="en-US" altLang="ko-KR" dirty="0"/>
              <a:t>)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1456185194"/>
              </p:ext>
            </p:extLst>
          </p:nvPr>
        </p:nvGraphicFramePr>
        <p:xfrm>
          <a:off x="251520" y="1268760"/>
          <a:ext cx="8640960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1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19675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9761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953990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기본 문법을 공부 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앞 장에서 학습한 스크립트요소와 함께 가장 일반적인 문법 요소인 </a:t>
            </a:r>
            <a:r>
              <a:rPr lang="ko-KR" altLang="en-US" sz="2400" dirty="0" err="1" smtClean="0"/>
              <a:t>지시자와</a:t>
            </a:r>
            <a:r>
              <a:rPr lang="ko-KR" altLang="en-US" sz="2400" dirty="0" smtClean="0"/>
              <a:t> </a:t>
            </a:r>
            <a:r>
              <a:rPr lang="ko-KR" altLang="en-US" sz="2400" smtClean="0"/>
              <a:t>액션태그를 다루어 본다</a:t>
            </a:r>
            <a:r>
              <a:rPr lang="en-US" altLang="ko-KR" sz="2400" dirty="0" smtClean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502628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액션태그의 종류 및 예제 학습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액션 태그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547410" y="1484784"/>
            <a:ext cx="7624990" cy="4299736"/>
            <a:chOff x="533634" y="1628800"/>
            <a:chExt cx="7624990" cy="4299736"/>
          </a:xfrm>
        </p:grpSpPr>
        <p:sp>
          <p:nvSpPr>
            <p:cNvPr id="103428" name="Freeform 4"/>
            <p:cNvSpPr>
              <a:spLocks noEditPoints="1"/>
            </p:cNvSpPr>
            <p:nvPr/>
          </p:nvSpPr>
          <p:spPr bwMode="gray">
            <a:xfrm rot="20241944">
              <a:off x="1369602" y="2603682"/>
              <a:ext cx="6320573" cy="2514224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29" name="Oval 5"/>
            <p:cNvSpPr>
              <a:spLocks noChangeArrowheads="1"/>
            </p:cNvSpPr>
            <p:nvPr/>
          </p:nvSpPr>
          <p:spPr bwMode="auto">
            <a:xfrm rot="20056323">
              <a:off x="4256594" y="2621101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 rot="20056323">
              <a:off x="6548180" y="4075358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1" name="Oval 7"/>
            <p:cNvSpPr>
              <a:spLocks noChangeArrowheads="1"/>
            </p:cNvSpPr>
            <p:nvPr/>
          </p:nvSpPr>
          <p:spPr bwMode="auto">
            <a:xfrm rot="20056323">
              <a:off x="2680532" y="5425646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2" name="Oval 8"/>
            <p:cNvSpPr>
              <a:spLocks noChangeArrowheads="1"/>
            </p:cNvSpPr>
            <p:nvPr/>
          </p:nvSpPr>
          <p:spPr bwMode="auto">
            <a:xfrm rot="20056323">
              <a:off x="4722177" y="5048638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3" name="Oval 9"/>
            <p:cNvSpPr>
              <a:spLocks noChangeArrowheads="1"/>
            </p:cNvSpPr>
            <p:nvPr/>
          </p:nvSpPr>
          <p:spPr bwMode="auto">
            <a:xfrm rot="20056323">
              <a:off x="2155692" y="3829210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gray">
            <a:xfrm>
              <a:off x="3635896" y="1988840"/>
              <a:ext cx="1185416" cy="11426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gray">
            <a:xfrm>
              <a:off x="1587680" y="3140968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gray">
            <a:xfrm>
              <a:off x="2074870" y="4785856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gray">
            <a:xfrm>
              <a:off x="4139952" y="4383210"/>
              <a:ext cx="1183770" cy="114268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gray">
            <a:xfrm>
              <a:off x="6120693" y="3356992"/>
              <a:ext cx="1119560" cy="1144326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b="1"/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white">
            <a:xfrm>
              <a:off x="1701579" y="3553271"/>
              <a:ext cx="9124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include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white">
            <a:xfrm>
              <a:off x="3717675" y="2401143"/>
              <a:ext cx="98456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forward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white">
            <a:xfrm>
              <a:off x="6181850" y="3769295"/>
              <a:ext cx="10406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err="1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useBean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2" name="Text Box 18"/>
            <p:cNvSpPr txBox="1">
              <a:spLocks noChangeArrowheads="1"/>
            </p:cNvSpPr>
            <p:nvPr/>
          </p:nvSpPr>
          <p:spPr bwMode="white">
            <a:xfrm>
              <a:off x="4126176" y="4808185"/>
              <a:ext cx="12009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setProperty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3" name="Text Box 19"/>
            <p:cNvSpPr txBox="1">
              <a:spLocks noChangeArrowheads="1"/>
            </p:cNvSpPr>
            <p:nvPr/>
          </p:nvSpPr>
          <p:spPr bwMode="white">
            <a:xfrm>
              <a:off x="2037944" y="5229200"/>
              <a:ext cx="12170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getProperty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4" name="Text Box 20"/>
            <p:cNvSpPr txBox="1">
              <a:spLocks noChangeArrowheads="1"/>
            </p:cNvSpPr>
            <p:nvPr/>
          </p:nvSpPr>
          <p:spPr bwMode="auto">
            <a:xfrm>
              <a:off x="3419872" y="3558421"/>
              <a:ext cx="2390589" cy="518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sz="2800" b="1" dirty="0" smtClean="0">
                  <a:ea typeface="굴림" charset="-127"/>
                </a:rPr>
                <a:t>액션 태그</a:t>
              </a:r>
              <a:endParaRPr lang="en-US" altLang="ko-KR" sz="2800" b="1" dirty="0">
                <a:ea typeface="굴림" charset="-127"/>
              </a:endParaRPr>
            </a:p>
          </p:txBody>
        </p:sp>
        <p:sp>
          <p:nvSpPr>
            <p:cNvPr id="103445" name="Line 21"/>
            <p:cNvSpPr>
              <a:spLocks noChangeShapeType="1"/>
            </p:cNvSpPr>
            <p:nvPr/>
          </p:nvSpPr>
          <p:spPr bwMode="black">
            <a:xfrm>
              <a:off x="2624168" y="2241450"/>
              <a:ext cx="1687572" cy="1297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3446" name="AutoShape 22"/>
            <p:cNvCxnSpPr>
              <a:cxnSpLocks noChangeShapeType="1"/>
            </p:cNvCxnSpPr>
            <p:nvPr/>
          </p:nvCxnSpPr>
          <p:spPr bwMode="black">
            <a:xfrm flipH="1">
              <a:off x="683568" y="2241450"/>
              <a:ext cx="1952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7" name="Text Box 23"/>
            <p:cNvSpPr txBox="1">
              <a:spLocks noChangeArrowheads="1"/>
            </p:cNvSpPr>
            <p:nvPr/>
          </p:nvSpPr>
          <p:spPr bwMode="auto">
            <a:xfrm>
              <a:off x="533634" y="1916832"/>
              <a:ext cx="23101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ko-KR" alt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액션 태그 </a:t>
              </a:r>
              <a:r>
                <a:rPr lang="en-US" altLang="ko-KR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6</a:t>
              </a:r>
              <a:r>
                <a:rPr lang="ko-KR" altLang="en-US" sz="16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가지 종</a:t>
              </a:r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류</a:t>
              </a:r>
              <a:endParaRPr lang="en-US" altLang="ko-KR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 rot="20056323">
              <a:off x="7052236" y="2261061"/>
              <a:ext cx="1106388" cy="31613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gray">
            <a:xfrm>
              <a:off x="6431538" y="1628800"/>
              <a:ext cx="1185416" cy="1142680"/>
            </a:xfrm>
            <a:prstGeom prst="ellipse">
              <a:avLst/>
            </a:prstGeom>
            <a:gradFill rotWithShape="1">
              <a:gsLst>
                <a:gs pos="0">
                  <a:srgbClr val="52B4E0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white">
            <a:xfrm>
              <a:off x="6574448" y="2016554"/>
              <a:ext cx="89960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 smtClean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plug-in</a:t>
              </a:r>
              <a:endPara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액션 태그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49912200"/>
              </p:ext>
            </p:extLst>
          </p:nvPr>
        </p:nvGraphicFramePr>
        <p:xfrm>
          <a:off x="179512" y="1052736"/>
          <a:ext cx="864096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2" y="2657277"/>
            <a:ext cx="8397374" cy="2571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589240"/>
            <a:ext cx="2592288" cy="29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include </a:t>
            </a:r>
            <a:r>
              <a:rPr lang="ko-KR" altLang="en-US" dirty="0" smtClean="0">
                <a:ea typeface="굴림" charset="-127"/>
              </a:rPr>
              <a:t>액션 태그의 예제</a:t>
            </a:r>
            <a:r>
              <a:rPr lang="en-US" altLang="ko-KR" dirty="0" smtClean="0">
                <a:ea typeface="굴림" charset="-127"/>
              </a:rPr>
              <a:t>-1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1340768"/>
            <a:ext cx="735811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통해 요청하는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html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페이지를 작성 및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source/ch06/includeTag1.html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포함시키는 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페이지를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source/ch06/includeTag1</a:t>
            </a:r>
            <a:r>
              <a:rPr lang="en-US" altLang="ko-KR" sz="2000" dirty="0" smtClean="0">
                <a:hlinkClick r:id="rId3" action="ppaction://hlinkfile"/>
              </a:rPr>
              <a:t>.jsp</a:t>
            </a: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포함되어지는 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source/ch06/includeTageTop1.jsp</a:t>
            </a:r>
            <a:endParaRPr lang="en-US" altLang="ko-KR" sz="20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include </a:t>
            </a:r>
            <a:r>
              <a:rPr lang="ko-KR" altLang="en-US" dirty="0" smtClean="0">
                <a:ea typeface="굴림" charset="-127"/>
              </a:rPr>
              <a:t>액션 태그의 예제</a:t>
            </a:r>
            <a:r>
              <a:rPr lang="en-US" altLang="ko-KR" dirty="0" smtClean="0">
                <a:ea typeface="굴림" charset="-127"/>
              </a:rPr>
              <a:t>-1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http://jspstudy.co.kr/myapp/ch06/includeTag1.html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93229" y="2564904"/>
            <a:ext cx="6403107" cy="3917078"/>
            <a:chOff x="1121221" y="2708920"/>
            <a:chExt cx="6403107" cy="3917078"/>
          </a:xfrm>
        </p:grpSpPr>
        <p:pic>
          <p:nvPicPr>
            <p:cNvPr id="13313" name="_x222788608" descr="EMB0000053831bc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221" y="2708920"/>
              <a:ext cx="4963913" cy="3095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5" name="_x184621456" descr="EMB00001d704e1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3885782"/>
              <a:ext cx="4392488" cy="2740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43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include </a:t>
            </a:r>
            <a:r>
              <a:rPr lang="ko-KR" altLang="en-US" dirty="0" smtClean="0">
                <a:ea typeface="굴림" charset="-127"/>
              </a:rPr>
              <a:t>액션 태그의 예제</a:t>
            </a:r>
            <a:r>
              <a:rPr lang="en-US" altLang="ko-KR" dirty="0" smtClean="0">
                <a:ea typeface="굴림" charset="-127"/>
              </a:rPr>
              <a:t>-2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27880" y="1772816"/>
            <a:ext cx="735811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통해 요청하는 </a:t>
            </a:r>
            <a:r>
              <a:rPr lang="en-US" altLang="ko-KR" sz="2000" kern="0" dirty="0" smtClean="0">
                <a:latin typeface="+mn-lt"/>
                <a:ea typeface="굴림" charset="-127"/>
              </a:rPr>
              <a:t>html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페이지를 작성 및 저장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latin typeface="+mn-lt"/>
                <a:ea typeface="굴림" charset="-127"/>
                <a:hlinkClick r:id="rId2" action="ppaction://hlinkfile"/>
              </a:rPr>
              <a:t>source/ch06/includeTag2.html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포함시키는 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페이지를 작성하고 저장</a:t>
            </a:r>
            <a:endParaRPr lang="en-US" altLang="ko-KR" sz="2000" kern="0" dirty="0" smtClean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3" action="ppaction://hlinkfile"/>
              </a:rPr>
              <a:t>source/ch06/includeTag2</a:t>
            </a:r>
            <a:r>
              <a:rPr lang="en-US" altLang="ko-KR" sz="2000" dirty="0" smtClean="0">
                <a:hlinkClick r:id="rId3" action="ppaction://hlinkfile"/>
              </a:rPr>
              <a:t>.jsp</a:t>
            </a:r>
            <a:endParaRPr lang="en-US" altLang="ko-KR" sz="2000" kern="0" dirty="0" smtClean="0"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kern="0" dirty="0" smtClean="0">
                <a:ea typeface="굴림" charset="-127"/>
              </a:rPr>
              <a:t>포함되어지는 </a:t>
            </a:r>
            <a:r>
              <a:rPr lang="en-US" altLang="ko-KR" sz="2000" kern="0" dirty="0" err="1" smtClean="0">
                <a:ea typeface="굴림" charset="-127"/>
              </a:rPr>
              <a:t>jsp</a:t>
            </a:r>
            <a:r>
              <a:rPr lang="en-US" altLang="ko-KR" sz="2000" kern="0" dirty="0" smtClean="0">
                <a:ea typeface="굴림" charset="-127"/>
              </a:rPr>
              <a:t> </a:t>
            </a:r>
            <a:r>
              <a:rPr lang="ko-KR" altLang="en-US" sz="2000" kern="0" dirty="0" smtClean="0">
                <a:ea typeface="굴림" charset="-127"/>
              </a:rPr>
              <a:t>페이지를 작성하고 저장</a:t>
            </a:r>
            <a:endParaRPr lang="en-US" altLang="ko-KR" sz="2000" kern="0" dirty="0"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sz="2000" kern="0" dirty="0" smtClean="0">
                <a:ea typeface="굴림" charset="-127"/>
                <a:hlinkClick r:id="rId4" action="ppaction://hlinkfile"/>
              </a:rPr>
              <a:t>source/ch06/includeTageTop2.jsp</a:t>
            </a:r>
            <a:endParaRPr lang="en-US" altLang="ko-KR" sz="2000" kern="0" dirty="0" smtClean="0">
              <a:ea typeface="굴림" charset="-127"/>
            </a:endParaRPr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250335" y="1042401"/>
            <a:ext cx="3457569" cy="658407"/>
            <a:chOff x="1354" y="1815"/>
            <a:chExt cx="2919" cy="432"/>
          </a:xfrm>
        </p:grpSpPr>
        <p:sp>
          <p:nvSpPr>
            <p:cNvPr id="6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4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gray">
            <a:xfrm>
              <a:off x="1901" y="1924"/>
              <a:ext cx="2372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ko-KR" altLang="en-US" sz="1600" b="1" dirty="0" smtClean="0"/>
                <a:t>새로운 요청 </a:t>
              </a:r>
              <a:r>
                <a:rPr lang="ko-KR" altLang="en-US" sz="1600" b="1" dirty="0" err="1" smtClean="0"/>
                <a:t>파라미터</a:t>
              </a:r>
              <a:r>
                <a:rPr lang="ko-KR" altLang="en-US" sz="1600" b="1" dirty="0" smtClean="0"/>
                <a:t> 추가</a:t>
              </a:r>
              <a:endParaRPr lang="ko-KR" altLang="en-US" sz="1600" dirty="0"/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9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include </a:t>
            </a:r>
            <a:r>
              <a:rPr lang="ko-KR" altLang="en-US" dirty="0" smtClean="0">
                <a:ea typeface="굴림" charset="-127"/>
              </a:rPr>
              <a:t>액션태그의 예제</a:t>
            </a:r>
            <a:r>
              <a:rPr lang="en-US" altLang="ko-KR" dirty="0" smtClean="0">
                <a:ea typeface="굴림" charset="-127"/>
              </a:rPr>
              <a:t>-2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1484784"/>
            <a:ext cx="72008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000" kern="0" dirty="0" smtClean="0">
                <a:latin typeface="+mn-lt"/>
                <a:ea typeface="굴림" charset="-127"/>
              </a:rPr>
              <a:t>브라우저를 실행시켜 결과를 확인</a:t>
            </a:r>
            <a:endParaRPr lang="en-US" altLang="ko-KR" sz="2000" kern="0" dirty="0" smtClean="0">
              <a:latin typeface="+mn-lt"/>
              <a:ea typeface="굴림" charset="-127"/>
            </a:endParaRPr>
          </a:p>
          <a:p>
            <a:pPr marL="800100" lvl="1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/>
            </a:pPr>
            <a:r>
              <a:rPr lang="en-US" altLang="ko-KR" kern="0" dirty="0" smtClean="0">
                <a:latin typeface="+mn-lt"/>
                <a:ea typeface="굴림" charset="-127"/>
                <a:hlinkClick r:id="rId2"/>
              </a:rPr>
              <a:t>http://jspstudy.co.kr/myapp/ch06/includeTag2.html</a:t>
            </a:r>
            <a:endParaRPr lang="en-US" altLang="ko-KR" kern="0" dirty="0">
              <a:latin typeface="+mn-lt"/>
              <a:ea typeface="굴림" charset="-127"/>
            </a:endParaRPr>
          </a:p>
        </p:txBody>
      </p: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179512" y="970393"/>
            <a:ext cx="3457569" cy="658407"/>
            <a:chOff x="1354" y="1815"/>
            <a:chExt cx="2919" cy="432"/>
          </a:xfrm>
        </p:grpSpPr>
        <p:sp>
          <p:nvSpPr>
            <p:cNvPr id="9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AutoShape 90"/>
            <p:cNvSpPr>
              <a:spLocks noChangeArrowheads="1"/>
            </p:cNvSpPr>
            <p:nvPr/>
          </p:nvSpPr>
          <p:spPr bwMode="gray">
            <a:xfrm>
              <a:off x="1354" y="1815"/>
              <a:ext cx="547" cy="432"/>
            </a:xfrm>
            <a:prstGeom prst="diamond">
              <a:avLst/>
            </a:prstGeom>
            <a:solidFill>
              <a:schemeClr val="accent5">
                <a:lumMod val="9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gray">
            <a:xfrm>
              <a:off x="1901" y="1924"/>
              <a:ext cx="2372" cy="2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latinLnBrk="1"/>
              <a:r>
                <a:rPr lang="ko-KR" altLang="en-US" sz="1600" b="1" dirty="0" smtClean="0"/>
                <a:t>새로운 요청 </a:t>
              </a:r>
              <a:r>
                <a:rPr lang="ko-KR" altLang="en-US" sz="1600" b="1" dirty="0" err="1" smtClean="0"/>
                <a:t>파라미터</a:t>
              </a:r>
              <a:r>
                <a:rPr lang="ko-KR" altLang="en-US" sz="1600" b="1" dirty="0" smtClean="0"/>
                <a:t> 추가</a:t>
              </a:r>
              <a:endParaRPr lang="ko-KR" altLang="en-US" sz="1600" dirty="0"/>
            </a:p>
          </p:txBody>
        </p:sp>
        <p:sp>
          <p:nvSpPr>
            <p:cNvPr id="12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43608" y="2780928"/>
            <a:ext cx="6581898" cy="3816424"/>
            <a:chOff x="1043608" y="2780928"/>
            <a:chExt cx="6581898" cy="3816424"/>
          </a:xfrm>
        </p:grpSpPr>
        <p:pic>
          <p:nvPicPr>
            <p:cNvPr id="15362" name="_x184624656" descr="EMB00001d704e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780928"/>
              <a:ext cx="4536549" cy="2821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1" name="_x183811632" descr="EMB00001d704e2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6296" y="3861048"/>
              <a:ext cx="4399210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36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forward </a:t>
            </a:r>
            <a:r>
              <a:rPr lang="ko-KR" altLang="en-US" dirty="0" smtClean="0"/>
              <a:t>액션 태그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72423144"/>
              </p:ext>
            </p:extLst>
          </p:nvPr>
        </p:nvGraphicFramePr>
        <p:xfrm>
          <a:off x="179512" y="1052736"/>
          <a:ext cx="8640960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55" y="2904516"/>
            <a:ext cx="8117693" cy="3116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591" y="6237312"/>
            <a:ext cx="2566020" cy="27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5696710"/>
            <a:ext cx="676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09416" y="5696710"/>
            <a:ext cx="676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37509" y="3838823"/>
            <a:ext cx="89549" cy="13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57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838</TotalTime>
  <Words>414</Words>
  <Application>Microsoft Office PowerPoint</Application>
  <PresentationFormat>화면 슬라이드 쇼(4:3)</PresentationFormat>
  <Paragraphs>108</Paragraphs>
  <Slides>17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최종템블릿</vt:lpstr>
      <vt:lpstr>Image</vt:lpstr>
      <vt:lpstr>Chapter06  </vt:lpstr>
      <vt:lpstr>Contents</vt:lpstr>
      <vt:lpstr>액션 태그</vt:lpstr>
      <vt:lpstr>include 액션 태그</vt:lpstr>
      <vt:lpstr>include 액션 태그의 예제-1</vt:lpstr>
      <vt:lpstr>include 액션 태그의 예제-1</vt:lpstr>
      <vt:lpstr>include 액션 태그의 예제-2</vt:lpstr>
      <vt:lpstr>include 액션태그의 예제-2</vt:lpstr>
      <vt:lpstr>forward 액션 태그</vt:lpstr>
      <vt:lpstr>foward 액션 태그의 예제-1</vt:lpstr>
      <vt:lpstr>forward 액션 태그의 예제-1</vt:lpstr>
      <vt:lpstr>forward 액션 태그의 예제-2</vt:lpstr>
      <vt:lpstr>forward 액션태그의 예제-2</vt:lpstr>
      <vt:lpstr>스크립트 요소를 대체하는 액션 태그</vt:lpstr>
      <vt:lpstr>스크립트 요소 대체 액션 태그의 예제</vt:lpstr>
      <vt:lpstr>기타 액션 태그(plug-in, useBean)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171</cp:revision>
  <dcterms:created xsi:type="dcterms:W3CDTF">2013-12-17T00:44:17Z</dcterms:created>
  <dcterms:modified xsi:type="dcterms:W3CDTF">2019-03-01T04:59:52Z</dcterms:modified>
</cp:coreProperties>
</file>