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341" r:id="rId4"/>
    <p:sldId id="361" r:id="rId5"/>
    <p:sldId id="345" r:id="rId6"/>
    <p:sldId id="342" r:id="rId7"/>
    <p:sldId id="362" r:id="rId8"/>
    <p:sldId id="343" r:id="rId9"/>
    <p:sldId id="363" r:id="rId10"/>
    <p:sldId id="346" r:id="rId11"/>
    <p:sldId id="364" r:id="rId12"/>
    <p:sldId id="365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getJsp.jsp" TargetMode="External"/><Relationship Id="rId2" Type="http://schemas.openxmlformats.org/officeDocument/2006/relationships/hyperlink" Target="http://jspstudy.co.kr/myapp/ch08/getJsp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../source/ch08/GetServlet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postJsp.jsp" TargetMode="External"/><Relationship Id="rId2" Type="http://schemas.openxmlformats.org/officeDocument/2006/relationships/hyperlink" Target="http://jspstudy.co.kr/myapp/ch08/postJsp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../source/ch08/PostServlet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login.jsp" TargetMode="External"/><Relationship Id="rId2" Type="http://schemas.openxmlformats.org/officeDocument/2006/relationships/hyperlink" Target="http://jspstudy.co.kr/myapp/ch0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../source/ch08/LoginServlet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ExampleServlet01.java" TargetMode="External"/><Relationship Id="rId2" Type="http://schemas.openxmlformats.org/officeDocument/2006/relationships/hyperlink" Target="http://jspstudy.co.kr/exampleServlet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ExampleServlet02.java" TargetMode="External"/><Relationship Id="rId2" Type="http://schemas.openxmlformats.org/officeDocument/2006/relationships/hyperlink" Target="http://jspstudy.co.kr/exampleServlet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ko-KR" altLang="en-US" sz="4000" dirty="0" smtClean="0"/>
              <a:t>서블릿 </a:t>
            </a:r>
            <a:r>
              <a:rPr lang="ko-KR" altLang="en-US" sz="4000" dirty="0"/>
              <a:t>기초 </a:t>
            </a:r>
            <a:r>
              <a:rPr lang="ko-KR" altLang="en-US" sz="4000" dirty="0" smtClean="0"/>
              <a:t>문법</a:t>
            </a:r>
            <a:endParaRPr lang="ko-KR" alt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Chapter08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요청 방식 </a:t>
            </a:r>
            <a:r>
              <a:rPr lang="en-US" altLang="ko-KR" dirty="0" smtClean="0"/>
              <a:t>– get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get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방식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일반적으로 검색이나 조건을 다른 페이지로 전송할 때 사용하는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방식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http://jspstudy.co.kr/myapp/ch08/getJsp.jsp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source/ch08/getJsp.jsp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source/ch08/GetServlet.java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" name="Picture 2" descr="D:\2019년 JSP및서블릿 최종원고\ch08\그림\8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44890"/>
            <a:ext cx="4752528" cy="23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2019년 JSP및서블릿 최종원고\ch08\그림\8_1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70" y="4304258"/>
            <a:ext cx="5135537" cy="21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요청 방식 </a:t>
            </a:r>
            <a:r>
              <a:rPr lang="en-US" altLang="ko-KR" dirty="0" smtClean="0"/>
              <a:t>– post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post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방식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게시판에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글을 입력하거나 또는 회원가입을 하는 기능으로 다른 페이지로 전송할 때 사용하는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방식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http://jspstudy.co.kr/myapp/ch08/postJsp.jsp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source/ch08/postJsp.jsp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source/ch08/PostServlet.java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098" name="Picture 2" descr="D:\2019년 JSP및서블릿 최종원고\ch08\그림\8_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9000"/>
            <a:ext cx="51145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019년 JSP및서블릿 최종원고\ch08\그림\8_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6" y="4146502"/>
            <a:ext cx="5462860" cy="23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</a:t>
            </a:r>
            <a:r>
              <a:rPr lang="ko-KR" altLang="en-US" dirty="0"/>
              <a:t>의</a:t>
            </a:r>
            <a:r>
              <a:rPr lang="ko-KR" altLang="en-US" dirty="0" smtClean="0"/>
              <a:t> 세션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세션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(session)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클라이언트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브라우저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와 서버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톰켓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와 통신의 연속성을 유지하기 위해 사용 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기술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http://jspstudy.co.kr/myapp/ch08/login.jsp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source/ch08/login.jsp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source/ch08/LoginServlet.java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4" name="Picture 4" descr="D:\2019년 JSP및서블릿 최종원고\ch08\그림\8_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489517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2019년 JSP및서블릿 최종원고\ch08\그림\8_1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52372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서블릿</a:t>
            </a:r>
            <a:r>
              <a:rPr lang="en-US" altLang="ko-KR" sz="2400" dirty="0" smtClean="0"/>
              <a:t>(Servlet)</a:t>
            </a:r>
            <a:r>
              <a:rPr lang="ko-KR" altLang="en-US" sz="2400" dirty="0" smtClean="0"/>
              <a:t>공부한다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서블릿의 기본 문법과 주요 클래스를 이해한다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서블릿의 기본문법과 메소드 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서블릿이란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이전에 </a:t>
            </a:r>
            <a:r>
              <a:rPr lang="ko-KR" altLang="en-US" sz="2000" dirty="0"/>
              <a:t>동적인 웹페이지 콘텐츠를 생성하는 기술로 제공</a:t>
            </a:r>
            <a:endParaRPr lang="ko-KR" altLang="en-US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err="1" smtClean="0"/>
              <a:t>서블릿은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자바의 많은 장점 </a:t>
            </a:r>
            <a:r>
              <a:rPr lang="ko-KR" altLang="en-US" sz="2000" dirty="0" smtClean="0"/>
              <a:t>사용가능</a:t>
            </a:r>
            <a:endParaRPr lang="en-US" altLang="ko-KR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HTML</a:t>
            </a:r>
            <a:r>
              <a:rPr lang="en-US" altLang="ko-KR" sz="2000" dirty="0"/>
              <a:t>, CSS </a:t>
            </a:r>
            <a:r>
              <a:rPr lang="ko-KR" altLang="en-US" sz="2000" dirty="0"/>
              <a:t>및 자바스크립트 그리고 웹디자인과 연동하기에는 많은 </a:t>
            </a: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단점이 많지만 서블릿의 존재 이유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/>
              <a:t>     - JSP</a:t>
            </a:r>
            <a:r>
              <a:rPr lang="ko-KR" altLang="en-US" sz="2000" dirty="0"/>
              <a:t>에는 없는 서버 측 프로그램의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 </a:t>
            </a:r>
            <a:r>
              <a:rPr lang="ko-KR" altLang="en-US" sz="2000" dirty="0"/>
              <a:t>대규모 프로젝트에 사용되는 프레임워크의 </a:t>
            </a:r>
            <a:r>
              <a:rPr lang="ko-KR" altLang="en-US" sz="2000" dirty="0" smtClean="0"/>
              <a:t>기술에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</a:t>
            </a: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ko-KR" altLang="en-US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이클립스로 서블릿 만들기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http://jspstudy.co.kr/exampleServlet01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source/ch08/E</a:t>
            </a:r>
            <a:r>
              <a:rPr lang="en-US" altLang="ko-KR" sz="2000" dirty="0" smtClean="0">
                <a:hlinkClick r:id="rId3" action="ppaction://hlinkfile"/>
              </a:rPr>
              <a:t>exampleServlet01.java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D:\2019년 JSP및서블릿 최종원고\ch08\그림\8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2032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주요 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5689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 : </a:t>
            </a:r>
            <a:r>
              <a:rPr lang="ko-KR" altLang="en-US" sz="2000" kern="0" dirty="0">
                <a:latin typeface="+mn-lt"/>
                <a:ea typeface="굴림" charset="-127"/>
              </a:rPr>
              <a:t>서블릿을 만들기 위해 반드시 상속해야 할 필수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HttpServletRequest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데이터를 입력하거나 또는 정보에 대한 요청 값을 가지고 있는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HttpServletResponse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요청한 정보를 처리하고 다시 응답하기 위한 정보를 담고 있는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HttpSession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세션을 정보를 저장하고 세션 기능을 유지 하지 위해서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제공되는 </a:t>
            </a:r>
            <a:r>
              <a:rPr lang="ko-KR" altLang="en-US" sz="2000" kern="0" dirty="0">
                <a:latin typeface="+mn-lt"/>
                <a:ea typeface="굴림" charset="-127"/>
              </a:rPr>
              <a:t>클래스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주요 </a:t>
            </a:r>
            <a:r>
              <a:rPr lang="ko-KR" altLang="en-US" dirty="0" smtClean="0"/>
              <a:t>클래스의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20693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3835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4005064"/>
            <a:ext cx="79208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HttpServletRequest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7319"/>
            <a:ext cx="7851891" cy="176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주요 </a:t>
            </a:r>
            <a:r>
              <a:rPr lang="ko-KR" altLang="en-US" dirty="0" smtClean="0"/>
              <a:t>클래스의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20693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36712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HttpServletResponse</a:t>
            </a:r>
            <a:endParaRPr lang="en-US" altLang="ko-KR" sz="2000" kern="0" dirty="0">
              <a:ea typeface="굴림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3429000"/>
            <a:ext cx="79208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HttpSession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09334" cy="18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736718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라이프 사이클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062608"/>
            <a:ext cx="8229600" cy="710208"/>
          </a:xfrm>
        </p:spPr>
        <p:txBody>
          <a:bodyPr/>
          <a:lstStyle/>
          <a:p>
            <a:r>
              <a:rPr lang="ko-KR" altLang="en-US" dirty="0"/>
              <a:t>서블릿의 라이프 사이클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869371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2122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 라이프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430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서블릿 라이프 사이클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http://jspstudy.co.kr/exampleServlet02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source/ch08/E</a:t>
            </a:r>
            <a:r>
              <a:rPr lang="en-US" altLang="ko-KR" sz="2000" dirty="0" smtClean="0">
                <a:hlinkClick r:id="rId3" action="ppaction://hlinkfile"/>
              </a:rPr>
              <a:t>exampleServlet02.java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934949" cy="262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40" y="3212976"/>
            <a:ext cx="6160567" cy="327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46093"/>
            <a:ext cx="43053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1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1191</TotalTime>
  <Words>305</Words>
  <Application>Microsoft Office PowerPoint</Application>
  <PresentationFormat>화면 슬라이드 쇼(4:3)</PresentationFormat>
  <Paragraphs>81</Paragraphs>
  <Slides>13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최종템블릿</vt:lpstr>
      <vt:lpstr>Image</vt:lpstr>
      <vt:lpstr>Chapter08  </vt:lpstr>
      <vt:lpstr>Contents</vt:lpstr>
      <vt:lpstr>서블릿이란?</vt:lpstr>
      <vt:lpstr>서블릿 만들기</vt:lpstr>
      <vt:lpstr>서블릿의 주요 클래스</vt:lpstr>
      <vt:lpstr>서블릿의 주요 클래스의 메소드</vt:lpstr>
      <vt:lpstr>서블릿의 주요 클래스의 메소드</vt:lpstr>
      <vt:lpstr>서블릿의 라이프 사이클</vt:lpstr>
      <vt:lpstr>서블릿 라이프 사이클 예제</vt:lpstr>
      <vt:lpstr>서블릿의 요청 방식 – get</vt:lpstr>
      <vt:lpstr>서블릿의 요청 방식 – post</vt:lpstr>
      <vt:lpstr>서블릿의 세션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it</cp:lastModifiedBy>
  <cp:revision>259</cp:revision>
  <dcterms:created xsi:type="dcterms:W3CDTF">2013-12-17T00:44:17Z</dcterms:created>
  <dcterms:modified xsi:type="dcterms:W3CDTF">2019-11-25T00:29:05Z</dcterms:modified>
</cp:coreProperties>
</file>