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340" r:id="rId4"/>
    <p:sldId id="354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66" d="100"/>
          <a:sy n="66" d="100"/>
        </p:scale>
        <p:origin x="-1692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생성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만들기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b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new Cookie("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CookieName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"What a Delicious Cookie it is!");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</a:t>
          </a:r>
          <a:r>
            <a:rPr lang="ko-KR" altLang="en-US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셋팅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꼬리표에 정보 기록하기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myCookie.setValue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("Wow!");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전달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붙이기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response.addCookie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읽기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읽기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F36C279D-C30A-4205-9455-31201EF4CDE6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수명주기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B0BF1B34-1C80-4AA0-A006-D6ED096A7C70}" type="par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CC09F635-6024-4FE8-AAB9-FF8100D2D880}" type="sib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request.getCookies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0597C130-E68E-4965-B6BF-CBD4838E3C0B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cookie.setMaxAge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int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expiry);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0F3B33C8-61E1-475C-B368-819E04C6E190}" type="par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FE3D656E-8CA6-4EE6-9F63-3F86A622861C}" type="sib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C5A3B77D-8DAD-4840-87AC-65306030C9A3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4C84975-0751-4755-9D79-0C080D8A1DA1}" type="par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A93155A4-DFDC-49C6-9711-CAA77F50173D}" type="sib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1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5" custScaleX="193590" custScaleY="113549" custLinFactNeighborX="22478" custLinFactNeighborY="-40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5" custLinFactNeighborX="-6862" custLinFactNeighborY="52916"/>
      <dgm:spPr/>
    </dgm:pt>
    <dgm:pt modelId="{F0CACDB9-6A65-4226-A475-B219590FD803}" type="pres">
      <dgm:prSet presAssocID="{CED6FB21-ECC0-47B5-B03A-03D6EFAF7BE2}" presName="Child" presStyleLbl="revTx" presStyleIdx="1" presStyleCnt="10" custLinFactY="63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5" custScaleX="193618" custScaleY="113549" custLinFactNeighborX="23405" custLinFactNeighborY="-686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5" custLinFactNeighborX="-6933"/>
      <dgm:spPr/>
    </dgm:pt>
    <dgm:pt modelId="{32466F47-98A5-45DC-8379-B5B3C2E52BDB}" type="pres">
      <dgm:prSet presAssocID="{1994A70C-FAC1-4DA8-9481-73B59FFFB2E3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5" custScaleX="193590" custScaleY="115275" custLinFactNeighborX="23398" custLinFactNeighborY="-704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5" custLinFactNeighborX="-7995"/>
      <dgm:spPr/>
    </dgm:pt>
    <dgm:pt modelId="{B731C11A-FFCE-444C-89B2-4F8BDF0BA5D3}" type="pres">
      <dgm:prSet presAssocID="{627858B2-1291-4BCF-B977-8B0F4C24C31C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AD20FB-1A2E-4216-AF63-6134A7C67885}" type="pres">
      <dgm:prSet presAssocID="{7F207CD5-9357-436C-A7E5-CE89611C7AE5}" presName="Parent" presStyleLbl="alignNode1" presStyleIdx="3" presStyleCnt="5" custScaleX="193590" custScaleY="116336" custLinFactNeighborX="23398" custLinFactNeighborY="-687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111BD-1E66-4DA0-A171-DCB211CB63B9}" type="pres">
      <dgm:prSet presAssocID="{7F207CD5-9357-436C-A7E5-CE89611C7AE5}" presName="Accent" presStyleLbl="parChTrans1D1" presStyleIdx="3" presStyleCnt="5" custLinFactNeighborX="-7474"/>
      <dgm:spPr/>
    </dgm:pt>
    <dgm:pt modelId="{6C61EBA5-6441-4752-8532-A6B9A84602F3}" type="pres">
      <dgm:prSet presAssocID="{7F207CD5-9357-436C-A7E5-CE89611C7AE5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08A67-1A56-4DEC-ACC3-D87CFCB2E21F}" type="pres">
      <dgm:prSet presAssocID="{31A01A42-C031-45E3-82B6-A1DDE6F8B265}" presName="sibTrans" presStyleCnt="0"/>
      <dgm:spPr/>
    </dgm:pt>
    <dgm:pt modelId="{7C9B3B85-D357-441D-AEF6-1C73194FE371}" type="pres">
      <dgm:prSet presAssocID="{F36C279D-C30A-4205-9455-31201EF4CDE6}" presName="composite" presStyleCnt="0"/>
      <dgm:spPr/>
    </dgm:pt>
    <dgm:pt modelId="{2EAF3D03-9A14-418F-B592-54629A97597B}" type="pres">
      <dgm:prSet presAssocID="{F36C279D-C30A-4205-9455-31201EF4CDE6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E67FCA-3AD0-4C7B-AB01-B796C6D32A25}" type="pres">
      <dgm:prSet presAssocID="{F36C279D-C30A-4205-9455-31201EF4CDE6}" presName="Parent" presStyleLbl="alignNode1" presStyleIdx="4" presStyleCnt="5" custScaleX="193590" custScaleY="116336" custLinFactNeighborX="23398" custLinFactNeighborY="-776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DCE09-488B-46D8-8F5A-2A54F57384DD}" type="pres">
      <dgm:prSet presAssocID="{F36C279D-C30A-4205-9455-31201EF4CDE6}" presName="Accent" presStyleLbl="parChTrans1D1" presStyleIdx="4" presStyleCnt="5" custLinFactNeighborX="-7681"/>
      <dgm:spPr/>
    </dgm:pt>
    <dgm:pt modelId="{4F2B203D-BB35-46E8-BBA4-925F0829278B}" type="pres">
      <dgm:prSet presAssocID="{F36C279D-C30A-4205-9455-31201EF4CDE6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39D28BF7-050B-45D9-93F7-CA55FD786FC6}" type="presOf" srcId="{1FF19E18-72C4-4F84-8B38-BB8ECBAF8946}" destId="{608C915F-17F4-4E9E-BE46-A107C08550F8}" srcOrd="0" destOrd="0" presId="urn:microsoft.com/office/officeart/2011/layout/TabList"/>
    <dgm:cxn modelId="{48C6F90B-3520-41C5-B49B-D81C9DA0AFED}" type="presOf" srcId="{0597C130-E68E-4965-B6BF-CBD4838E3C0B}" destId="{4F2B203D-BB35-46E8-BBA4-925F0829278B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0860339-BFFD-4CA5-A067-7152A6C12CBC}" type="presOf" srcId="{AFADE824-D06F-478A-8BC4-5774FE05DA29}" destId="{6C61EBA5-6441-4752-8532-A6B9A84602F3}" srcOrd="0" destOrd="0" presId="urn:microsoft.com/office/officeart/2011/layout/TabList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C5EC03B8-F14A-42CB-A6A8-DF0BBD3ADB1E}" type="presOf" srcId="{7F207CD5-9357-436C-A7E5-CE89611C7AE5}" destId="{6CAD20FB-1A2E-4216-AF63-6134A7C67885}" srcOrd="0" destOrd="0" presId="urn:microsoft.com/office/officeart/2011/layout/TabList"/>
    <dgm:cxn modelId="{385564AD-F9E7-44E3-ABC8-DC585FB63BD2}" type="presOf" srcId="{627858B2-1291-4BCF-B977-8B0F4C24C31C}" destId="{97607E8D-A21F-4A1F-BAE4-D06E2FC98355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5C2E9978-B321-4826-A602-A23179151BCE}" srcId="{1FF19E18-72C4-4F84-8B38-BB8ECBAF8946}" destId="{F36C279D-C30A-4205-9455-31201EF4CDE6}" srcOrd="4" destOrd="0" parTransId="{B0BF1B34-1C80-4AA0-A006-D6ED096A7C70}" sibTransId="{CC09F635-6024-4FE8-AAB9-FF8100D2D880}"/>
    <dgm:cxn modelId="{9A4C119D-6925-4432-984E-25272F186F85}" type="presOf" srcId="{F4270BE6-3901-4217-B617-0F4C9912C0E1}" destId="{6AFD256A-7746-428D-AB5D-E1B3E96C9557}" srcOrd="0" destOrd="0" presId="urn:microsoft.com/office/officeart/2011/layout/TabList"/>
    <dgm:cxn modelId="{B63DCEB2-5D54-48AA-AE52-035134220533}" type="presOf" srcId="{2C70BE7E-AB33-4707-A8BE-FB7263BF3802}" destId="{B731C11A-FFCE-444C-89B2-4F8BDF0BA5D3}" srcOrd="0" destOrd="0" presId="urn:microsoft.com/office/officeart/2011/layout/TabList"/>
    <dgm:cxn modelId="{3964921A-DBFC-47B1-98E5-BE57FDDA7BE7}" srcId="{F36C279D-C30A-4205-9455-31201EF4CDE6}" destId="{C5A3B77D-8DAD-4840-87AC-65306030C9A3}" srcOrd="0" destOrd="0" parTransId="{64C84975-0751-4755-9D79-0C080D8A1DA1}" sibTransId="{A93155A4-DFDC-49C6-9711-CAA77F50173D}"/>
    <dgm:cxn modelId="{E32DE1D4-33D9-474B-A079-3925FEBE7C60}" srcId="{F36C279D-C30A-4205-9455-31201EF4CDE6}" destId="{0597C130-E68E-4965-B6BF-CBD4838E3C0B}" srcOrd="1" destOrd="0" parTransId="{0F3B33C8-61E1-475C-B368-819E04C6E190}" sibTransId="{FE3D656E-8CA6-4EE6-9F63-3F86A622861C}"/>
    <dgm:cxn modelId="{E69F8E01-FD15-4E0F-AFAF-ADBA490A3C0D}" type="presOf" srcId="{4453F622-9580-4AAB-BB40-47FBE350D792}" destId="{32466F47-98A5-45DC-8379-B5B3C2E52BDB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7AA210F7-CA98-4F81-B34A-341C8BD334C1}" type="presOf" srcId="{1994A70C-FAC1-4DA8-9481-73B59FFFB2E3}" destId="{D050D452-E366-49D8-9021-99FBC2343B0F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E05D7E23-A800-4936-B5C8-037AE1F07F3A}" type="presOf" srcId="{F36C279D-C30A-4205-9455-31201EF4CDE6}" destId="{DFE67FCA-3AD0-4C7B-AB01-B796C6D32A25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8A783394-3826-4815-886B-5DB2276A8B26}" type="presOf" srcId="{C5A3B77D-8DAD-4840-87AC-65306030C9A3}" destId="{2EAF3D03-9A14-418F-B592-54629A97597B}" srcOrd="0" destOrd="0" presId="urn:microsoft.com/office/officeart/2011/layout/TabList"/>
    <dgm:cxn modelId="{60B19ABE-DE88-4E95-AABA-75460AC67482}" type="presOf" srcId="{3EBC0ABD-8367-45DF-9342-6F11CFD0AC5A}" destId="{103E6BB3-A268-4891-8CCB-8B95A53D745F}" srcOrd="0" destOrd="0" presId="urn:microsoft.com/office/officeart/2011/layout/TabList"/>
    <dgm:cxn modelId="{D20B8B2F-F751-43ED-8D5C-2531CBCD6B28}" type="presOf" srcId="{CED6FB21-ECC0-47B5-B03A-03D6EFAF7BE2}" destId="{BA0E9B51-70C0-40DE-9F0C-BFDDE6EA7EEA}" srcOrd="0" destOrd="0" presId="urn:microsoft.com/office/officeart/2011/layout/TabList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28792340-AB10-47A1-8417-5E23F02DDD79}" type="presOf" srcId="{24884125-9750-4D2F-8541-E73CECDB22C4}" destId="{FBEE5C01-DB84-4737-BEB0-D3511F6B1858}" srcOrd="0" destOrd="0" presId="urn:microsoft.com/office/officeart/2011/layout/TabList"/>
    <dgm:cxn modelId="{8F4B5E91-249B-4271-8840-59F7F6186E98}" type="presOf" srcId="{7C1B6E69-7522-4A5E-8B3C-74DC05534A2C}" destId="{9707ACAE-CBB4-4B2F-90E6-B3D35F820B9D}" srcOrd="0" destOrd="0" presId="urn:microsoft.com/office/officeart/2011/layout/TabList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77323AFA-E937-4219-A785-C8C42A8174BB}" type="presOf" srcId="{2681918B-BA98-41A1-A266-AEBFD2C831CC}" destId="{F0CACDB9-6A65-4226-A475-B219590FD803}" srcOrd="0" destOrd="0" presId="urn:microsoft.com/office/officeart/2011/layout/TabList"/>
    <dgm:cxn modelId="{E94134D4-9E07-44BC-9DD5-36C62C2BF164}" type="presParOf" srcId="{608C915F-17F4-4E9E-BE46-A107C08550F8}" destId="{C79A077A-9D23-4C38-8B25-4AD5E2473FAF}" srcOrd="0" destOrd="0" presId="urn:microsoft.com/office/officeart/2011/layout/TabList"/>
    <dgm:cxn modelId="{B1F5DA34-BE27-405C-91F3-4081A45907C9}" type="presParOf" srcId="{C79A077A-9D23-4C38-8B25-4AD5E2473FAF}" destId="{FBEE5C01-DB84-4737-BEB0-D3511F6B1858}" srcOrd="0" destOrd="0" presId="urn:microsoft.com/office/officeart/2011/layout/TabList"/>
    <dgm:cxn modelId="{024AD16A-404C-4CD0-AC67-3757D02306C4}" type="presParOf" srcId="{C79A077A-9D23-4C38-8B25-4AD5E2473FAF}" destId="{BA0E9B51-70C0-40DE-9F0C-BFDDE6EA7EEA}" srcOrd="1" destOrd="0" presId="urn:microsoft.com/office/officeart/2011/layout/TabList"/>
    <dgm:cxn modelId="{CD8EE75C-0CD7-47F8-8BB8-9AEF8353D2AE}" type="presParOf" srcId="{C79A077A-9D23-4C38-8B25-4AD5E2473FAF}" destId="{9B7AFF51-C8C1-4DEE-9512-4734CD1A4760}" srcOrd="2" destOrd="0" presId="urn:microsoft.com/office/officeart/2011/layout/TabList"/>
    <dgm:cxn modelId="{A0C7065B-F53E-4596-BC0F-CA1232090AD7}" type="presParOf" srcId="{608C915F-17F4-4E9E-BE46-A107C08550F8}" destId="{F0CACDB9-6A65-4226-A475-B219590FD803}" srcOrd="1" destOrd="0" presId="urn:microsoft.com/office/officeart/2011/layout/TabList"/>
    <dgm:cxn modelId="{A8016E09-448A-47E1-871B-6B71AF555265}" type="presParOf" srcId="{608C915F-17F4-4E9E-BE46-A107C08550F8}" destId="{375A12C8-D294-4802-A438-9B517A350BB1}" srcOrd="2" destOrd="0" presId="urn:microsoft.com/office/officeart/2011/layout/TabList"/>
    <dgm:cxn modelId="{C33163EE-404E-4E6D-8C2C-4584ADD085E6}" type="presParOf" srcId="{608C915F-17F4-4E9E-BE46-A107C08550F8}" destId="{5C049535-E33A-4F4A-879B-2415691EE962}" srcOrd="3" destOrd="0" presId="urn:microsoft.com/office/officeart/2011/layout/TabList"/>
    <dgm:cxn modelId="{158F3A63-ED0F-46E0-A489-1D7D8306583C}" type="presParOf" srcId="{5C049535-E33A-4F4A-879B-2415691EE962}" destId="{6AFD256A-7746-428D-AB5D-E1B3E96C9557}" srcOrd="0" destOrd="0" presId="urn:microsoft.com/office/officeart/2011/layout/TabList"/>
    <dgm:cxn modelId="{4571F88E-099B-406E-83AF-CB1BFF88EDD4}" type="presParOf" srcId="{5C049535-E33A-4F4A-879B-2415691EE962}" destId="{D050D452-E366-49D8-9021-99FBC2343B0F}" srcOrd="1" destOrd="0" presId="urn:microsoft.com/office/officeart/2011/layout/TabList"/>
    <dgm:cxn modelId="{40EF3CF5-74B8-4A73-AA24-774B00986B6A}" type="presParOf" srcId="{5C049535-E33A-4F4A-879B-2415691EE962}" destId="{637C74C4-5482-4B53-B4E6-917DBFACF2F4}" srcOrd="2" destOrd="0" presId="urn:microsoft.com/office/officeart/2011/layout/TabList"/>
    <dgm:cxn modelId="{4AB1DBA9-6560-4FFA-9655-0B0ADB67FE9D}" type="presParOf" srcId="{608C915F-17F4-4E9E-BE46-A107C08550F8}" destId="{32466F47-98A5-45DC-8379-B5B3C2E52BDB}" srcOrd="4" destOrd="0" presId="urn:microsoft.com/office/officeart/2011/layout/TabList"/>
    <dgm:cxn modelId="{7B4DF84B-DA3D-4294-A4BB-9879B228A9F5}" type="presParOf" srcId="{608C915F-17F4-4E9E-BE46-A107C08550F8}" destId="{41DD1F2C-9924-4C1D-894A-6A69030704CF}" srcOrd="5" destOrd="0" presId="urn:microsoft.com/office/officeart/2011/layout/TabList"/>
    <dgm:cxn modelId="{5034AE65-18E8-462B-9BAB-40E9E792A324}" type="presParOf" srcId="{608C915F-17F4-4E9E-BE46-A107C08550F8}" destId="{DA73CF26-3E6C-4924-9E86-C761075E506E}" srcOrd="6" destOrd="0" presId="urn:microsoft.com/office/officeart/2011/layout/TabList"/>
    <dgm:cxn modelId="{2F92EEF4-E9CD-40A8-9DA0-BD525E3B345F}" type="presParOf" srcId="{DA73CF26-3E6C-4924-9E86-C761075E506E}" destId="{9707ACAE-CBB4-4B2F-90E6-B3D35F820B9D}" srcOrd="0" destOrd="0" presId="urn:microsoft.com/office/officeart/2011/layout/TabList"/>
    <dgm:cxn modelId="{ED37DE5C-2ED5-4987-9058-505AB219FB6E}" type="presParOf" srcId="{DA73CF26-3E6C-4924-9E86-C761075E506E}" destId="{97607E8D-A21F-4A1F-BAE4-D06E2FC98355}" srcOrd="1" destOrd="0" presId="urn:microsoft.com/office/officeart/2011/layout/TabList"/>
    <dgm:cxn modelId="{3735CB19-CD22-4C41-B311-D6382404850E}" type="presParOf" srcId="{DA73CF26-3E6C-4924-9E86-C761075E506E}" destId="{A69F58F3-B85B-4F1B-8E0D-A0B275AA2A36}" srcOrd="2" destOrd="0" presId="urn:microsoft.com/office/officeart/2011/layout/TabList"/>
    <dgm:cxn modelId="{EAFD9552-5EEB-448A-B970-894948F4CD74}" type="presParOf" srcId="{608C915F-17F4-4E9E-BE46-A107C08550F8}" destId="{B731C11A-FFCE-444C-89B2-4F8BDF0BA5D3}" srcOrd="7" destOrd="0" presId="urn:microsoft.com/office/officeart/2011/layout/TabList"/>
    <dgm:cxn modelId="{C58317B9-8806-47A1-910C-80F584404273}" type="presParOf" srcId="{608C915F-17F4-4E9E-BE46-A107C08550F8}" destId="{3A349ED5-88EB-4E2D-BAE1-13B857A5291C}" srcOrd="8" destOrd="0" presId="urn:microsoft.com/office/officeart/2011/layout/TabList"/>
    <dgm:cxn modelId="{604DDEEC-6D2B-470E-B527-AA8C5BEFE912}" type="presParOf" srcId="{608C915F-17F4-4E9E-BE46-A107C08550F8}" destId="{489C62DA-6CB9-4FB3-BF0C-D27EA6897441}" srcOrd="9" destOrd="0" presId="urn:microsoft.com/office/officeart/2011/layout/TabList"/>
    <dgm:cxn modelId="{0AB4E7DD-B5DF-4B00-B135-EABDF988AAAE}" type="presParOf" srcId="{489C62DA-6CB9-4FB3-BF0C-D27EA6897441}" destId="{103E6BB3-A268-4891-8CCB-8B95A53D745F}" srcOrd="0" destOrd="0" presId="urn:microsoft.com/office/officeart/2011/layout/TabList"/>
    <dgm:cxn modelId="{75800A63-37AD-4262-9295-9224D71CA3BB}" type="presParOf" srcId="{489C62DA-6CB9-4FB3-BF0C-D27EA6897441}" destId="{6CAD20FB-1A2E-4216-AF63-6134A7C67885}" srcOrd="1" destOrd="0" presId="urn:microsoft.com/office/officeart/2011/layout/TabList"/>
    <dgm:cxn modelId="{26858755-A1CE-4B16-9FB7-15C85E168E82}" type="presParOf" srcId="{489C62DA-6CB9-4FB3-BF0C-D27EA6897441}" destId="{59B111BD-1E66-4DA0-A171-DCB211CB63B9}" srcOrd="2" destOrd="0" presId="urn:microsoft.com/office/officeart/2011/layout/TabList"/>
    <dgm:cxn modelId="{FFEC2DC4-6D1F-4AEF-820E-CF128ED7016C}" type="presParOf" srcId="{608C915F-17F4-4E9E-BE46-A107C08550F8}" destId="{6C61EBA5-6441-4752-8532-A6B9A84602F3}" srcOrd="10" destOrd="0" presId="urn:microsoft.com/office/officeart/2011/layout/TabList"/>
    <dgm:cxn modelId="{56FF2C13-0437-4820-8D41-827DCF5DA324}" type="presParOf" srcId="{608C915F-17F4-4E9E-BE46-A107C08550F8}" destId="{41208A67-1A56-4DEC-ACC3-D87CFCB2E21F}" srcOrd="11" destOrd="0" presId="urn:microsoft.com/office/officeart/2011/layout/TabList"/>
    <dgm:cxn modelId="{C985E218-6C83-420C-82FF-676258989356}" type="presParOf" srcId="{608C915F-17F4-4E9E-BE46-A107C08550F8}" destId="{7C9B3B85-D357-441D-AEF6-1C73194FE371}" srcOrd="12" destOrd="0" presId="urn:microsoft.com/office/officeart/2011/layout/TabList"/>
    <dgm:cxn modelId="{A78BBC46-8428-4186-9C12-1EF02E489818}" type="presParOf" srcId="{7C9B3B85-D357-441D-AEF6-1C73194FE371}" destId="{2EAF3D03-9A14-418F-B592-54629A97597B}" srcOrd="0" destOrd="0" presId="urn:microsoft.com/office/officeart/2011/layout/TabList"/>
    <dgm:cxn modelId="{918748D4-80A5-484B-AF2D-586DC464A08A}" type="presParOf" srcId="{7C9B3B85-D357-441D-AEF6-1C73194FE371}" destId="{DFE67FCA-3AD0-4C7B-AB01-B796C6D32A25}" srcOrd="1" destOrd="0" presId="urn:microsoft.com/office/officeart/2011/layout/TabList"/>
    <dgm:cxn modelId="{19800673-FB15-4D78-8D2B-67A93A60A750}" type="presParOf" srcId="{7C9B3B85-D357-441D-AEF6-1C73194FE371}" destId="{EDEDCE09-488B-46D8-8F5A-2A54F57384DD}" srcOrd="2" destOrd="0" presId="urn:microsoft.com/office/officeart/2011/layout/TabList"/>
    <dgm:cxn modelId="{DC093FFD-E856-45F7-B4CE-23B3914EA768}" type="presParOf" srcId="{608C915F-17F4-4E9E-BE46-A107C08550F8}" destId="{4F2B203D-BB35-46E8-BBA4-925F0829278B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DEB0C-7036-4908-9D55-DA37A6876E7B}" type="doc">
      <dgm:prSet loTypeId="urn:microsoft.com/office/officeart/2005/8/layout/process4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2941063-3236-4F5C-9DF5-8C0D1C2678BE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①먼저 쿠키를 생성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9F2A93C7-1006-4710-9A11-4F77127B51A9}" type="par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543284DD-C4FA-4F35-B297-869872EDD98D}" type="sib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82E56F66-2638-419C-9658-DF8737E693E4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②쿠키에 필요한 설정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예를 들면 쿠키의 유효시간</a:t>
          </a:r>
          <a:endParaRPr lang="en-US" altLang="ko-KR" sz="2000" b="1" cap="none" spc="0" dirty="0" smtClean="0">
            <a:ln/>
            <a:solidFill>
              <a:schemeClr val="accent3"/>
            </a:solidFill>
            <a:effectLst/>
          </a:endParaRPr>
        </a:p>
        <a:p>
          <a:pPr latinLnBrk="1"/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(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즉 쿠키의 유통기한을 말하는 것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), </a:t>
          </a:r>
        </a:p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쿠키에 대한 설명 등을 적용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도메인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패스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보안</a:t>
          </a:r>
          <a:r>
            <a:rPr lang="en-US" altLang="ko-KR" sz="2000" b="1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새로운 값 설정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3131DD48-E292-4ED5-9CDA-2B781800745F}" type="par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E6282BCA-BC84-4172-A41E-447E59F7F427}" type="sib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FEA00B7F-E11D-4559-97BB-33D0AA2FF709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/>
              <a:solidFill>
                <a:schemeClr val="accent3"/>
              </a:solidFill>
              <a:effectLst/>
            </a:rPr>
            <a:t>③클라이언트에 생성된 쿠키를 전송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76DB9F1D-A02A-4F99-8423-95FE45CF37C8}" type="par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27538EF3-D27F-4C1D-8BC8-C5C902976BD0}" type="sib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F97F77E9-CEAE-4B34-AB91-4CE1FC28F9A4}" type="pres">
      <dgm:prSet presAssocID="{DD2DEB0C-7036-4908-9D55-DA37A6876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17F83B-CAEE-4821-963D-3D5E20A35A48}" type="pres">
      <dgm:prSet presAssocID="{FEA00B7F-E11D-4559-97BB-33D0AA2FF709}" presName="boxAndChildren" presStyleCnt="0"/>
      <dgm:spPr/>
    </dgm:pt>
    <dgm:pt modelId="{9C224E24-FA1D-44C4-8997-B72420549E90}" type="pres">
      <dgm:prSet presAssocID="{FEA00B7F-E11D-4559-97BB-33D0AA2FF709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10F89A-4D93-4712-A083-DF72306A37FB}" type="pres">
      <dgm:prSet presAssocID="{E6282BCA-BC84-4172-A41E-447E59F7F427}" presName="sp" presStyleCnt="0"/>
      <dgm:spPr/>
    </dgm:pt>
    <dgm:pt modelId="{25612140-2A76-4FE5-9F2E-0E046F003289}" type="pres">
      <dgm:prSet presAssocID="{82E56F66-2638-419C-9658-DF8737E693E4}" presName="arrowAndChildren" presStyleCnt="0"/>
      <dgm:spPr/>
    </dgm:pt>
    <dgm:pt modelId="{292D9385-4339-4CCA-8A9A-73132FB82D19}" type="pres">
      <dgm:prSet presAssocID="{82E56F66-2638-419C-9658-DF8737E693E4}" presName="parentTextArrow" presStyleLbl="node1" presStyleIdx="1" presStyleCnt="3" custScaleY="149242"/>
      <dgm:spPr/>
      <dgm:t>
        <a:bodyPr/>
        <a:lstStyle/>
        <a:p>
          <a:pPr latinLnBrk="1"/>
          <a:endParaRPr lang="ko-KR" altLang="en-US"/>
        </a:p>
      </dgm:t>
    </dgm:pt>
    <dgm:pt modelId="{7A76AD13-374F-4F92-840C-725D6B47E870}" type="pres">
      <dgm:prSet presAssocID="{543284DD-C4FA-4F35-B297-869872EDD98D}" presName="sp" presStyleCnt="0"/>
      <dgm:spPr/>
    </dgm:pt>
    <dgm:pt modelId="{ADBFD0AE-1631-4323-85B1-D92F332CC9BA}" type="pres">
      <dgm:prSet presAssocID="{A2941063-3236-4F5C-9DF5-8C0D1C2678BE}" presName="arrowAndChildren" presStyleCnt="0"/>
      <dgm:spPr/>
    </dgm:pt>
    <dgm:pt modelId="{05219D9D-B4D4-40A5-A91D-EE16C20EFC13}" type="pres">
      <dgm:prSet presAssocID="{A2941063-3236-4F5C-9DF5-8C0D1C2678BE}" presName="parentTextArrow" presStyleLbl="node1" presStyleIdx="2" presStyleCnt="3" custScaleY="69796"/>
      <dgm:spPr/>
      <dgm:t>
        <a:bodyPr/>
        <a:lstStyle/>
        <a:p>
          <a:pPr latinLnBrk="1"/>
          <a:endParaRPr lang="ko-KR" altLang="en-US"/>
        </a:p>
      </dgm:t>
    </dgm:pt>
  </dgm:ptLst>
  <dgm:cxnLst>
    <dgm:cxn modelId="{FEF8EA47-1B52-4C8A-82CE-8FE4A9850ADF}" srcId="{DD2DEB0C-7036-4908-9D55-DA37A6876E7B}" destId="{A2941063-3236-4F5C-9DF5-8C0D1C2678BE}" srcOrd="0" destOrd="0" parTransId="{9F2A93C7-1006-4710-9A11-4F77127B51A9}" sibTransId="{543284DD-C4FA-4F35-B297-869872EDD98D}"/>
    <dgm:cxn modelId="{B75D5FEB-E24A-466A-A139-781D897EA60E}" srcId="{DD2DEB0C-7036-4908-9D55-DA37A6876E7B}" destId="{82E56F66-2638-419C-9658-DF8737E693E4}" srcOrd="1" destOrd="0" parTransId="{3131DD48-E292-4ED5-9CDA-2B781800745F}" sibTransId="{E6282BCA-BC84-4172-A41E-447E59F7F427}"/>
    <dgm:cxn modelId="{8CB99471-6477-4714-A59A-C231319D0826}" type="presOf" srcId="{A2941063-3236-4F5C-9DF5-8C0D1C2678BE}" destId="{05219D9D-B4D4-40A5-A91D-EE16C20EFC13}" srcOrd="0" destOrd="0" presId="urn:microsoft.com/office/officeart/2005/8/layout/process4"/>
    <dgm:cxn modelId="{8F261FBC-5C7E-4B9B-BA2E-CB0CE86F413E}" type="presOf" srcId="{DD2DEB0C-7036-4908-9D55-DA37A6876E7B}" destId="{F97F77E9-CEAE-4B34-AB91-4CE1FC28F9A4}" srcOrd="0" destOrd="0" presId="urn:microsoft.com/office/officeart/2005/8/layout/process4"/>
    <dgm:cxn modelId="{49AD0FDE-2EC6-44F7-B979-06AE4C5B987C}" type="presOf" srcId="{FEA00B7F-E11D-4559-97BB-33D0AA2FF709}" destId="{9C224E24-FA1D-44C4-8997-B72420549E90}" srcOrd="0" destOrd="0" presId="urn:microsoft.com/office/officeart/2005/8/layout/process4"/>
    <dgm:cxn modelId="{07F0B64A-75E2-4C2C-AEE2-2CDD85F1F401}" type="presOf" srcId="{82E56F66-2638-419C-9658-DF8737E693E4}" destId="{292D9385-4339-4CCA-8A9A-73132FB82D19}" srcOrd="0" destOrd="0" presId="urn:microsoft.com/office/officeart/2005/8/layout/process4"/>
    <dgm:cxn modelId="{C3F20BC3-66EB-4EE4-9759-336A32262843}" srcId="{DD2DEB0C-7036-4908-9D55-DA37A6876E7B}" destId="{FEA00B7F-E11D-4559-97BB-33D0AA2FF709}" srcOrd="2" destOrd="0" parTransId="{76DB9F1D-A02A-4F99-8423-95FE45CF37C8}" sibTransId="{27538EF3-D27F-4C1D-8BC8-C5C902976BD0}"/>
    <dgm:cxn modelId="{BBF2B88B-928C-4258-9965-9DE080C037A4}" type="presParOf" srcId="{F97F77E9-CEAE-4B34-AB91-4CE1FC28F9A4}" destId="{3317F83B-CAEE-4821-963D-3D5E20A35A48}" srcOrd="0" destOrd="0" presId="urn:microsoft.com/office/officeart/2005/8/layout/process4"/>
    <dgm:cxn modelId="{4AD2D2A1-D42C-4393-B54E-B4A24F6AEDBD}" type="presParOf" srcId="{3317F83B-CAEE-4821-963D-3D5E20A35A48}" destId="{9C224E24-FA1D-44C4-8997-B72420549E90}" srcOrd="0" destOrd="0" presId="urn:microsoft.com/office/officeart/2005/8/layout/process4"/>
    <dgm:cxn modelId="{9EA09CB1-8986-4829-B273-7E663BAB5372}" type="presParOf" srcId="{F97F77E9-CEAE-4B34-AB91-4CE1FC28F9A4}" destId="{BE10F89A-4D93-4712-A083-DF72306A37FB}" srcOrd="1" destOrd="0" presId="urn:microsoft.com/office/officeart/2005/8/layout/process4"/>
    <dgm:cxn modelId="{6802BB6D-9DDD-46FB-84D8-C75BCB7CE143}" type="presParOf" srcId="{F97F77E9-CEAE-4B34-AB91-4CE1FC28F9A4}" destId="{25612140-2A76-4FE5-9F2E-0E046F003289}" srcOrd="2" destOrd="0" presId="urn:microsoft.com/office/officeart/2005/8/layout/process4"/>
    <dgm:cxn modelId="{479A1278-C98D-4320-9667-6ABF516323D0}" type="presParOf" srcId="{25612140-2A76-4FE5-9F2E-0E046F003289}" destId="{292D9385-4339-4CCA-8A9A-73132FB82D19}" srcOrd="0" destOrd="0" presId="urn:microsoft.com/office/officeart/2005/8/layout/process4"/>
    <dgm:cxn modelId="{97A72313-5575-41B4-BD43-7E249B2B614A}" type="presParOf" srcId="{F97F77E9-CEAE-4B34-AB91-4CE1FC28F9A4}" destId="{7A76AD13-374F-4F92-840C-725D6B47E870}" srcOrd="3" destOrd="0" presId="urn:microsoft.com/office/officeart/2005/8/layout/process4"/>
    <dgm:cxn modelId="{78533D11-C325-4972-B114-8BA96EDC2FE5}" type="presParOf" srcId="{F97F77E9-CEAE-4B34-AB91-4CE1FC28F9A4}" destId="{ADBFD0AE-1631-4323-85B1-D92F332CC9BA}" srcOrd="4" destOrd="0" presId="urn:microsoft.com/office/officeart/2005/8/layout/process4"/>
    <dgm:cxn modelId="{878A19E0-B669-4DDD-ABD2-1291A0C61139}" type="presParOf" srcId="{ADBFD0AE-1631-4323-85B1-D92F332CC9BA}" destId="{05219D9D-B4D4-40A5-A91D-EE16C20EFC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2DEB0C-7036-4908-9D55-DA37A6876E7B}" type="doc">
      <dgm:prSet loTypeId="urn:microsoft.com/office/officeart/2005/8/layout/process4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2941063-3236-4F5C-9DF5-8C0D1C2678BE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dirty="0" smtClean="0"/>
            <a:t>①클라이언트의 요청에서 쿠키를 얻음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9F2A93C7-1006-4710-9A11-4F77127B51A9}" type="par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543284DD-C4FA-4F35-B297-869872EDD98D}" type="sib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82E56F66-2638-419C-9658-DF8737E693E4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dirty="0" smtClean="0"/>
            <a:t>②쿠키는 이름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값의 쌍으로 되어 있음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①의 단계에서 얻어온 쿠키들에서 쿠키이름을 가져옴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3131DD48-E292-4ED5-9CDA-2B781800745F}" type="par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E6282BCA-BC84-4172-A41E-447E59F7F427}" type="sib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FEA00B7F-E11D-4559-97BB-33D0AA2FF709}">
      <dgm:prSet phldrT="[텍스트]" custT="1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atinLnBrk="1"/>
          <a:r>
            <a:rPr lang="ko-KR" altLang="en-US" sz="2000" dirty="0" smtClean="0"/>
            <a:t>③받아온 쿠키이름을 통해서 해당 쿠키에 설정된 값을 추출</a:t>
          </a:r>
          <a:endParaRPr lang="ko-KR" altLang="en-US" sz="2000" b="1" cap="none" spc="0" dirty="0">
            <a:ln/>
            <a:solidFill>
              <a:schemeClr val="accent3"/>
            </a:solidFill>
            <a:effectLst/>
          </a:endParaRPr>
        </a:p>
      </dgm:t>
    </dgm:pt>
    <dgm:pt modelId="{76DB9F1D-A02A-4F99-8423-95FE45CF37C8}" type="par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27538EF3-D27F-4C1D-8BC8-C5C902976BD0}" type="sib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F97F77E9-CEAE-4B34-AB91-4CE1FC28F9A4}" type="pres">
      <dgm:prSet presAssocID="{DD2DEB0C-7036-4908-9D55-DA37A6876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17F83B-CAEE-4821-963D-3D5E20A35A48}" type="pres">
      <dgm:prSet presAssocID="{FEA00B7F-E11D-4559-97BB-33D0AA2FF709}" presName="boxAndChildren" presStyleCnt="0"/>
      <dgm:spPr/>
    </dgm:pt>
    <dgm:pt modelId="{9C224E24-FA1D-44C4-8997-B72420549E90}" type="pres">
      <dgm:prSet presAssocID="{FEA00B7F-E11D-4559-97BB-33D0AA2FF709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10F89A-4D93-4712-A083-DF72306A37FB}" type="pres">
      <dgm:prSet presAssocID="{E6282BCA-BC84-4172-A41E-447E59F7F427}" presName="sp" presStyleCnt="0"/>
      <dgm:spPr/>
    </dgm:pt>
    <dgm:pt modelId="{25612140-2A76-4FE5-9F2E-0E046F003289}" type="pres">
      <dgm:prSet presAssocID="{82E56F66-2638-419C-9658-DF8737E693E4}" presName="arrowAndChildren" presStyleCnt="0"/>
      <dgm:spPr/>
    </dgm:pt>
    <dgm:pt modelId="{292D9385-4339-4CCA-8A9A-73132FB82D19}" type="pres">
      <dgm:prSet presAssocID="{82E56F66-2638-419C-9658-DF8737E693E4}" presName="parentTextArrow" presStyleLbl="node1" presStyleIdx="1" presStyleCnt="3" custScaleY="149242"/>
      <dgm:spPr/>
      <dgm:t>
        <a:bodyPr/>
        <a:lstStyle/>
        <a:p>
          <a:pPr latinLnBrk="1"/>
          <a:endParaRPr lang="ko-KR" altLang="en-US"/>
        </a:p>
      </dgm:t>
    </dgm:pt>
    <dgm:pt modelId="{7A76AD13-374F-4F92-840C-725D6B47E870}" type="pres">
      <dgm:prSet presAssocID="{543284DD-C4FA-4F35-B297-869872EDD98D}" presName="sp" presStyleCnt="0"/>
      <dgm:spPr/>
    </dgm:pt>
    <dgm:pt modelId="{ADBFD0AE-1631-4323-85B1-D92F332CC9BA}" type="pres">
      <dgm:prSet presAssocID="{A2941063-3236-4F5C-9DF5-8C0D1C2678BE}" presName="arrowAndChildren" presStyleCnt="0"/>
      <dgm:spPr/>
    </dgm:pt>
    <dgm:pt modelId="{05219D9D-B4D4-40A5-A91D-EE16C20EFC13}" type="pres">
      <dgm:prSet presAssocID="{A2941063-3236-4F5C-9DF5-8C0D1C2678BE}" presName="parentTextArrow" presStyleLbl="node1" presStyleIdx="2" presStyleCnt="3" custScaleY="69796"/>
      <dgm:spPr/>
      <dgm:t>
        <a:bodyPr/>
        <a:lstStyle/>
        <a:p>
          <a:pPr latinLnBrk="1"/>
          <a:endParaRPr lang="ko-KR" altLang="en-US"/>
        </a:p>
      </dgm:t>
    </dgm:pt>
  </dgm:ptLst>
  <dgm:cxnLst>
    <dgm:cxn modelId="{51C946E6-CBF4-434D-B3D2-7990537455CD}" type="presOf" srcId="{FEA00B7F-E11D-4559-97BB-33D0AA2FF709}" destId="{9C224E24-FA1D-44C4-8997-B72420549E90}" srcOrd="0" destOrd="0" presId="urn:microsoft.com/office/officeart/2005/8/layout/process4"/>
    <dgm:cxn modelId="{FEF8EA47-1B52-4C8A-82CE-8FE4A9850ADF}" srcId="{DD2DEB0C-7036-4908-9D55-DA37A6876E7B}" destId="{A2941063-3236-4F5C-9DF5-8C0D1C2678BE}" srcOrd="0" destOrd="0" parTransId="{9F2A93C7-1006-4710-9A11-4F77127B51A9}" sibTransId="{543284DD-C4FA-4F35-B297-869872EDD98D}"/>
    <dgm:cxn modelId="{B75D5FEB-E24A-466A-A139-781D897EA60E}" srcId="{DD2DEB0C-7036-4908-9D55-DA37A6876E7B}" destId="{82E56F66-2638-419C-9658-DF8737E693E4}" srcOrd="1" destOrd="0" parTransId="{3131DD48-E292-4ED5-9CDA-2B781800745F}" sibTransId="{E6282BCA-BC84-4172-A41E-447E59F7F427}"/>
    <dgm:cxn modelId="{C503C366-AEA9-4A1F-9B89-0311668BA165}" type="presOf" srcId="{82E56F66-2638-419C-9658-DF8737E693E4}" destId="{292D9385-4339-4CCA-8A9A-73132FB82D19}" srcOrd="0" destOrd="0" presId="urn:microsoft.com/office/officeart/2005/8/layout/process4"/>
    <dgm:cxn modelId="{E2B05B2C-59D9-419B-A5FB-9430F1203854}" type="presOf" srcId="{A2941063-3236-4F5C-9DF5-8C0D1C2678BE}" destId="{05219D9D-B4D4-40A5-A91D-EE16C20EFC13}" srcOrd="0" destOrd="0" presId="urn:microsoft.com/office/officeart/2005/8/layout/process4"/>
    <dgm:cxn modelId="{76F21AAC-A921-406F-9CD1-F809969CE757}" type="presOf" srcId="{DD2DEB0C-7036-4908-9D55-DA37A6876E7B}" destId="{F97F77E9-CEAE-4B34-AB91-4CE1FC28F9A4}" srcOrd="0" destOrd="0" presId="urn:microsoft.com/office/officeart/2005/8/layout/process4"/>
    <dgm:cxn modelId="{C3F20BC3-66EB-4EE4-9759-336A32262843}" srcId="{DD2DEB0C-7036-4908-9D55-DA37A6876E7B}" destId="{FEA00B7F-E11D-4559-97BB-33D0AA2FF709}" srcOrd="2" destOrd="0" parTransId="{76DB9F1D-A02A-4F99-8423-95FE45CF37C8}" sibTransId="{27538EF3-D27F-4C1D-8BC8-C5C902976BD0}"/>
    <dgm:cxn modelId="{2E43C0A4-4196-420C-AAB4-EEC0D45587C6}" type="presParOf" srcId="{F97F77E9-CEAE-4B34-AB91-4CE1FC28F9A4}" destId="{3317F83B-CAEE-4821-963D-3D5E20A35A48}" srcOrd="0" destOrd="0" presId="urn:microsoft.com/office/officeart/2005/8/layout/process4"/>
    <dgm:cxn modelId="{7E10A09C-DCEE-45C5-AC38-B94A8D48E33B}" type="presParOf" srcId="{3317F83B-CAEE-4821-963D-3D5E20A35A48}" destId="{9C224E24-FA1D-44C4-8997-B72420549E90}" srcOrd="0" destOrd="0" presId="urn:microsoft.com/office/officeart/2005/8/layout/process4"/>
    <dgm:cxn modelId="{F10A52B2-7F55-4DB4-BDF0-724A52DCD051}" type="presParOf" srcId="{F97F77E9-CEAE-4B34-AB91-4CE1FC28F9A4}" destId="{BE10F89A-4D93-4712-A083-DF72306A37FB}" srcOrd="1" destOrd="0" presId="urn:microsoft.com/office/officeart/2005/8/layout/process4"/>
    <dgm:cxn modelId="{2B81597F-78D0-4669-A34A-52679BF7B0E9}" type="presParOf" srcId="{F97F77E9-CEAE-4B34-AB91-4CE1FC28F9A4}" destId="{25612140-2A76-4FE5-9F2E-0E046F003289}" srcOrd="2" destOrd="0" presId="urn:microsoft.com/office/officeart/2005/8/layout/process4"/>
    <dgm:cxn modelId="{88492955-62AA-46B3-A4F4-C331A0E0CF6A}" type="presParOf" srcId="{25612140-2A76-4FE5-9F2E-0E046F003289}" destId="{292D9385-4339-4CCA-8A9A-73132FB82D19}" srcOrd="0" destOrd="0" presId="urn:microsoft.com/office/officeart/2005/8/layout/process4"/>
    <dgm:cxn modelId="{95BE9BCA-BD56-48D4-8CA5-17833193A842}" type="presParOf" srcId="{F97F77E9-CEAE-4B34-AB91-4CE1FC28F9A4}" destId="{7A76AD13-374F-4F92-840C-725D6B47E870}" srcOrd="3" destOrd="0" presId="urn:microsoft.com/office/officeart/2005/8/layout/process4"/>
    <dgm:cxn modelId="{3DDF1AF2-0DB4-4B62-9073-C90BC1D13ED2}" type="presParOf" srcId="{F97F77E9-CEAE-4B34-AB91-4CE1FC28F9A4}" destId="{ADBFD0AE-1631-4323-85B1-D92F332CC9BA}" srcOrd="4" destOrd="0" presId="urn:microsoft.com/office/officeart/2005/8/layout/process4"/>
    <dgm:cxn modelId="{D978D25B-08AD-465E-9A2B-C42BC2F606BF}" type="presParOf" srcId="{ADBFD0AE-1631-4323-85B1-D92F332CC9BA}" destId="{05219D9D-B4D4-40A5-A91D-EE16C20EFC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생성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session.setAttribute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"session value");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세션의 유지시간 설정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session.setMaxInactiveInterval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(60*5);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속성 삭제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session.removeAttribute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삭제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session.invalidate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4" custScaleX="123845" custScaleY="113549" custLinFactNeighborX="5961" custLinFactNeighborY="-247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4" custLinFactNeighborX="-6862" custLinFactNeighborY="52916"/>
      <dgm:spPr/>
    </dgm:pt>
    <dgm:pt modelId="{F0CACDB9-6A65-4226-A475-B219590FD803}" type="pres">
      <dgm:prSet presAssocID="{CED6FB21-ECC0-47B5-B03A-03D6EFAF7BE2}" presName="Child" presStyleLbl="revTx" presStyleIdx="1" presStyleCnt="8" custLinFactY="63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4" custScaleX="123859" custScaleY="113549" custLinFactNeighborX="5965" custLinFactNeighborY="-686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4" custLinFactNeighborX="-6933"/>
      <dgm:spPr/>
    </dgm:pt>
    <dgm:pt modelId="{32466F47-98A5-45DC-8379-B5B3C2E52BDB}" type="pres">
      <dgm:prSet presAssocID="{1994A70C-FAC1-4DA8-9481-73B59FFFB2E3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4" custScaleX="123845" custScaleY="113304" custLinFactNeighborX="5961" custLinFactNeighborY="-704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4" custLinFactNeighborX="-7995"/>
      <dgm:spPr/>
    </dgm:pt>
    <dgm:pt modelId="{B731C11A-FFCE-444C-89B2-4F8BDF0BA5D3}" type="pres">
      <dgm:prSet presAssocID="{627858B2-1291-4BCF-B977-8B0F4C24C31C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AD20FB-1A2E-4216-AF63-6134A7C67885}" type="pres">
      <dgm:prSet presAssocID="{7F207CD5-9357-436C-A7E5-CE89611C7AE5}" presName="Parent" presStyleLbl="alignNode1" presStyleIdx="3" presStyleCnt="4" custScaleX="123845" custScaleY="113070" custLinFactNeighborX="5961" custLinFactNeighborY="-687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111BD-1E66-4DA0-A171-DCB211CB63B9}" type="pres">
      <dgm:prSet presAssocID="{7F207CD5-9357-436C-A7E5-CE89611C7AE5}" presName="Accent" presStyleLbl="parChTrans1D1" presStyleIdx="3" presStyleCnt="4" custLinFactNeighborX="-7474"/>
      <dgm:spPr/>
    </dgm:pt>
    <dgm:pt modelId="{6C61EBA5-6441-4752-8532-A6B9A84602F3}" type="pres">
      <dgm:prSet presAssocID="{7F207CD5-9357-436C-A7E5-CE89611C7AE5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EC2E1E-0D2A-4C44-A1B5-E385955FB575}" type="presOf" srcId="{F4270BE6-3901-4217-B617-0F4C9912C0E1}" destId="{6AFD256A-7746-428D-AB5D-E1B3E96C9557}" srcOrd="0" destOrd="0" presId="urn:microsoft.com/office/officeart/2011/layout/TabList"/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1086869E-1E7B-45B1-A885-BE73C789B9F7}" type="presOf" srcId="{1994A70C-FAC1-4DA8-9481-73B59FFFB2E3}" destId="{D050D452-E366-49D8-9021-99FBC2343B0F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E2A0A77A-C03A-4D0F-8ED9-491A72D7A499}" type="presOf" srcId="{AFADE824-D06F-478A-8BC4-5774FE05DA29}" destId="{6C61EBA5-6441-4752-8532-A6B9A84602F3}" srcOrd="0" destOrd="0" presId="urn:microsoft.com/office/officeart/2011/layout/TabList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B5063D12-52C3-4798-ACD5-0327B81635A8}" type="presOf" srcId="{24884125-9750-4D2F-8541-E73CECDB22C4}" destId="{FBEE5C01-DB84-4737-BEB0-D3511F6B1858}" srcOrd="0" destOrd="0" presId="urn:microsoft.com/office/officeart/2011/layout/TabList"/>
    <dgm:cxn modelId="{A92A119E-BD0C-4A4D-AFA0-105C697E0062}" type="presOf" srcId="{1FF19E18-72C4-4F84-8B38-BB8ECBAF8946}" destId="{608C915F-17F4-4E9E-BE46-A107C08550F8}" srcOrd="0" destOrd="0" presId="urn:microsoft.com/office/officeart/2011/layout/TabList"/>
    <dgm:cxn modelId="{6C2EFD45-7437-48D4-88C4-6CB224729EA6}" type="presOf" srcId="{2681918B-BA98-41A1-A266-AEBFD2C831CC}" destId="{F0CACDB9-6A65-4226-A475-B219590FD803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C8CE9553-7B20-4BC0-9F5E-512AEC8D4949}" type="presOf" srcId="{4453F622-9580-4AAB-BB40-47FBE350D792}" destId="{32466F47-98A5-45DC-8379-B5B3C2E52BDB}" srcOrd="0" destOrd="0" presId="urn:microsoft.com/office/officeart/2011/layout/TabList"/>
    <dgm:cxn modelId="{B9068646-1097-469A-AA68-07CA7637E826}" type="presOf" srcId="{7C1B6E69-7522-4A5E-8B3C-74DC05534A2C}" destId="{9707ACAE-CBB4-4B2F-90E6-B3D35F820B9D}" srcOrd="0" destOrd="0" presId="urn:microsoft.com/office/officeart/2011/layout/TabList"/>
    <dgm:cxn modelId="{799D0283-32DE-4285-8A18-0A54669DE7C0}" type="presOf" srcId="{2C70BE7E-AB33-4707-A8BE-FB7263BF3802}" destId="{B731C11A-FFCE-444C-89B2-4F8BDF0BA5D3}" srcOrd="0" destOrd="0" presId="urn:microsoft.com/office/officeart/2011/layout/TabList"/>
    <dgm:cxn modelId="{545DF109-2501-428F-BB52-A95076C971E4}" type="presOf" srcId="{3EBC0ABD-8367-45DF-9342-6F11CFD0AC5A}" destId="{103E6BB3-A268-4891-8CCB-8B95A53D745F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5B929A91-9427-45E5-8B49-B6A38D9BE67B}" type="presOf" srcId="{627858B2-1291-4BCF-B977-8B0F4C24C31C}" destId="{97607E8D-A21F-4A1F-BAE4-D06E2FC98355}" srcOrd="0" destOrd="0" presId="urn:microsoft.com/office/officeart/2011/layout/TabList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CBB14C71-FF86-486E-88BB-70F6A43A3E91}" type="presOf" srcId="{7F207CD5-9357-436C-A7E5-CE89611C7AE5}" destId="{6CAD20FB-1A2E-4216-AF63-6134A7C67885}" srcOrd="0" destOrd="0" presId="urn:microsoft.com/office/officeart/2011/layout/TabList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6BC4AC97-0D3C-49F9-8A84-8A3198C2D1AA}" type="presOf" srcId="{CED6FB21-ECC0-47B5-B03A-03D6EFAF7BE2}" destId="{BA0E9B51-70C0-40DE-9F0C-BFDDE6EA7EEA}" srcOrd="0" destOrd="0" presId="urn:microsoft.com/office/officeart/2011/layout/TabList"/>
    <dgm:cxn modelId="{45A229CE-BACB-4F2C-8C90-85A0F94E8C47}" type="presParOf" srcId="{608C915F-17F4-4E9E-BE46-A107C08550F8}" destId="{C79A077A-9D23-4C38-8B25-4AD5E2473FAF}" srcOrd="0" destOrd="0" presId="urn:microsoft.com/office/officeart/2011/layout/TabList"/>
    <dgm:cxn modelId="{476DF9C7-DBCE-4388-9556-1BF4A0251011}" type="presParOf" srcId="{C79A077A-9D23-4C38-8B25-4AD5E2473FAF}" destId="{FBEE5C01-DB84-4737-BEB0-D3511F6B1858}" srcOrd="0" destOrd="0" presId="urn:microsoft.com/office/officeart/2011/layout/TabList"/>
    <dgm:cxn modelId="{624BCC65-0783-4663-99C9-E0EE621A8FF3}" type="presParOf" srcId="{C79A077A-9D23-4C38-8B25-4AD5E2473FAF}" destId="{BA0E9B51-70C0-40DE-9F0C-BFDDE6EA7EEA}" srcOrd="1" destOrd="0" presId="urn:microsoft.com/office/officeart/2011/layout/TabList"/>
    <dgm:cxn modelId="{8FC7B646-AD1B-426F-9B24-8AABE2F9E723}" type="presParOf" srcId="{C79A077A-9D23-4C38-8B25-4AD5E2473FAF}" destId="{9B7AFF51-C8C1-4DEE-9512-4734CD1A4760}" srcOrd="2" destOrd="0" presId="urn:microsoft.com/office/officeart/2011/layout/TabList"/>
    <dgm:cxn modelId="{5EC9940A-015D-43C4-8E93-82DE16084911}" type="presParOf" srcId="{608C915F-17F4-4E9E-BE46-A107C08550F8}" destId="{F0CACDB9-6A65-4226-A475-B219590FD803}" srcOrd="1" destOrd="0" presId="urn:microsoft.com/office/officeart/2011/layout/TabList"/>
    <dgm:cxn modelId="{12C34F30-9E48-4BA5-8A17-830F84EF657E}" type="presParOf" srcId="{608C915F-17F4-4E9E-BE46-A107C08550F8}" destId="{375A12C8-D294-4802-A438-9B517A350BB1}" srcOrd="2" destOrd="0" presId="urn:microsoft.com/office/officeart/2011/layout/TabList"/>
    <dgm:cxn modelId="{4F09FC68-61DD-4DDC-B27B-784DD17D3FB0}" type="presParOf" srcId="{608C915F-17F4-4E9E-BE46-A107C08550F8}" destId="{5C049535-E33A-4F4A-879B-2415691EE962}" srcOrd="3" destOrd="0" presId="urn:microsoft.com/office/officeart/2011/layout/TabList"/>
    <dgm:cxn modelId="{E49C6B33-D2DC-4259-96AD-4302835B3D12}" type="presParOf" srcId="{5C049535-E33A-4F4A-879B-2415691EE962}" destId="{6AFD256A-7746-428D-AB5D-E1B3E96C9557}" srcOrd="0" destOrd="0" presId="urn:microsoft.com/office/officeart/2011/layout/TabList"/>
    <dgm:cxn modelId="{B87D0303-00E0-4FE8-ACBE-D6713EA95B67}" type="presParOf" srcId="{5C049535-E33A-4F4A-879B-2415691EE962}" destId="{D050D452-E366-49D8-9021-99FBC2343B0F}" srcOrd="1" destOrd="0" presId="urn:microsoft.com/office/officeart/2011/layout/TabList"/>
    <dgm:cxn modelId="{9D47FF90-9085-4CA2-A812-C1ECFD5A08A3}" type="presParOf" srcId="{5C049535-E33A-4F4A-879B-2415691EE962}" destId="{637C74C4-5482-4B53-B4E6-917DBFACF2F4}" srcOrd="2" destOrd="0" presId="urn:microsoft.com/office/officeart/2011/layout/TabList"/>
    <dgm:cxn modelId="{5501895F-75E2-42CA-B06A-D0B32385D5D3}" type="presParOf" srcId="{608C915F-17F4-4E9E-BE46-A107C08550F8}" destId="{32466F47-98A5-45DC-8379-B5B3C2E52BDB}" srcOrd="4" destOrd="0" presId="urn:microsoft.com/office/officeart/2011/layout/TabList"/>
    <dgm:cxn modelId="{1532526C-9E48-4998-A81B-682DA5624E7B}" type="presParOf" srcId="{608C915F-17F4-4E9E-BE46-A107C08550F8}" destId="{41DD1F2C-9924-4C1D-894A-6A69030704CF}" srcOrd="5" destOrd="0" presId="urn:microsoft.com/office/officeart/2011/layout/TabList"/>
    <dgm:cxn modelId="{E4255B05-5000-4C24-A005-15C603FA10B6}" type="presParOf" srcId="{608C915F-17F4-4E9E-BE46-A107C08550F8}" destId="{DA73CF26-3E6C-4924-9E86-C761075E506E}" srcOrd="6" destOrd="0" presId="urn:microsoft.com/office/officeart/2011/layout/TabList"/>
    <dgm:cxn modelId="{F165732B-CD1B-4697-AF8E-D9CA9BA47FBB}" type="presParOf" srcId="{DA73CF26-3E6C-4924-9E86-C761075E506E}" destId="{9707ACAE-CBB4-4B2F-90E6-B3D35F820B9D}" srcOrd="0" destOrd="0" presId="urn:microsoft.com/office/officeart/2011/layout/TabList"/>
    <dgm:cxn modelId="{A0EE3F47-734E-40BD-99D6-1C76FF9D96B0}" type="presParOf" srcId="{DA73CF26-3E6C-4924-9E86-C761075E506E}" destId="{97607E8D-A21F-4A1F-BAE4-D06E2FC98355}" srcOrd="1" destOrd="0" presId="urn:microsoft.com/office/officeart/2011/layout/TabList"/>
    <dgm:cxn modelId="{598E3142-36CF-4863-97F5-9155F5074FD4}" type="presParOf" srcId="{DA73CF26-3E6C-4924-9E86-C761075E506E}" destId="{A69F58F3-B85B-4F1B-8E0D-A0B275AA2A36}" srcOrd="2" destOrd="0" presId="urn:microsoft.com/office/officeart/2011/layout/TabList"/>
    <dgm:cxn modelId="{0685802A-E256-4F2B-BD49-363A6513E1DF}" type="presParOf" srcId="{608C915F-17F4-4E9E-BE46-A107C08550F8}" destId="{B731C11A-FFCE-444C-89B2-4F8BDF0BA5D3}" srcOrd="7" destOrd="0" presId="urn:microsoft.com/office/officeart/2011/layout/TabList"/>
    <dgm:cxn modelId="{6D26EFA9-35AC-402E-89D9-4BC6FAB730E5}" type="presParOf" srcId="{608C915F-17F4-4E9E-BE46-A107C08550F8}" destId="{3A349ED5-88EB-4E2D-BAE1-13B857A5291C}" srcOrd="8" destOrd="0" presId="urn:microsoft.com/office/officeart/2011/layout/TabList"/>
    <dgm:cxn modelId="{0FCE3FC3-FEA5-4EED-B524-2F36B6B6A167}" type="presParOf" srcId="{608C915F-17F4-4E9E-BE46-A107C08550F8}" destId="{489C62DA-6CB9-4FB3-BF0C-D27EA6897441}" srcOrd="9" destOrd="0" presId="urn:microsoft.com/office/officeart/2011/layout/TabList"/>
    <dgm:cxn modelId="{FAE97AA6-DC46-4355-9D75-E408EFAEF54F}" type="presParOf" srcId="{489C62DA-6CB9-4FB3-BF0C-D27EA6897441}" destId="{103E6BB3-A268-4891-8CCB-8B95A53D745F}" srcOrd="0" destOrd="0" presId="urn:microsoft.com/office/officeart/2011/layout/TabList"/>
    <dgm:cxn modelId="{2610FB84-37A5-4E94-894A-307F78CFB64A}" type="presParOf" srcId="{489C62DA-6CB9-4FB3-BF0C-D27EA6897441}" destId="{6CAD20FB-1A2E-4216-AF63-6134A7C67885}" srcOrd="1" destOrd="0" presId="urn:microsoft.com/office/officeart/2011/layout/TabList"/>
    <dgm:cxn modelId="{F09E717B-F44B-4B14-8080-B789889918EC}" type="presParOf" srcId="{489C62DA-6CB9-4FB3-BF0C-D27EA6897441}" destId="{59B111BD-1E66-4DA0-A171-DCB211CB63B9}" srcOrd="2" destOrd="0" presId="urn:microsoft.com/office/officeart/2011/layout/TabList"/>
    <dgm:cxn modelId="{F87C7371-0AE6-4F88-BB80-82FA4BBC5E15}" type="presParOf" srcId="{608C915F-17F4-4E9E-BE46-A107C08550F8}" destId="{6C61EBA5-6441-4752-8532-A6B9A84602F3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DCE09-488B-46D8-8F5A-2A54F57384DD}">
      <dsp:nvSpPr>
        <dsp:cNvPr id="0" name=""/>
        <dsp:cNvSpPr/>
      </dsp:nvSpPr>
      <dsp:spPr>
        <a:xfrm>
          <a:off x="0" y="5070303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111BD-1E66-4DA0-A171-DCB211CB63B9}">
      <dsp:nvSpPr>
        <dsp:cNvPr id="0" name=""/>
        <dsp:cNvSpPr/>
      </dsp:nvSpPr>
      <dsp:spPr>
        <a:xfrm>
          <a:off x="0" y="3895861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2723357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555946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410738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726104" y="26235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726104" y="26235"/>
        <a:ext cx="6287738" cy="365453"/>
      </dsp:txXfrm>
    </dsp:sp>
    <dsp:sp modelId="{BA0E9B51-70C0-40DE-9F0C-BFDDE6EA7EEA}">
      <dsp:nvSpPr>
        <dsp:cNvPr id="0" name=""/>
        <dsp:cNvSpPr/>
      </dsp:nvSpPr>
      <dsp:spPr>
        <a:xfrm>
          <a:off x="-20313" y="1"/>
          <a:ext cx="4276800" cy="41496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생성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만들기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-52" y="20262"/>
        <a:ext cx="4236278" cy="394707"/>
      </dsp:txXfrm>
    </dsp:sp>
    <dsp:sp modelId="{F0CACDB9-6A65-4226-A475-B219590FD803}">
      <dsp:nvSpPr>
        <dsp:cNvPr id="0" name=""/>
        <dsp:cNvSpPr/>
      </dsp:nvSpPr>
      <dsp:spPr>
        <a:xfrm>
          <a:off x="0" y="439368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b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new Cookie("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CookieName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"What a Delicious Cookie it is!");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39368"/>
        <a:ext cx="8496944" cy="731016"/>
      </dsp:txXfrm>
    </dsp:sp>
    <dsp:sp modelId="{6AFD256A-7746-428D-AB5D-E1B3E96C9557}">
      <dsp:nvSpPr>
        <dsp:cNvPr id="0" name=""/>
        <dsp:cNvSpPr/>
      </dsp:nvSpPr>
      <dsp:spPr>
        <a:xfrm>
          <a:off x="2726258" y="1190492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726258" y="1190492"/>
        <a:ext cx="6287738" cy="365453"/>
      </dsp:txXfrm>
    </dsp:sp>
    <dsp:sp modelId="{D050D452-E366-49D8-9021-99FBC2343B0F}">
      <dsp:nvSpPr>
        <dsp:cNvPr id="0" name=""/>
        <dsp:cNvSpPr/>
      </dsp:nvSpPr>
      <dsp:spPr>
        <a:xfrm>
          <a:off x="11" y="1140635"/>
          <a:ext cx="4277419" cy="41496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</a:t>
          </a:r>
          <a:r>
            <a:rPr lang="ko-KR" altLang="en-US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셋팅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꼬리표에 정보 기록하기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272" y="1160896"/>
        <a:ext cx="4236897" cy="394707"/>
      </dsp:txXfrm>
    </dsp:sp>
    <dsp:sp modelId="{32466F47-98A5-45DC-8379-B5B3C2E52BDB}">
      <dsp:nvSpPr>
        <dsp:cNvPr id="0" name=""/>
        <dsp:cNvSpPr/>
      </dsp:nvSpPr>
      <dsp:spPr>
        <a:xfrm>
          <a:off x="0" y="1580703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myCookie.setValue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("Wow!");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580703"/>
        <a:ext cx="8496944" cy="731016"/>
      </dsp:txXfrm>
    </dsp:sp>
    <dsp:sp modelId="{9707ACAE-CBB4-4B2F-90E6-B3D35F820B9D}">
      <dsp:nvSpPr>
        <dsp:cNvPr id="0" name=""/>
        <dsp:cNvSpPr/>
      </dsp:nvSpPr>
      <dsp:spPr>
        <a:xfrm>
          <a:off x="2726104" y="2357904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26104" y="2357904"/>
        <a:ext cx="6287738" cy="365453"/>
      </dsp:txXfrm>
    </dsp:sp>
    <dsp:sp modelId="{97607E8D-A21F-4A1F-BAE4-D06E2FC98355}">
      <dsp:nvSpPr>
        <dsp:cNvPr id="0" name=""/>
        <dsp:cNvSpPr/>
      </dsp:nvSpPr>
      <dsp:spPr>
        <a:xfrm>
          <a:off x="11" y="2304257"/>
          <a:ext cx="4276800" cy="4212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전달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붙이기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580" y="2324826"/>
        <a:ext cx="4235662" cy="400707"/>
      </dsp:txXfrm>
    </dsp:sp>
    <dsp:sp modelId="{B731C11A-FFCE-444C-89B2-4F8BDF0BA5D3}">
      <dsp:nvSpPr>
        <dsp:cNvPr id="0" name=""/>
        <dsp:cNvSpPr/>
      </dsp:nvSpPr>
      <dsp:spPr>
        <a:xfrm>
          <a:off x="0" y="2751268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response.addCookie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myCookie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751268"/>
        <a:ext cx="8496944" cy="731016"/>
      </dsp:txXfrm>
    </dsp:sp>
    <dsp:sp modelId="{103E6BB3-A268-4891-8CCB-8B95A53D745F}">
      <dsp:nvSpPr>
        <dsp:cNvPr id="0" name=""/>
        <dsp:cNvSpPr/>
      </dsp:nvSpPr>
      <dsp:spPr>
        <a:xfrm>
          <a:off x="2726104" y="3530407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26104" y="3530407"/>
        <a:ext cx="6287738" cy="365453"/>
      </dsp:txXfrm>
    </dsp:sp>
    <dsp:sp modelId="{6CAD20FB-1A2E-4216-AF63-6134A7C67885}">
      <dsp:nvSpPr>
        <dsp:cNvPr id="0" name=""/>
        <dsp:cNvSpPr/>
      </dsp:nvSpPr>
      <dsp:spPr>
        <a:xfrm>
          <a:off x="11" y="3475432"/>
          <a:ext cx="4276800" cy="4251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읽기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꼬리표 읽기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)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769" y="3496190"/>
        <a:ext cx="4235284" cy="404395"/>
      </dsp:txXfrm>
    </dsp:sp>
    <dsp:sp modelId="{6C61EBA5-6441-4752-8532-A6B9A84602F3}">
      <dsp:nvSpPr>
        <dsp:cNvPr id="0" name=""/>
        <dsp:cNvSpPr/>
      </dsp:nvSpPr>
      <dsp:spPr>
        <a:xfrm>
          <a:off x="0" y="3925711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request.getCookies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925711"/>
        <a:ext cx="8496944" cy="731016"/>
      </dsp:txXfrm>
    </dsp:sp>
    <dsp:sp modelId="{2EAF3D03-9A14-418F-B592-54629A97597B}">
      <dsp:nvSpPr>
        <dsp:cNvPr id="0" name=""/>
        <dsp:cNvSpPr/>
      </dsp:nvSpPr>
      <dsp:spPr>
        <a:xfrm>
          <a:off x="2726104" y="4704850"/>
          <a:ext cx="6287738" cy="36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26104" y="4704850"/>
        <a:ext cx="6287738" cy="365453"/>
      </dsp:txXfrm>
    </dsp:sp>
    <dsp:sp modelId="{DFE67FCA-3AD0-4C7B-AB01-B796C6D32A25}">
      <dsp:nvSpPr>
        <dsp:cNvPr id="0" name=""/>
        <dsp:cNvSpPr/>
      </dsp:nvSpPr>
      <dsp:spPr>
        <a:xfrm>
          <a:off x="11" y="4646608"/>
          <a:ext cx="4276800" cy="4251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쿠키 수명주기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0769" y="4667366"/>
        <a:ext cx="4235284" cy="404395"/>
      </dsp:txXfrm>
    </dsp:sp>
    <dsp:sp modelId="{4F2B203D-BB35-46E8-BBA4-925F0829278B}">
      <dsp:nvSpPr>
        <dsp:cNvPr id="0" name=""/>
        <dsp:cNvSpPr/>
      </dsp:nvSpPr>
      <dsp:spPr>
        <a:xfrm>
          <a:off x="0" y="5100154"/>
          <a:ext cx="8496944" cy="73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cookie.setMaxAge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int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expiry);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100154"/>
        <a:ext cx="8496944" cy="731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24E24-FA1D-44C4-8997-B72420549E90}">
      <dsp:nvSpPr>
        <dsp:cNvPr id="0" name=""/>
        <dsp:cNvSpPr/>
      </dsp:nvSpPr>
      <dsp:spPr>
        <a:xfrm>
          <a:off x="0" y="3490888"/>
          <a:ext cx="7953672" cy="10455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③클라이언트에 생성된 쿠키를 전송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490888"/>
        <a:ext cx="7953672" cy="1045522"/>
      </dsp:txXfrm>
    </dsp:sp>
    <dsp:sp modelId="{292D9385-4339-4CCA-8A9A-73132FB82D19}">
      <dsp:nvSpPr>
        <dsp:cNvPr id="0" name=""/>
        <dsp:cNvSpPr/>
      </dsp:nvSpPr>
      <dsp:spPr>
        <a:xfrm rot="10800000">
          <a:off x="0" y="1106739"/>
          <a:ext cx="7953672" cy="2399831"/>
        </a:xfrm>
        <a:prstGeom prst="upArrowCallout">
          <a:avLst/>
        </a:prstGeom>
        <a:gradFill rotWithShape="0">
          <a:gsLst>
            <a:gs pos="0">
              <a:schemeClr val="accent5">
                <a:hueOff val="-1543497"/>
                <a:satOff val="14634"/>
                <a:lumOff val="-23823"/>
                <a:alphaOff val="0"/>
                <a:shade val="51000"/>
                <a:satMod val="130000"/>
              </a:schemeClr>
            </a:gs>
            <a:gs pos="80000">
              <a:schemeClr val="accent5">
                <a:hueOff val="-1543497"/>
                <a:satOff val="14634"/>
                <a:lumOff val="-23823"/>
                <a:alphaOff val="0"/>
                <a:shade val="93000"/>
                <a:satMod val="130000"/>
              </a:schemeClr>
            </a:gs>
            <a:gs pos="100000">
              <a:schemeClr val="accent5">
                <a:hueOff val="-1543497"/>
                <a:satOff val="14634"/>
                <a:lumOff val="-238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②쿠키에 필요한 설정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예를 들면 쿠키의 유효시간</a:t>
          </a:r>
          <a:endParaRPr lang="en-US" altLang="ko-KR" sz="2000" b="1" kern="1200" cap="none" spc="0" dirty="0" smtClean="0">
            <a:ln/>
            <a:solidFill>
              <a:schemeClr val="accent3"/>
            </a:solidFill>
            <a:effectLst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(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즉 쿠키의 유통기한을 말하는 것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), </a:t>
          </a: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쿠키에 대한 설명 등을 적용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도메인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패스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보안</a:t>
          </a:r>
          <a:r>
            <a:rPr lang="en-US" altLang="ko-KR" sz="2000" b="1" kern="1200" cap="none" spc="0" dirty="0" smtClean="0">
              <a:ln/>
              <a:solidFill>
                <a:schemeClr val="accent3"/>
              </a:solidFill>
              <a:effectLst/>
            </a:rPr>
            <a:t>, </a:t>
          </a: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새로운 값 설정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1106739"/>
        <a:ext cx="7953672" cy="1559338"/>
      </dsp:txXfrm>
    </dsp:sp>
    <dsp:sp modelId="{05219D9D-B4D4-40A5-A91D-EE16C20EFC13}">
      <dsp:nvSpPr>
        <dsp:cNvPr id="0" name=""/>
        <dsp:cNvSpPr/>
      </dsp:nvSpPr>
      <dsp:spPr>
        <a:xfrm rot="10800000">
          <a:off x="0" y="93"/>
          <a:ext cx="7953672" cy="1122329"/>
        </a:xfrm>
        <a:prstGeom prst="upArrowCallout">
          <a:avLst/>
        </a:prstGeom>
        <a:gradFill rotWithShape="0">
          <a:gsLst>
            <a:gs pos="0">
              <a:schemeClr val="accent5">
                <a:hueOff val="-3086993"/>
                <a:satOff val="29268"/>
                <a:lumOff val="-47647"/>
                <a:alphaOff val="0"/>
                <a:shade val="51000"/>
                <a:satMod val="130000"/>
              </a:schemeClr>
            </a:gs>
            <a:gs pos="80000">
              <a:schemeClr val="accent5">
                <a:hueOff val="-3086993"/>
                <a:satOff val="29268"/>
                <a:lumOff val="-47647"/>
                <a:alphaOff val="0"/>
                <a:shade val="93000"/>
                <a:satMod val="130000"/>
              </a:schemeClr>
            </a:gs>
            <a:gs pos="100000">
              <a:schemeClr val="accent5">
                <a:hueOff val="-3086993"/>
                <a:satOff val="29268"/>
                <a:lumOff val="-47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/>
              <a:solidFill>
                <a:schemeClr val="accent3"/>
              </a:solidFill>
              <a:effectLst/>
            </a:rPr>
            <a:t>①먼저 쿠키를 생성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93"/>
        <a:ext cx="7953672" cy="729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24E24-FA1D-44C4-8997-B72420549E90}">
      <dsp:nvSpPr>
        <dsp:cNvPr id="0" name=""/>
        <dsp:cNvSpPr/>
      </dsp:nvSpPr>
      <dsp:spPr>
        <a:xfrm>
          <a:off x="0" y="3490888"/>
          <a:ext cx="7953672" cy="10455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③받아온 쿠키이름을 통해서 해당 쿠키에 설정된 값을 추출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490888"/>
        <a:ext cx="7953672" cy="1045522"/>
      </dsp:txXfrm>
    </dsp:sp>
    <dsp:sp modelId="{292D9385-4339-4CCA-8A9A-73132FB82D19}">
      <dsp:nvSpPr>
        <dsp:cNvPr id="0" name=""/>
        <dsp:cNvSpPr/>
      </dsp:nvSpPr>
      <dsp:spPr>
        <a:xfrm rot="10800000">
          <a:off x="0" y="1106739"/>
          <a:ext cx="7953672" cy="2399831"/>
        </a:xfrm>
        <a:prstGeom prst="upArrowCallout">
          <a:avLst/>
        </a:prstGeom>
        <a:gradFill rotWithShape="0">
          <a:gsLst>
            <a:gs pos="0">
              <a:schemeClr val="accent5">
                <a:hueOff val="-1543497"/>
                <a:satOff val="14634"/>
                <a:lumOff val="-23823"/>
                <a:alphaOff val="0"/>
                <a:shade val="51000"/>
                <a:satMod val="130000"/>
              </a:schemeClr>
            </a:gs>
            <a:gs pos="80000">
              <a:schemeClr val="accent5">
                <a:hueOff val="-1543497"/>
                <a:satOff val="14634"/>
                <a:lumOff val="-23823"/>
                <a:alphaOff val="0"/>
                <a:shade val="93000"/>
                <a:satMod val="130000"/>
              </a:schemeClr>
            </a:gs>
            <a:gs pos="100000">
              <a:schemeClr val="accent5">
                <a:hueOff val="-1543497"/>
                <a:satOff val="14634"/>
                <a:lumOff val="-238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②쿠키는 이름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값의 쌍으로 되어 있음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①의 단계에서 얻어온 쿠키들에서 쿠키이름을 가져옴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1106739"/>
        <a:ext cx="7953672" cy="1559338"/>
      </dsp:txXfrm>
    </dsp:sp>
    <dsp:sp modelId="{05219D9D-B4D4-40A5-A91D-EE16C20EFC13}">
      <dsp:nvSpPr>
        <dsp:cNvPr id="0" name=""/>
        <dsp:cNvSpPr/>
      </dsp:nvSpPr>
      <dsp:spPr>
        <a:xfrm rot="10800000">
          <a:off x="0" y="93"/>
          <a:ext cx="7953672" cy="1122329"/>
        </a:xfrm>
        <a:prstGeom prst="upArrowCallout">
          <a:avLst/>
        </a:prstGeom>
        <a:gradFill rotWithShape="0">
          <a:gsLst>
            <a:gs pos="0">
              <a:schemeClr val="accent5">
                <a:hueOff val="-3086993"/>
                <a:satOff val="29268"/>
                <a:lumOff val="-47647"/>
                <a:alphaOff val="0"/>
                <a:shade val="51000"/>
                <a:satMod val="130000"/>
              </a:schemeClr>
            </a:gs>
            <a:gs pos="80000">
              <a:schemeClr val="accent5">
                <a:hueOff val="-3086993"/>
                <a:satOff val="29268"/>
                <a:lumOff val="-47647"/>
                <a:alphaOff val="0"/>
                <a:shade val="93000"/>
                <a:satMod val="130000"/>
              </a:schemeClr>
            </a:gs>
            <a:gs pos="100000">
              <a:schemeClr val="accent5">
                <a:hueOff val="-3086993"/>
                <a:satOff val="29268"/>
                <a:lumOff val="-47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①클라이언트의 요청에서 쿠키를 얻음</a:t>
          </a:r>
          <a:endParaRPr lang="ko-KR" alt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 rot="10800000">
        <a:off x="0" y="93"/>
        <a:ext cx="7953672" cy="729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111BD-1E66-4DA0-A171-DCB211CB63B9}">
      <dsp:nvSpPr>
        <dsp:cNvPr id="0" name=""/>
        <dsp:cNvSpPr/>
      </dsp:nvSpPr>
      <dsp:spPr>
        <a:xfrm>
          <a:off x="0" y="4881435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3419460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956385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11797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340901" y="33320"/>
          <a:ext cx="6287738" cy="45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340901" y="33320"/>
        <a:ext cx="6287738" cy="459426"/>
      </dsp:txXfrm>
    </dsp:sp>
    <dsp:sp modelId="{BA0E9B51-70C0-40DE-9F0C-BFDDE6EA7EEA}">
      <dsp:nvSpPr>
        <dsp:cNvPr id="0" name=""/>
        <dsp:cNvSpPr/>
      </dsp:nvSpPr>
      <dsp:spPr>
        <a:xfrm>
          <a:off x="-5" y="0"/>
          <a:ext cx="2735990" cy="5216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생성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5466" y="25471"/>
        <a:ext cx="2685048" cy="496203"/>
      </dsp:txXfrm>
    </dsp:sp>
    <dsp:sp modelId="{F0CACDB9-6A65-4226-A475-B219590FD803}">
      <dsp:nvSpPr>
        <dsp:cNvPr id="0" name=""/>
        <dsp:cNvSpPr/>
      </dsp:nvSpPr>
      <dsp:spPr>
        <a:xfrm>
          <a:off x="0" y="552687"/>
          <a:ext cx="8496944" cy="91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session.setAttribute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", "session value");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52687"/>
        <a:ext cx="8496944" cy="918991"/>
      </dsp:txXfrm>
    </dsp:sp>
    <dsp:sp modelId="{6AFD256A-7746-428D-AB5D-E1B3E96C9557}">
      <dsp:nvSpPr>
        <dsp:cNvPr id="0" name=""/>
        <dsp:cNvSpPr/>
      </dsp:nvSpPr>
      <dsp:spPr>
        <a:xfrm>
          <a:off x="2340979" y="1496958"/>
          <a:ext cx="6287738" cy="45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340979" y="1496958"/>
        <a:ext cx="6287738" cy="459426"/>
      </dsp:txXfrm>
    </dsp:sp>
    <dsp:sp modelId="{D050D452-E366-49D8-9021-99FBC2343B0F}">
      <dsp:nvSpPr>
        <dsp:cNvPr id="0" name=""/>
        <dsp:cNvSpPr/>
      </dsp:nvSpPr>
      <dsp:spPr>
        <a:xfrm>
          <a:off x="5" y="1434281"/>
          <a:ext cx="2736299" cy="5216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세션의 유지시간 설정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5476" y="1459752"/>
        <a:ext cx="2685357" cy="496203"/>
      </dsp:txXfrm>
    </dsp:sp>
    <dsp:sp modelId="{32466F47-98A5-45DC-8379-B5B3C2E52BDB}">
      <dsp:nvSpPr>
        <dsp:cNvPr id="0" name=""/>
        <dsp:cNvSpPr/>
      </dsp:nvSpPr>
      <dsp:spPr>
        <a:xfrm>
          <a:off x="0" y="1987509"/>
          <a:ext cx="8496944" cy="91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session.setMaxInactiveInterval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(60*5);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987509"/>
        <a:ext cx="8496944" cy="918991"/>
      </dsp:txXfrm>
    </dsp:sp>
    <dsp:sp modelId="{9707ACAE-CBB4-4B2F-90E6-B3D35F820B9D}">
      <dsp:nvSpPr>
        <dsp:cNvPr id="0" name=""/>
        <dsp:cNvSpPr/>
      </dsp:nvSpPr>
      <dsp:spPr>
        <a:xfrm>
          <a:off x="2340901" y="2960033"/>
          <a:ext cx="6287738" cy="45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40901" y="2960033"/>
        <a:ext cx="6287738" cy="459426"/>
      </dsp:txXfrm>
    </dsp:sp>
    <dsp:sp modelId="{97607E8D-A21F-4A1F-BAE4-D06E2FC98355}">
      <dsp:nvSpPr>
        <dsp:cNvPr id="0" name=""/>
        <dsp:cNvSpPr/>
      </dsp:nvSpPr>
      <dsp:spPr>
        <a:xfrm>
          <a:off x="-5" y="2897119"/>
          <a:ext cx="2735990" cy="5205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속성 삭제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5411" y="2922535"/>
        <a:ext cx="2685158" cy="495133"/>
      </dsp:txXfrm>
    </dsp:sp>
    <dsp:sp modelId="{B731C11A-FFCE-444C-89B2-4F8BDF0BA5D3}">
      <dsp:nvSpPr>
        <dsp:cNvPr id="0" name=""/>
        <dsp:cNvSpPr/>
      </dsp:nvSpPr>
      <dsp:spPr>
        <a:xfrm>
          <a:off x="0" y="3450021"/>
          <a:ext cx="8496944" cy="91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session.removeAttribute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("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mySession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450021"/>
        <a:ext cx="8496944" cy="918991"/>
      </dsp:txXfrm>
    </dsp:sp>
    <dsp:sp modelId="{103E6BB3-A268-4891-8CCB-8B95A53D745F}">
      <dsp:nvSpPr>
        <dsp:cNvPr id="0" name=""/>
        <dsp:cNvSpPr/>
      </dsp:nvSpPr>
      <dsp:spPr>
        <a:xfrm>
          <a:off x="2340901" y="4422008"/>
          <a:ext cx="6287738" cy="45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40901" y="4422008"/>
        <a:ext cx="6287738" cy="459426"/>
      </dsp:txXfrm>
    </dsp:sp>
    <dsp:sp modelId="{6CAD20FB-1A2E-4216-AF63-6134A7C67885}">
      <dsp:nvSpPr>
        <dsp:cNvPr id="0" name=""/>
        <dsp:cNvSpPr/>
      </dsp:nvSpPr>
      <dsp:spPr>
        <a:xfrm>
          <a:off x="-5" y="4360399"/>
          <a:ext cx="2735990" cy="5194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세션 삭제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5358" y="4385762"/>
        <a:ext cx="2685264" cy="494111"/>
      </dsp:txXfrm>
    </dsp:sp>
    <dsp:sp modelId="{6C61EBA5-6441-4752-8532-A6B9A84602F3}">
      <dsp:nvSpPr>
        <dsp:cNvPr id="0" name=""/>
        <dsp:cNvSpPr/>
      </dsp:nvSpPr>
      <dsp:spPr>
        <a:xfrm>
          <a:off x="0" y="4911459"/>
          <a:ext cx="8496944" cy="91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session.invalidate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911459"/>
        <a:ext cx="8496944" cy="918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2/tasteCookie.jsp" TargetMode="External"/><Relationship Id="rId2" Type="http://schemas.openxmlformats.org/officeDocument/2006/relationships/hyperlink" Target="../source/ch12/cookCookie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spstudy.co.kr/myapp/ch12/cookCookie.j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2/viewSessionInfo.jsp" TargetMode="External"/><Relationship Id="rId2" Type="http://schemas.openxmlformats.org/officeDocument/2006/relationships/hyperlink" Target="../source/ch12/createSession.j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jspstudy.co.kr/myapp/ch12/createSession.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5949280"/>
            <a:ext cx="6192688" cy="620964"/>
          </a:xfrm>
        </p:spPr>
        <p:txBody>
          <a:bodyPr/>
          <a:lstStyle/>
          <a:p>
            <a:r>
              <a:rPr lang="ko-KR" altLang="en-US" sz="4000" dirty="0" smtClean="0"/>
              <a:t>세션과 쿠키</a:t>
            </a:r>
            <a:r>
              <a:rPr lang="en-US" altLang="ko-KR" sz="4000" dirty="0" smtClean="0"/>
              <a:t>1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Chapter12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쿠키를 구현할 수 있는 쿠키 클래스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266980350"/>
              </p:ext>
            </p:extLst>
          </p:nvPr>
        </p:nvGraphicFramePr>
        <p:xfrm>
          <a:off x="595164" y="1916832"/>
          <a:ext cx="795367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79512" y="983336"/>
            <a:ext cx="3789337" cy="658407"/>
            <a:chOff x="1296" y="1824"/>
            <a:chExt cx="2976" cy="432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544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쿠키를 사용하는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절차</a:t>
              </a: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쿠키를 구현할 수 있는 쿠키 클래스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951941" cy="658407"/>
            <a:chOff x="1296" y="1824"/>
            <a:chExt cx="3050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670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802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 </a:t>
              </a:r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과정</a:t>
              </a: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22887"/>
              </p:ext>
            </p:extLst>
          </p:nvPr>
        </p:nvGraphicFramePr>
        <p:xfrm>
          <a:off x="467544" y="2564904"/>
          <a:ext cx="8208912" cy="1701273"/>
        </p:xfrm>
        <a:graphic>
          <a:graphicData uri="http://schemas.openxmlformats.org/drawingml/2006/table">
            <a:tbl>
              <a:tblPr/>
              <a:tblGrid>
                <a:gridCol w="2880320"/>
                <a:gridCol w="5328592"/>
              </a:tblGrid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요청에 포함된 쿠키 가져오기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Cookie[] cookies = 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request.getCookies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쿠키 이름을 읽기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cookies[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].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getName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얻어진 이름을 통해 정보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cookies[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].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getValue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사용 예제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42278" y="1484784"/>
            <a:ext cx="735811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쿠키를 생성하는 페이지를 작성하고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source/ch12/cookCookie.jsp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생성한 쿠키를 이용하는 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source/ch12/tasteCookie.jsp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사용 예제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0437" y="112474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-[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“</a:t>
            </a:r>
            <a:r>
              <a:rPr lang="ko-KR" altLang="en-US" sz="2000" kern="0" dirty="0">
                <a:latin typeface="+mn-lt"/>
                <a:ea typeface="굴림" charset="-127"/>
              </a:rPr>
              <a:t>여기로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” 클릭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]</a:t>
            </a: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http://jspstudy.co.kr/myapp/ch12/cookCookie.jsp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2050" name="Picture 2" descr="D:\2019년 JSP및서블릿 최종원고\ch12\그림\12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213147" cy="35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31496" cy="563562"/>
          </a:xfrm>
        </p:spPr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/>
              <a:t>객체의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9" y="2060848"/>
            <a:ext cx="84445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793417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800" kern="0" dirty="0" smtClean="0">
                <a:latin typeface="+mn-lt"/>
                <a:ea typeface="굴림" charset="-127"/>
              </a:rPr>
              <a:t>세션 객체의 주요 메소드</a:t>
            </a:r>
            <a:endParaRPr lang="en-US" altLang="ko-KR" sz="28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인터페이스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667371889"/>
              </p:ext>
            </p:extLst>
          </p:nvPr>
        </p:nvGraphicFramePr>
        <p:xfrm>
          <a:off x="251520" y="1052736"/>
          <a:ext cx="849694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8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사용 예제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793417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세션을 </a:t>
            </a:r>
            <a:r>
              <a:rPr lang="ko-KR" altLang="en-US" sz="2000" kern="0" dirty="0">
                <a:latin typeface="+mn-lt"/>
                <a:ea typeface="굴림" charset="-127"/>
              </a:rPr>
              <a:t>생성하는 페이지를 작성하고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source/ch12/createSession.jsp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세션에 할당된 이름과 값을 확인하기 위한 </a:t>
            </a:r>
            <a:r>
              <a:rPr lang="ko-KR" altLang="en-US" sz="2000" kern="0" dirty="0" smtClean="0">
                <a:ea typeface="굴림" charset="-127"/>
              </a:rPr>
              <a:t>페이지를 작성 및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source/ch12/viewSessionInfo.jsp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8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 </a:t>
            </a:r>
            <a:r>
              <a:rPr lang="ko-KR" altLang="en-US" dirty="0"/>
              <a:t>사용 예제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1052736"/>
            <a:ext cx="72008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>
                <a:latin typeface="+mn-lt"/>
                <a:ea typeface="굴림" charset="-127"/>
              </a:rPr>
              <a:t/>
            </a:r>
            <a:br>
              <a:rPr lang="en-US" altLang="ko-KR" sz="2000" kern="0" dirty="0">
                <a:latin typeface="+mn-lt"/>
                <a:ea typeface="굴림" charset="-127"/>
              </a:rPr>
            </a:b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ko-KR" altLang="en-US" sz="2000" dirty="0"/>
              <a:t>“세션정보를 확인하는 페이지로 이동</a:t>
            </a:r>
            <a:r>
              <a:rPr lang="ko-KR" altLang="en-US" sz="2000" dirty="0" smtClean="0"/>
              <a:t>” 클릭</a:t>
            </a:r>
            <a:r>
              <a:rPr lang="en-US" altLang="ko-KR" sz="2000" dirty="0" smtClean="0"/>
              <a:t>]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http://jspstudy.co.kr/myapp/ch12/createSession.jsp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4098" name="Picture 2" descr="D:\2019년 JSP및서블릿 최종원고\ch12\그림\12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996952"/>
            <a:ext cx="6912768" cy="34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24471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341626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200195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세션과 쿠키에 대해 학습 해본다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대표적으로 온라인 쇼핑몰에서 사용하는 장바구니에 적용되는 기술인 세션과 쿠키를 이해한다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170302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noProof="0" dirty="0" smtClean="0">
                <a:latin typeface="+mn-lt"/>
                <a:ea typeface="굴림" charset="-127"/>
              </a:rPr>
              <a:t>세션과 쿠키의 정의</a:t>
            </a:r>
            <a:r>
              <a:rPr lang="en-US" altLang="ko-KR" sz="2400" kern="0" noProof="0" dirty="0" smtClean="0">
                <a:latin typeface="+mn-lt"/>
                <a:ea typeface="굴림" charset="-127"/>
              </a:rPr>
              <a:t>, </a:t>
            </a:r>
            <a:r>
              <a:rPr lang="ko-KR" altLang="en-US" sz="2400" kern="0" noProof="0" dirty="0" smtClean="0">
                <a:latin typeface="+mn-lt"/>
                <a:ea typeface="굴림" charset="-127"/>
              </a:rPr>
              <a:t>사용방법</a:t>
            </a:r>
            <a:r>
              <a:rPr lang="en-US" altLang="ko-KR" sz="2400" kern="0" noProof="0" dirty="0" smtClean="0">
                <a:latin typeface="+mn-lt"/>
                <a:ea typeface="굴림" charset="-127"/>
              </a:rPr>
              <a:t>, 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60848"/>
            <a:ext cx="8712968" cy="410445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상태가 없는 </a:t>
            </a:r>
            <a:r>
              <a:rPr lang="ko-KR" altLang="en-US" sz="2000" dirty="0" smtClean="0">
                <a:solidFill>
                  <a:schemeClr val="tx1"/>
                </a:solidFill>
              </a:rPr>
              <a:t>프로토콜인 </a:t>
            </a:r>
            <a:r>
              <a:rPr lang="en-US" altLang="ko-KR" sz="2000" dirty="0" smtClean="0">
                <a:solidFill>
                  <a:schemeClr val="tx1"/>
                </a:solidFill>
              </a:rPr>
              <a:t>HTTP</a:t>
            </a:r>
            <a:r>
              <a:rPr lang="ko-KR" altLang="en-US" sz="2000" dirty="0" smtClean="0">
                <a:solidFill>
                  <a:schemeClr val="tx1"/>
                </a:solidFill>
              </a:rPr>
              <a:t>에서 상태에 </a:t>
            </a:r>
            <a:r>
              <a:rPr lang="ko-KR" altLang="en-US" sz="2000" dirty="0">
                <a:solidFill>
                  <a:schemeClr val="tx1"/>
                </a:solidFill>
              </a:rPr>
              <a:t>대한 보전을 위해서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온라인 </a:t>
            </a:r>
            <a:r>
              <a:rPr lang="ko-KR" altLang="en-US" sz="2000" dirty="0">
                <a:solidFill>
                  <a:schemeClr val="tx1"/>
                </a:solidFill>
              </a:rPr>
              <a:t>쇼핑몰에서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사용하는 장바구니에 사용되는 기술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사용자의 </a:t>
            </a:r>
            <a:r>
              <a:rPr lang="ko-KR" altLang="en-US" sz="2000" dirty="0">
                <a:solidFill>
                  <a:schemeClr val="tx1"/>
                </a:solidFill>
              </a:rPr>
              <a:t>브라우저와 서버 간의 논리적인 연결</a:t>
            </a: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서버가 자신에게 접속한 클라이언트의 정보를 갖고 있는 상태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1196752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세</a:t>
              </a:r>
              <a:r>
                <a:rPr lang="ko-KR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션</a:t>
              </a:r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사용 목적 및 이해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051" name="Picture 3" descr="C:\Users\Administrator\AppData\Local\Microsoft\Windows\Temporary Internet Files\Content.IE5\TMXZCOMZ\MC9003121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996952"/>
            <a:ext cx="1584176" cy="18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132856"/>
            <a:ext cx="8712968" cy="410445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상태가 없는 프로토콜을 위해 상태를 지속시키기 위한 방법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세션과는 달리 클라이언트 </a:t>
            </a: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자신들에게 그 정보를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저장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쿠키를 읽어서 새로운 클라이언트인지 이전에 요청을 했던 클라이언트인지를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판단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클라이언트에 대한 정보가 과자 부스러기처럼 남는다고 해서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쿠키라 불림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1196752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쿠키 사용 목적 및 이해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074" name="Picture 2" descr="C:\Users\Administrator\AppData\Local\Microsoft\Windows\Temporary Internet Files\Content.IE5\3K5YXV7E\MC9002288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82" y="1019821"/>
            <a:ext cx="1944216" cy="14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31496" cy="563562"/>
          </a:xfrm>
        </p:spPr>
        <p:txBody>
          <a:bodyPr/>
          <a:lstStyle/>
          <a:p>
            <a:r>
              <a:rPr lang="en-US" altLang="ko-KR" sz="2400" dirty="0"/>
              <a:t>HTTP </a:t>
            </a:r>
            <a:r>
              <a:rPr lang="ko-KR" altLang="en-US" sz="2400" dirty="0"/>
              <a:t>프로토콜에서 상태를 지속시키기 위한 방법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816" y="1700808"/>
            <a:ext cx="8712968" cy="410445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로그인한 후 그 사이트 내에서 로그인한 상태를 계속 가지고 갈 </a:t>
            </a:r>
            <a:r>
              <a:rPr lang="ko-KR" altLang="en-US" sz="2000" dirty="0" smtClean="0">
                <a:solidFill>
                  <a:schemeClr val="tx1"/>
                </a:solidFill>
              </a:rPr>
              <a:t>필요요망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매번 </a:t>
            </a:r>
            <a:r>
              <a:rPr lang="ko-KR" altLang="en-US" sz="2000" dirty="0">
                <a:solidFill>
                  <a:schemeClr val="tx1"/>
                </a:solidFill>
              </a:rPr>
              <a:t>페이지를 이동할 때마다 사용자의 정보를 계속 물어야 함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1052736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상태 미제공시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979712" y="2708920"/>
            <a:ext cx="5005908" cy="2520280"/>
            <a:chOff x="2158380" y="2420888"/>
            <a:chExt cx="4827240" cy="2295128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 rot="10800000">
              <a:off x="2158380" y="2420888"/>
              <a:ext cx="4827240" cy="22951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gray">
            <a:xfrm>
              <a:off x="3963572" y="3347864"/>
              <a:ext cx="1216846" cy="364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sz="2000" b="1" dirty="0" smtClean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ea typeface="굴림" charset="-127"/>
                </a:rPr>
                <a:t>미 </a:t>
              </a:r>
              <a:r>
                <a:rPr lang="ko-KR" altLang="en-US" sz="2000" b="1" dirty="0" err="1" smtClean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ea typeface="굴림" charset="-127"/>
                </a:rPr>
                <a:t>제공시</a:t>
              </a:r>
              <a:endParaRPr lang="en-US" altLang="ko-KR" sz="2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31496" cy="563562"/>
          </a:xfrm>
        </p:spPr>
        <p:txBody>
          <a:bodyPr/>
          <a:lstStyle/>
          <a:p>
            <a:r>
              <a:rPr lang="en-US" altLang="ko-KR" sz="2400" dirty="0"/>
              <a:t>HTTP </a:t>
            </a:r>
            <a:r>
              <a:rPr lang="ko-KR" altLang="en-US" sz="2400" dirty="0"/>
              <a:t>프로토콜에서 상태를 지속시키기 위한 방법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268760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URL </a:t>
            </a:r>
            <a:r>
              <a:rPr lang="ko-KR" altLang="en-US" sz="2000" kern="0" dirty="0" err="1">
                <a:latin typeface="+mn-lt"/>
                <a:ea typeface="굴림" charset="-127"/>
              </a:rPr>
              <a:t>새로쓰기</a:t>
            </a:r>
            <a:r>
              <a:rPr lang="en-US" altLang="ko-KR" sz="2000" kern="0" dirty="0">
                <a:latin typeface="+mn-lt"/>
                <a:ea typeface="굴림" charset="-127"/>
              </a:rPr>
              <a:t>(URL Rewriting, URL </a:t>
            </a:r>
            <a:r>
              <a:rPr lang="ko-KR" altLang="en-US" sz="2000" kern="0" dirty="0" err="1">
                <a:latin typeface="+mn-lt"/>
                <a:ea typeface="굴림" charset="-127"/>
              </a:rPr>
              <a:t>재작성</a:t>
            </a:r>
            <a:r>
              <a:rPr lang="en-US" altLang="ko-KR" sz="2000" kern="0" dirty="0">
                <a:latin typeface="+mn-lt"/>
                <a:ea typeface="굴림" charset="-127"/>
              </a:rPr>
              <a:t>)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01183"/>
            <a:ext cx="8892480" cy="4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3068960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숨겨진 필드</a:t>
            </a:r>
            <a:r>
              <a:rPr lang="en-US" altLang="ko-KR" sz="2000" kern="0" dirty="0">
                <a:latin typeface="+mn-lt"/>
                <a:ea typeface="굴림" charset="-127"/>
              </a:rPr>
              <a:t>(Hidden Form Variable)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8892480" cy="200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4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쿠키를 구현할 수 있는 쿠키 클래스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470166553"/>
              </p:ext>
            </p:extLst>
          </p:nvPr>
        </p:nvGraphicFramePr>
        <p:xfrm>
          <a:off x="251520" y="1052736"/>
          <a:ext cx="849694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1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쿠키를 구현할 수 있는 쿠키 클래스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714331300"/>
              </p:ext>
            </p:extLst>
          </p:nvPr>
        </p:nvGraphicFramePr>
        <p:xfrm>
          <a:off x="595164" y="1916832"/>
          <a:ext cx="795367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79512" y="983337"/>
            <a:ext cx="3789337" cy="789479"/>
            <a:chOff x="1296" y="1824"/>
            <a:chExt cx="2976" cy="518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544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4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쿠키생성 과정에 대한 절차</a:t>
              </a: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쿠키를 구현할 수 있는 쿠키 클래스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951941" cy="658407"/>
            <a:chOff x="1296" y="1824"/>
            <a:chExt cx="3050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670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802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생성 과정</a:t>
              </a: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92614"/>
              </p:ext>
            </p:extLst>
          </p:nvPr>
        </p:nvGraphicFramePr>
        <p:xfrm>
          <a:off x="467544" y="2564904"/>
          <a:ext cx="8208912" cy="1701273"/>
        </p:xfrm>
        <a:graphic>
          <a:graphicData uri="http://schemas.openxmlformats.org/drawingml/2006/table">
            <a:tbl>
              <a:tblPr/>
              <a:tblGrid>
                <a:gridCol w="2880320"/>
                <a:gridCol w="5328592"/>
              </a:tblGrid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쿠키 생성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Cookie 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myCookie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= new Cookie(String, String)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생성된 쿠키에 대한 설정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myCookie.setValue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(String)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설정이 완료된 쿠키 전송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response.addCookie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myCookie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1043</TotalTime>
  <Words>480</Words>
  <Application>Microsoft Office PowerPoint</Application>
  <PresentationFormat>화면 슬라이드 쇼(4:3)</PresentationFormat>
  <Paragraphs>119</Paragraphs>
  <Slides>18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최종템블릿</vt:lpstr>
      <vt:lpstr>Image</vt:lpstr>
      <vt:lpstr>Chapter12  </vt:lpstr>
      <vt:lpstr>Contents</vt:lpstr>
      <vt:lpstr>세션이란?</vt:lpstr>
      <vt:lpstr>쿠키란?</vt:lpstr>
      <vt:lpstr>HTTP 프로토콜에서 상태를 지속시키기 위한 방법</vt:lpstr>
      <vt:lpstr>HTTP 프로토콜에서 상태를 지속시키기 위한 방법</vt:lpstr>
      <vt:lpstr>쿠키를 구현할 수 있는 쿠키 클래스</vt:lpstr>
      <vt:lpstr>쿠키를 구현할 수 있는 쿠키 클래스</vt:lpstr>
      <vt:lpstr>쿠키를 구현할 수 있는 쿠키 클래스</vt:lpstr>
      <vt:lpstr>쿠키를 구현할 수 있는 쿠키 클래스</vt:lpstr>
      <vt:lpstr>쿠키를 구현할 수 있는 쿠키 클래스</vt:lpstr>
      <vt:lpstr>Cookie 사용 예제</vt:lpstr>
      <vt:lpstr>Cookie 사용 예제</vt:lpstr>
      <vt:lpstr>Session 객체의 메소드들</vt:lpstr>
      <vt:lpstr>세션 인터페이스</vt:lpstr>
      <vt:lpstr>세션 사용 예제</vt:lpstr>
      <vt:lpstr>세션 사용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236</cp:revision>
  <dcterms:created xsi:type="dcterms:W3CDTF">2013-12-17T00:44:17Z</dcterms:created>
  <dcterms:modified xsi:type="dcterms:W3CDTF">2019-03-02T04:32:44Z</dcterms:modified>
</cp:coreProperties>
</file>