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70" r:id="rId4"/>
    <p:sldId id="371" r:id="rId5"/>
    <p:sldId id="372" r:id="rId6"/>
    <p:sldId id="373" r:id="rId7"/>
    <p:sldId id="376" r:id="rId8"/>
    <p:sldId id="374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80" d="100"/>
          <a:sy n="80" d="100"/>
        </p:scale>
        <p:origin x="-127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cookieLogInOK.jsp" TargetMode="External"/><Relationship Id="rId2" Type="http://schemas.openxmlformats.org/officeDocument/2006/relationships/hyperlink" Target="../source/ch12/cookieLogIn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cookieLogout.jsp" TargetMode="External"/><Relationship Id="rId2" Type="http://schemas.openxmlformats.org/officeDocument/2006/relationships/hyperlink" Target="../source/ch12/cookieLogInProc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pstudy.co.kr/myapp/ch12/cookieLogin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sessionLoginProc.jsp" TargetMode="External"/><Relationship Id="rId2" Type="http://schemas.openxmlformats.org/officeDocument/2006/relationships/hyperlink" Target="../source/ch12/sessionLogin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sessionLogout.jsp" TargetMode="External"/><Relationship Id="rId2" Type="http://schemas.openxmlformats.org/officeDocument/2006/relationships/hyperlink" Target="../source/ch12/sessionLoginProc.j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jspstudy.co.kr/myapp/ch12/sessionLogin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2/viewCookieSessionInfo.jsp" TargetMode="External"/><Relationship Id="rId2" Type="http://schemas.openxmlformats.org/officeDocument/2006/relationships/hyperlink" Target="../source/ch12/createSession2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spstudy.co.kr/myapp/ch12/createSession2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source/ch12/DBConnectionMg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source/ch12/MemberMgr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5949280"/>
            <a:ext cx="6192688" cy="620964"/>
          </a:xfrm>
        </p:spPr>
        <p:txBody>
          <a:bodyPr/>
          <a:lstStyle/>
          <a:p>
            <a:r>
              <a:rPr lang="ko-KR" altLang="en-US" sz="4000" dirty="0" smtClean="0"/>
              <a:t>세션과 쿠키</a:t>
            </a:r>
            <a:r>
              <a:rPr lang="en-US" altLang="ko-KR" sz="4000" dirty="0" smtClean="0"/>
              <a:t>2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Chapter12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836712"/>
            <a:ext cx="784887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아이디와 패스워드를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입력 받을 </a:t>
            </a:r>
            <a:r>
              <a:rPr lang="ko-KR" altLang="en-US" sz="2000" kern="0" dirty="0">
                <a:latin typeface="+mn-lt"/>
                <a:ea typeface="굴림" charset="-127"/>
              </a:rPr>
              <a:t>로그인 페이지를 만들기 위해서 아래의 코드를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source/ch12/cookieLogIn.jsp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Register</a:t>
            </a:r>
            <a:r>
              <a:rPr lang="en-US" altLang="ko-KR" sz="2000" kern="0" dirty="0" smtClean="0">
                <a:ea typeface="굴림" charset="-127"/>
              </a:rPr>
              <a:t>Mgr</a:t>
            </a:r>
            <a:r>
              <a:rPr lang="ko-KR" altLang="en-US" sz="2000" kern="0" dirty="0" smtClean="0">
                <a:ea typeface="굴림" charset="-127"/>
              </a:rPr>
              <a:t>을 </a:t>
            </a:r>
            <a:r>
              <a:rPr lang="ko-KR" altLang="en-US" sz="2000" kern="0" dirty="0">
                <a:ea typeface="굴림" charset="-127"/>
              </a:rPr>
              <a:t>사용하여 아이디</a:t>
            </a:r>
            <a:r>
              <a:rPr lang="en-US" altLang="ko-KR" sz="2000" kern="0" dirty="0">
                <a:ea typeface="굴림" charset="-127"/>
              </a:rPr>
              <a:t>, </a:t>
            </a:r>
            <a:r>
              <a:rPr lang="ko-KR" altLang="en-US" sz="2000" kern="0" dirty="0">
                <a:ea typeface="굴림" charset="-127"/>
              </a:rPr>
              <a:t>패스워드를 인자로 받아서 테이블에 아이디와 패스워드가 존재하는지의 여부를 체크하는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source/ch12/cookieLogInOK.jsp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1196752"/>
            <a:ext cx="735811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아이디가 없는 경우 로그인 페이지로 이동하고 아이디가 있는 경우 로그아웃 시킬 수 있는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source/ch12/cookieLogInProc.jsp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쿠키를 만료시켜 로그아웃이 되었다는 메시지가 나오는 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source/ch12/cookieLogout.jsp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908720"/>
            <a:ext cx="79208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>
                <a:latin typeface="+mn-lt"/>
                <a:ea typeface="굴림" charset="-127"/>
              </a:rPr>
              <a:t/>
            </a:r>
            <a:br>
              <a:rPr lang="en-US" altLang="ko-KR" sz="2000" kern="0" dirty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en-US" altLang="ko-KR" sz="2000" dirty="0" smtClean="0"/>
              <a:t>tblRegister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테이블에 있는 회원 아이디와 패스워드를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]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jspstudy.co.kr/myapp/ch12/cookieLogin.jsp</a:t>
            </a:r>
            <a:endParaRPr lang="en-US" altLang="ko-KR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8194" name="Picture 2" descr="D:\2019년 JSP및서블릿 최종원고\ch12\그림\12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764337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정상적으로 </a:t>
            </a:r>
            <a:r>
              <a:rPr lang="ko-KR" altLang="en-US" sz="2000" kern="0" dirty="0" err="1">
                <a:latin typeface="+mn-lt"/>
                <a:ea typeface="굴림" charset="-127"/>
              </a:rPr>
              <a:t>로그인이</a:t>
            </a:r>
            <a:r>
              <a:rPr lang="ko-KR" altLang="en-US" sz="2000" kern="0" dirty="0">
                <a:latin typeface="+mn-lt"/>
                <a:ea typeface="굴림" charset="-127"/>
              </a:rPr>
              <a:t> 되면 ‘로그인 되었습니다’ 라는 메시지 창이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[</a:t>
            </a:r>
            <a:r>
              <a:rPr lang="ko-KR" altLang="en-US" sz="2000" kern="0" dirty="0">
                <a:latin typeface="+mn-lt"/>
                <a:ea typeface="굴림" charset="-127"/>
              </a:rPr>
              <a:t>확인</a:t>
            </a:r>
            <a:r>
              <a:rPr lang="en-US" altLang="ko-KR" sz="2000" kern="0" dirty="0">
                <a:latin typeface="+mn-lt"/>
                <a:ea typeface="굴림" charset="-127"/>
              </a:rPr>
              <a:t>] </a:t>
            </a:r>
            <a:r>
              <a:rPr lang="ko-KR" altLang="en-US" sz="2000" kern="0" dirty="0">
                <a:latin typeface="+mn-lt"/>
                <a:ea typeface="굴림" charset="-127"/>
              </a:rPr>
              <a:t>버튼을 누르면 </a:t>
            </a:r>
            <a:r>
              <a:rPr lang="ko-KR" altLang="en-US" sz="2000" kern="0" dirty="0" err="1">
                <a:latin typeface="+mn-lt"/>
                <a:ea typeface="굴림" charset="-127"/>
              </a:rPr>
              <a:t>로그인이</a:t>
            </a:r>
            <a:r>
              <a:rPr lang="ko-KR" altLang="en-US" sz="2000" kern="0" dirty="0">
                <a:latin typeface="+mn-lt"/>
                <a:ea typeface="굴림" charset="-127"/>
              </a:rPr>
              <a:t> 완료된 페이지로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이동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9218" name="Picture 2" descr="D:\2019년 JSP및서블릿 최종원고\ch12\그림\12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52936"/>
            <a:ext cx="6831013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35292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err="1">
                <a:latin typeface="+mn-lt"/>
                <a:ea typeface="굴림" charset="-127"/>
              </a:rPr>
              <a:t>로그인이</a:t>
            </a:r>
            <a:r>
              <a:rPr lang="ko-KR" altLang="en-US" sz="2000" kern="0" dirty="0">
                <a:latin typeface="+mn-lt"/>
                <a:ea typeface="굴림" charset="-127"/>
              </a:rPr>
              <a:t> 완료된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정상적으로 </a:t>
            </a:r>
            <a:r>
              <a:rPr lang="ko-KR" altLang="en-US" sz="2000" kern="0" dirty="0" err="1">
                <a:latin typeface="+mn-lt"/>
                <a:ea typeface="굴림" charset="-127"/>
              </a:rPr>
              <a:t>로그인된</a:t>
            </a:r>
            <a:r>
              <a:rPr lang="ko-KR" altLang="en-US" sz="2000" kern="0" dirty="0">
                <a:latin typeface="+mn-lt"/>
                <a:ea typeface="굴림" charset="-127"/>
              </a:rPr>
              <a:t> 사용자가 볼 수 있는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화면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로그아웃을 </a:t>
            </a:r>
            <a:r>
              <a:rPr lang="ko-KR" altLang="en-US" sz="2000" kern="0" dirty="0">
                <a:latin typeface="+mn-lt"/>
                <a:ea typeface="굴림" charset="-127"/>
              </a:rPr>
              <a:t>위해 </a:t>
            </a:r>
            <a:r>
              <a:rPr lang="en-US" altLang="ko-KR" sz="2000" kern="0" dirty="0">
                <a:latin typeface="+mn-lt"/>
                <a:ea typeface="굴림" charset="-127"/>
              </a:rPr>
              <a:t>Log Out</a:t>
            </a:r>
            <a:r>
              <a:rPr lang="ko-KR" altLang="en-US" sz="2000" kern="0" dirty="0">
                <a:latin typeface="+mn-lt"/>
                <a:ea typeface="굴림" charset="-127"/>
              </a:rPr>
              <a:t>라는 링크를 클릭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10242" name="Picture 2" descr="D:\2019년 JSP및서블릿 최종원고\ch12\그림\12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35" y="3284984"/>
            <a:ext cx="679291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3529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‘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로그아웃 </a:t>
            </a:r>
            <a:r>
              <a:rPr lang="ko-KR" altLang="en-US" sz="2000" kern="0" dirty="0">
                <a:latin typeface="+mn-lt"/>
                <a:ea typeface="굴림" charset="-127"/>
              </a:rPr>
              <a:t>되었습니다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.’ </a:t>
            </a:r>
            <a:r>
              <a:rPr lang="ko-KR" altLang="en-US" sz="2000" kern="0" dirty="0">
                <a:latin typeface="+mn-lt"/>
                <a:ea typeface="굴림" charset="-127"/>
              </a:rPr>
              <a:t>라는 메시지 창이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/>
            </a:r>
            <a:br>
              <a:rPr lang="en-US" altLang="ko-KR" sz="2000" kern="0" dirty="0" smtClean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kern="0" dirty="0">
                <a:latin typeface="+mn-lt"/>
                <a:ea typeface="굴림" charset="-127"/>
              </a:rPr>
              <a:t>확인</a:t>
            </a:r>
            <a:r>
              <a:rPr lang="en-US" altLang="ko-KR" sz="2000" kern="0" dirty="0">
                <a:latin typeface="+mn-lt"/>
                <a:ea typeface="굴림" charset="-127"/>
              </a:rPr>
              <a:t>] </a:t>
            </a:r>
            <a:r>
              <a:rPr lang="ko-KR" altLang="en-US" sz="2000" kern="0" dirty="0">
                <a:latin typeface="+mn-lt"/>
                <a:ea typeface="굴림" charset="-127"/>
              </a:rPr>
              <a:t>버튼을 클릭하면 로그인 페이지로 이동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11266" name="Picture 2" descr="D:\2019년 JSP및서블릿 최종원고\ch12\그림\12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924944"/>
            <a:ext cx="6802437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사용한 로그인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12290" name="Picture 2" descr="D:\2019년 JSP및서블릿 최종원고\ch12\그림\12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47625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</a:t>
            </a:r>
            <a:r>
              <a:rPr lang="ko-KR" altLang="en-US" dirty="0"/>
              <a:t>션</a:t>
            </a:r>
            <a:r>
              <a:rPr lang="ko-KR" altLang="en-US" dirty="0" smtClean="0"/>
              <a:t>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42493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아이디와 패스워드를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입력 받을 </a:t>
            </a:r>
            <a:r>
              <a:rPr lang="ko-KR" altLang="en-US" sz="2000" kern="0" dirty="0">
                <a:latin typeface="+mn-lt"/>
                <a:ea typeface="굴림" charset="-127"/>
              </a:rPr>
              <a:t>로그인 페이지를 만들기 위해서 아래의 코드를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source/ch12/sessionLogin.jsp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RegisterMgr</a:t>
            </a:r>
            <a:r>
              <a:rPr lang="ko-KR" altLang="en-US" sz="2000" kern="0" dirty="0" smtClean="0">
                <a:ea typeface="굴림" charset="-127"/>
              </a:rPr>
              <a:t>을 </a:t>
            </a:r>
            <a:r>
              <a:rPr lang="ko-KR" altLang="en-US" sz="2000" kern="0" dirty="0">
                <a:ea typeface="굴림" charset="-127"/>
              </a:rPr>
              <a:t>사용하여 아이디</a:t>
            </a:r>
            <a:r>
              <a:rPr lang="en-US" altLang="ko-KR" sz="2000" kern="0" dirty="0">
                <a:ea typeface="굴림" charset="-127"/>
              </a:rPr>
              <a:t>, </a:t>
            </a:r>
            <a:r>
              <a:rPr lang="ko-KR" altLang="en-US" sz="2000" kern="0" dirty="0">
                <a:ea typeface="굴림" charset="-127"/>
              </a:rPr>
              <a:t>패스워드를 인자로 받아서 테이블에 아이디와 패스워드가 존재하는지의 여부를 체크하는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source/ch12/sessionLoginProc.jsp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0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</a:t>
            </a:r>
            <a:r>
              <a:rPr lang="ko-KR" altLang="en-US" dirty="0"/>
              <a:t>션</a:t>
            </a:r>
            <a:r>
              <a:rPr lang="ko-KR" altLang="en-US" dirty="0" smtClean="0"/>
              <a:t>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996" y="1124744"/>
            <a:ext cx="80804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아이디가 없는 경우 로그인 페이지로 이동하고 아이디가 있는 경우 로그아웃 시킬 수 있는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source/ch12/sessionLoginProc.jsp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쿠키를 </a:t>
            </a:r>
            <a:r>
              <a:rPr lang="ko-KR" altLang="en-US" sz="2000" kern="0" dirty="0">
                <a:ea typeface="굴림" charset="-127"/>
              </a:rPr>
              <a:t>만료시켜 로그아웃이 되었다는 메시지가 나오는 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source/ch12/sessionLogout.jsp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2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908720"/>
            <a:ext cx="79208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>
                <a:latin typeface="+mn-lt"/>
                <a:ea typeface="굴림" charset="-127"/>
              </a:rPr>
              <a:t/>
            </a:r>
            <a:br>
              <a:rPr lang="en-US" altLang="ko-KR" sz="2000" kern="0" dirty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en-US" altLang="ko-KR" sz="2000" dirty="0" smtClean="0"/>
              <a:t>tblRegister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테이블에 있는 회원 아이디와 패스워드를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]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jspstudy.co.kr/myapp/ch12/sessionLogin.jsp</a:t>
            </a:r>
            <a:endParaRPr lang="en-US" altLang="ko-KR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13314" name="Picture 2" descr="D:\2019년 JSP및서블릿 최종원고\ch12\그림\12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25" y="2891919"/>
            <a:ext cx="6174333" cy="35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세션과 쿠키에 대해 학습 해본다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대표적으로 온라인 쇼핑몰에서 사용하는 장바구니에 적용되는 기술인 세션과 쿠키를 이해한다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쿠키와 세션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 비교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noProof="0" dirty="0" smtClean="0">
                <a:latin typeface="+mn-lt"/>
                <a:ea typeface="굴림" charset="-127"/>
              </a:rPr>
              <a:t>쿠키와 세션을 사용한 로그인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테이블에 있는 아이디와 </a:t>
            </a:r>
            <a:r>
              <a:rPr lang="ko-KR" altLang="en-US" sz="2000" kern="0" dirty="0">
                <a:latin typeface="+mn-lt"/>
                <a:ea typeface="굴림" charset="-127"/>
              </a:rPr>
              <a:t>패스워드를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입력했다면 </a:t>
            </a:r>
            <a:r>
              <a:rPr lang="ko-KR" altLang="en-US" sz="2000" kern="0" dirty="0">
                <a:latin typeface="+mn-lt"/>
                <a:ea typeface="굴림" charset="-127"/>
              </a:rPr>
              <a:t>‘로그인 되었습니다’ 라는 메시지 창이 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[</a:t>
            </a:r>
            <a:r>
              <a:rPr lang="ko-KR" altLang="en-US" sz="2000" kern="0" dirty="0">
                <a:latin typeface="+mn-lt"/>
                <a:ea typeface="굴림" charset="-127"/>
              </a:rPr>
              <a:t>확인</a:t>
            </a:r>
            <a:r>
              <a:rPr lang="en-US" altLang="ko-KR" sz="2000" kern="0" dirty="0">
                <a:latin typeface="+mn-lt"/>
                <a:ea typeface="굴림" charset="-127"/>
              </a:rPr>
              <a:t>] </a:t>
            </a:r>
            <a:r>
              <a:rPr lang="ko-KR" altLang="en-US" sz="2000" kern="0" dirty="0">
                <a:latin typeface="+mn-lt"/>
                <a:ea typeface="굴림" charset="-127"/>
              </a:rPr>
              <a:t>버튼을 누르면 다음 화면으로 이동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14338" name="Picture 2" descr="D:\2019년 JSP및서블릿 최종원고\ch12\그림\12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7299275" cy="30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124744"/>
            <a:ext cx="83529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err="1">
                <a:latin typeface="+mn-lt"/>
                <a:ea typeface="굴림" charset="-127"/>
              </a:rPr>
              <a:t>로그인이</a:t>
            </a:r>
            <a:r>
              <a:rPr lang="ko-KR" altLang="en-US" sz="2000" kern="0" dirty="0">
                <a:latin typeface="+mn-lt"/>
                <a:ea typeface="굴림" charset="-127"/>
              </a:rPr>
              <a:t> 완료된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로그아웃을 </a:t>
            </a:r>
            <a:r>
              <a:rPr lang="ko-KR" altLang="en-US" sz="2000" kern="0" dirty="0">
                <a:latin typeface="+mn-lt"/>
                <a:ea typeface="굴림" charset="-127"/>
              </a:rPr>
              <a:t>위해 </a:t>
            </a:r>
            <a:r>
              <a:rPr lang="en-US" altLang="ko-KR" sz="2000" kern="0" dirty="0">
                <a:latin typeface="+mn-lt"/>
                <a:ea typeface="굴림" charset="-127"/>
              </a:rPr>
              <a:t>Log Out</a:t>
            </a:r>
            <a:r>
              <a:rPr lang="ko-KR" altLang="en-US" sz="2000" kern="0" dirty="0">
                <a:latin typeface="+mn-lt"/>
                <a:ea typeface="굴림" charset="-127"/>
              </a:rPr>
              <a:t>라는 링크를 클릭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15362" name="Picture 2" descr="D:\2019년 JSP및서블릿 최종원고\ch12\그림\12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155011" cy="40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</a:t>
            </a:r>
            <a:r>
              <a:rPr lang="ko-KR" altLang="en-US" dirty="0"/>
              <a:t>사용 로그인 예제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3529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‘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로그아웃 </a:t>
            </a:r>
            <a:r>
              <a:rPr lang="ko-KR" altLang="en-US" sz="2000" kern="0" dirty="0">
                <a:latin typeface="+mn-lt"/>
                <a:ea typeface="굴림" charset="-127"/>
              </a:rPr>
              <a:t>되었습니다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.’ </a:t>
            </a:r>
            <a:r>
              <a:rPr lang="ko-KR" altLang="en-US" sz="2000" kern="0" dirty="0">
                <a:latin typeface="+mn-lt"/>
                <a:ea typeface="굴림" charset="-127"/>
              </a:rPr>
              <a:t>라는 메시지 창이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/>
            </a:r>
            <a:br>
              <a:rPr lang="en-US" altLang="ko-KR" sz="2000" kern="0" dirty="0" smtClean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kern="0" dirty="0">
                <a:latin typeface="+mn-lt"/>
                <a:ea typeface="굴림" charset="-127"/>
              </a:rPr>
              <a:t>확인</a:t>
            </a:r>
            <a:r>
              <a:rPr lang="en-US" altLang="ko-KR" sz="2000" kern="0" dirty="0">
                <a:latin typeface="+mn-lt"/>
                <a:ea typeface="굴림" charset="-127"/>
              </a:rPr>
              <a:t>] </a:t>
            </a:r>
            <a:r>
              <a:rPr lang="ko-KR" altLang="en-US" sz="2000" kern="0" dirty="0">
                <a:latin typeface="+mn-lt"/>
                <a:ea typeface="굴림" charset="-127"/>
              </a:rPr>
              <a:t>버튼을 클릭하면 로그인 페이지로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이동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이 페이지에서 모든 세션을 해제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pic>
        <p:nvPicPr>
          <p:cNvPr id="16386" name="Picture 2" descr="D:\2019년 JSP및서블릿 최종원고\ch12\그림\12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140968"/>
            <a:ext cx="8250237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</a:t>
            </a:r>
            <a:r>
              <a:rPr lang="ko-KR" altLang="en-US" dirty="0"/>
              <a:t>와 </a:t>
            </a:r>
            <a:r>
              <a:rPr lang="en-US" altLang="ko-KR" dirty="0"/>
              <a:t>Session </a:t>
            </a:r>
            <a:r>
              <a:rPr lang="ko-KR" altLang="en-US" dirty="0"/>
              <a:t>비교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6840760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쿠키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(Cookie)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581128"/>
            <a:ext cx="297561" cy="24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653136"/>
            <a:ext cx="216024" cy="20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8860" y="4705524"/>
            <a:ext cx="84912" cy="14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348880"/>
            <a:ext cx="8564673" cy="301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3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</a:t>
            </a:r>
            <a:r>
              <a:rPr lang="ko-KR" altLang="en-US" dirty="0"/>
              <a:t>와 </a:t>
            </a:r>
            <a:r>
              <a:rPr lang="en-US" altLang="ko-KR" dirty="0"/>
              <a:t>Session </a:t>
            </a:r>
            <a:r>
              <a:rPr lang="ko-KR" altLang="en-US" dirty="0"/>
              <a:t>비교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6840760" cy="648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쿠키의 사용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653136"/>
            <a:ext cx="272956" cy="2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9294" y="4597638"/>
            <a:ext cx="274889" cy="2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52079"/>
            <a:ext cx="8421945" cy="29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09538"/>
            <a:ext cx="7239000" cy="563562"/>
          </a:xfrm>
        </p:spPr>
        <p:txBody>
          <a:bodyPr/>
          <a:lstStyle/>
          <a:p>
            <a:r>
              <a:rPr lang="ko-KR" altLang="en-US" sz="2800" dirty="0"/>
              <a:t>각각의 </a:t>
            </a:r>
            <a:r>
              <a:rPr lang="ko-KR" altLang="en-US" sz="2800" dirty="0" smtClean="0"/>
              <a:t>클라이언트 식별 </a:t>
            </a:r>
            <a:r>
              <a:rPr lang="en-US" altLang="ko-KR" sz="2800" dirty="0"/>
              <a:t>ID</a:t>
            </a:r>
            <a:r>
              <a:rPr lang="ko-KR" altLang="en-US" sz="2800" dirty="0"/>
              <a:t>를 알아내는 예제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793417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세션을 생성하기 위한 </a:t>
            </a:r>
            <a:r>
              <a:rPr lang="en-US" altLang="ko-KR" sz="2000" kern="0" dirty="0">
                <a:latin typeface="+mn-lt"/>
                <a:ea typeface="굴림" charset="-127"/>
              </a:rPr>
              <a:t>JSP </a:t>
            </a:r>
            <a:r>
              <a:rPr lang="ko-KR" altLang="en-US" sz="2000" kern="0" dirty="0">
                <a:latin typeface="+mn-lt"/>
                <a:ea typeface="굴림" charset="-127"/>
              </a:rPr>
              <a:t>페이지를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source/ch12/createSession2.jsp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세션 </a:t>
            </a:r>
            <a:r>
              <a:rPr lang="ko-KR" altLang="en-US" sz="2000" kern="0" dirty="0" smtClean="0">
                <a:ea typeface="굴림" charset="-127"/>
              </a:rPr>
              <a:t>정보 </a:t>
            </a:r>
            <a:r>
              <a:rPr lang="en-US" altLang="ko-KR" sz="2000" kern="0" dirty="0" smtClean="0">
                <a:ea typeface="굴림" charset="-127"/>
              </a:rPr>
              <a:t>,</a:t>
            </a:r>
            <a:r>
              <a:rPr lang="ko-KR" altLang="en-US" sz="2000" kern="0" dirty="0" smtClean="0">
                <a:ea typeface="굴림" charset="-127"/>
              </a:rPr>
              <a:t>쿠키의 이름</a:t>
            </a:r>
            <a:r>
              <a:rPr lang="en-US" altLang="ko-KR" sz="2000" kern="0" dirty="0" smtClean="0">
                <a:ea typeface="굴림" charset="-127"/>
              </a:rPr>
              <a:t>, </a:t>
            </a:r>
            <a:r>
              <a:rPr lang="ko-KR" altLang="en-US" sz="2000" kern="0" dirty="0" smtClean="0">
                <a:ea typeface="굴림" charset="-127"/>
              </a:rPr>
              <a:t>값을 </a:t>
            </a:r>
            <a:r>
              <a:rPr lang="ko-KR" altLang="en-US" sz="2000" kern="0" dirty="0">
                <a:ea typeface="굴림" charset="-127"/>
              </a:rPr>
              <a:t>출력하는 페이지를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source/ch12/viewCookieSessionInfo.jsp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09538"/>
            <a:ext cx="7239000" cy="563562"/>
          </a:xfrm>
        </p:spPr>
        <p:txBody>
          <a:bodyPr/>
          <a:lstStyle/>
          <a:p>
            <a:r>
              <a:rPr lang="ko-KR" altLang="en-US" sz="2800" dirty="0">
                <a:solidFill>
                  <a:srgbClr val="FFFFFF"/>
                </a:solidFill>
              </a:rPr>
              <a:t>각각의 클라이언트 식별 </a:t>
            </a:r>
            <a:r>
              <a:rPr lang="en-US" altLang="ko-KR" sz="2800" dirty="0">
                <a:solidFill>
                  <a:srgbClr val="FFFFFF"/>
                </a:solidFill>
              </a:rPr>
              <a:t>ID</a:t>
            </a:r>
            <a:r>
              <a:rPr lang="ko-KR" altLang="en-US" sz="2800" dirty="0">
                <a:solidFill>
                  <a:srgbClr val="FFFFFF"/>
                </a:solidFill>
              </a:rPr>
              <a:t>를 알아내는 예제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052736"/>
            <a:ext cx="74168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>
                <a:latin typeface="+mn-lt"/>
                <a:ea typeface="굴림" charset="-127"/>
              </a:rPr>
              <a:t/>
            </a:r>
            <a:br>
              <a:rPr lang="en-US" altLang="ko-KR" sz="2000" kern="0" dirty="0">
                <a:latin typeface="+mn-lt"/>
                <a:ea typeface="굴림" charset="-127"/>
              </a:rPr>
            </a:b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dirty="0"/>
              <a:t>“세션정보를 확인하는 페이지로 이동</a:t>
            </a:r>
            <a:r>
              <a:rPr lang="ko-KR" altLang="en-US" sz="2000" dirty="0" smtClean="0"/>
              <a:t>” 클릭</a:t>
            </a:r>
            <a:r>
              <a:rPr lang="en-US" altLang="ko-KR" sz="2000" dirty="0" smtClean="0"/>
              <a:t>]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jspstudy.co.kr/myapp/ch12/createSession2.jsp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4098" name="Picture 2" descr="D:\2019년 JSP및서블릿 최종원고\ch12\그림\12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120680" cy="336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09538"/>
            <a:ext cx="7239000" cy="563562"/>
          </a:xfrm>
        </p:spPr>
        <p:txBody>
          <a:bodyPr/>
          <a:lstStyle/>
          <a:p>
            <a:r>
              <a:rPr lang="ko-KR" altLang="en-US" dirty="0"/>
              <a:t>웹 어플리케이션의 세션과 쿠키의 사용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4246" y="1412776"/>
            <a:ext cx="793417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kern="0" dirty="0">
                <a:latin typeface="+mn-lt"/>
                <a:ea typeface="굴림" charset="-127"/>
              </a:rPr>
              <a:t>DBconnectionMgr.java</a:t>
            </a:r>
            <a:r>
              <a:rPr lang="ko-KR" altLang="en-US" kern="0" dirty="0">
                <a:latin typeface="+mn-lt"/>
                <a:ea typeface="굴림" charset="-127"/>
              </a:rPr>
              <a:t>파일을 </a:t>
            </a:r>
            <a:r>
              <a:rPr lang="ko-KR" altLang="en-US" kern="0" dirty="0" err="1">
                <a:latin typeface="+mn-lt"/>
                <a:ea typeface="굴림" charset="-127"/>
              </a:rPr>
              <a:t>이클립스로</a:t>
            </a:r>
            <a:r>
              <a:rPr lang="ko-KR" altLang="en-US" kern="0" dirty="0">
                <a:latin typeface="+mn-lt"/>
                <a:ea typeface="굴림" charset="-127"/>
              </a:rPr>
              <a:t> </a:t>
            </a:r>
            <a:r>
              <a:rPr lang="en-US" altLang="ko-KR" kern="0" dirty="0" smtClean="0">
                <a:latin typeface="+mn-lt"/>
                <a:ea typeface="굴림" charset="-127"/>
              </a:rPr>
              <a:t>copy </a:t>
            </a:r>
            <a:r>
              <a:rPr lang="ko-KR" altLang="en-US" kern="0" dirty="0" smtClean="0">
                <a:latin typeface="+mn-lt"/>
                <a:ea typeface="굴림" charset="-127"/>
              </a:rPr>
              <a:t>및 저장</a:t>
            </a:r>
            <a:r>
              <a:rPr lang="en-US" altLang="ko-KR" kern="0" dirty="0" err="1" smtClean="0">
                <a:latin typeface="+mn-lt"/>
                <a:ea typeface="굴림" charset="-127"/>
              </a:rPr>
              <a:t>DBConnectionMgr.class</a:t>
            </a:r>
            <a:r>
              <a:rPr lang="ko-KR" altLang="en-US" kern="0" dirty="0">
                <a:latin typeface="+mn-lt"/>
                <a:ea typeface="굴림" charset="-127"/>
              </a:rPr>
              <a:t>가 </a:t>
            </a:r>
            <a:r>
              <a:rPr lang="en-US" altLang="ko-KR" kern="0" dirty="0" smtClean="0">
                <a:latin typeface="+mn-lt"/>
                <a:ea typeface="굴림" charset="-127"/>
              </a:rPr>
              <a:t>classes/ch12 </a:t>
            </a:r>
            <a:r>
              <a:rPr lang="ko-KR" altLang="en-US" kern="0" dirty="0">
                <a:latin typeface="+mn-lt"/>
                <a:ea typeface="굴림" charset="-127"/>
              </a:rPr>
              <a:t>폴더에 </a:t>
            </a:r>
            <a:r>
              <a:rPr lang="ko-KR" altLang="en-US" kern="0" dirty="0" smtClean="0">
                <a:latin typeface="+mn-lt"/>
                <a:ea typeface="굴림" charset="-127"/>
              </a:rPr>
              <a:t>생성되었는지 확인</a:t>
            </a:r>
            <a:endParaRPr lang="en-US" altLang="ko-KR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 action="ppaction://hlinkfile"/>
              </a:rPr>
              <a:t>source/ch12/DBConnectionMgr.java</a:t>
            </a:r>
            <a:endParaRPr lang="en-US" altLang="ko-KR" kern="0" dirty="0" smtClean="0">
              <a:latin typeface="+mn-lt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043444"/>
            <a:ext cx="6552728" cy="3693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쿠키와 세션 예제에서 공통적으로 사용할 </a:t>
            </a:r>
            <a:r>
              <a:rPr lang="ko-KR" altLang="en-US" b="1" dirty="0" err="1"/>
              <a:t>자바빈즈</a:t>
            </a:r>
            <a:r>
              <a:rPr lang="ko-KR" altLang="en-US" b="1" dirty="0"/>
              <a:t> 컴파일</a:t>
            </a:r>
            <a:endParaRPr lang="ko-KR" altLang="en-US" dirty="0"/>
          </a:p>
        </p:txBody>
      </p:sp>
      <p:pic>
        <p:nvPicPr>
          <p:cNvPr id="5122" name="Picture 2" descr="D:\2019년 JSP및서블릿 최종원고\ch12\그림\12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74" y="2852935"/>
            <a:ext cx="5615858" cy="366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09538"/>
            <a:ext cx="7239000" cy="563562"/>
          </a:xfrm>
        </p:spPr>
        <p:txBody>
          <a:bodyPr/>
          <a:lstStyle/>
          <a:p>
            <a:r>
              <a:rPr lang="ko-KR" altLang="en-US" dirty="0"/>
              <a:t>웹 어플리케이션의 세션과 쿠키의 사용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793417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kern="0" dirty="0" smtClean="0">
                <a:ea typeface="굴림" charset="-127"/>
              </a:rPr>
              <a:t>MemberMgr.java </a:t>
            </a:r>
            <a:r>
              <a:rPr lang="ko-KR" altLang="en-US" kern="0" dirty="0">
                <a:ea typeface="굴림" charset="-127"/>
              </a:rPr>
              <a:t>파일을 작성하고 </a:t>
            </a:r>
            <a:r>
              <a:rPr lang="ko-KR" altLang="en-US" kern="0" dirty="0" smtClean="0">
                <a:ea typeface="굴림" charset="-127"/>
              </a:rPr>
              <a:t>저장</a:t>
            </a:r>
            <a:endParaRPr lang="en-US" altLang="ko-KR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ea typeface="굴림" charset="-127"/>
                <a:hlinkClick r:id="rId2" action="ppaction://hlinkfile"/>
              </a:rPr>
              <a:t>source/ch12/RegisterMgr.java</a:t>
            </a:r>
            <a:endParaRPr lang="en-US" altLang="ko-KR" kern="0" dirty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052736"/>
            <a:ext cx="6552728" cy="3693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쿠키와 세션 예제에서 공통적으로 사용할 </a:t>
            </a:r>
            <a:r>
              <a:rPr lang="ko-KR" altLang="en-US" b="1" dirty="0" smtClean="0"/>
              <a:t>자바 파일 컴파일</a:t>
            </a:r>
            <a:endParaRPr lang="ko-KR" altLang="en-US" dirty="0"/>
          </a:p>
        </p:txBody>
      </p:sp>
      <p:pic>
        <p:nvPicPr>
          <p:cNvPr id="6146" name="Picture 2" descr="D:\2019년 JSP및서블릿 최종원고\ch12\그림\12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976664" cy="38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쿠키를 사용한 로그인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7171" name="Picture 3" descr="D:\2019년 JSP및서블릿 최종원고\ch12\그림\12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92" y="908720"/>
            <a:ext cx="4982257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1243</TotalTime>
  <Words>424</Words>
  <Application>Microsoft Office PowerPoint</Application>
  <PresentationFormat>화면 슬라이드 쇼(4:3)</PresentationFormat>
  <Paragraphs>99</Paragraphs>
  <Slides>23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최종템블릿</vt:lpstr>
      <vt:lpstr>Image</vt:lpstr>
      <vt:lpstr>Chapter12  </vt:lpstr>
      <vt:lpstr>Contents</vt:lpstr>
      <vt:lpstr>Cookie와 Session 비교</vt:lpstr>
      <vt:lpstr>Cookie와 Session 비교</vt:lpstr>
      <vt:lpstr>각각의 클라이언트 식별 ID를 알아내는 예제</vt:lpstr>
      <vt:lpstr>각각의 클라이언트 식별 ID를 알아내는 예제</vt:lpstr>
      <vt:lpstr>웹 어플리케이션의 세션과 쿠키의 사용</vt:lpstr>
      <vt:lpstr>웹 어플리케이션의 세션과 쿠키의 사용</vt:lpstr>
      <vt:lpstr>쿠키를 사용한 로그인</vt:lpstr>
      <vt:lpstr>쿠키 사용 로그인 예제</vt:lpstr>
      <vt:lpstr>쿠키 사용 로그인 예제</vt:lpstr>
      <vt:lpstr>쿠키 사용 로그인 예제</vt:lpstr>
      <vt:lpstr>쿠키 사용 로그인 예제</vt:lpstr>
      <vt:lpstr>쿠키 사용 로그인 예제</vt:lpstr>
      <vt:lpstr>쿠키 사용 로그인 예제</vt:lpstr>
      <vt:lpstr>세션을 사용한 로그인</vt:lpstr>
      <vt:lpstr>세션 사용 로그인 예제</vt:lpstr>
      <vt:lpstr>세션 사용 로그인 예제</vt:lpstr>
      <vt:lpstr>세션 사용 로그인 예제</vt:lpstr>
      <vt:lpstr>세션 사용 로그인 예제</vt:lpstr>
      <vt:lpstr>세션 사용 로그인 예제</vt:lpstr>
      <vt:lpstr>세션 사용 로그인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254</cp:revision>
  <dcterms:created xsi:type="dcterms:W3CDTF">2013-12-17T00:44:17Z</dcterms:created>
  <dcterms:modified xsi:type="dcterms:W3CDTF">2019-03-02T04:56:06Z</dcterms:modified>
</cp:coreProperties>
</file>