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340" r:id="rId4"/>
    <p:sldId id="354" r:id="rId5"/>
    <p:sldId id="364" r:id="rId6"/>
    <p:sldId id="386" r:id="rId7"/>
    <p:sldId id="387" r:id="rId8"/>
    <p:sldId id="367" r:id="rId9"/>
    <p:sldId id="388" r:id="rId10"/>
    <p:sldId id="389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80" r:id="rId23"/>
    <p:sldId id="381" r:id="rId24"/>
    <p:sldId id="382" r:id="rId25"/>
    <p:sldId id="383" r:id="rId26"/>
    <p:sldId id="384" r:id="rId27"/>
    <p:sldId id="27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form 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태그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&lt;form name="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frmName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method="post" </a:t>
          </a:r>
          <a:r>
            <a:rPr lang="en-US" sz="14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enctype</a:t>
          </a:r>
          <a:r>
            <a:rPr lang="en-US" sz="1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="multipart/form-data"&gt;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input 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태그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&lt;input type="file" name="</a:t>
          </a:r>
          <a:r>
            <a:rPr 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selectFile</a:t>
          </a:r>
          <a:r>
            <a:rPr 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"&gt;</a:t>
          </a:r>
          <a:endParaRPr lang="ko-KR" altLang="en-US" sz="16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2" custScaleX="119842" custScaleY="113549" custLinFactNeighborX="3394" custLinFactNeighborY="-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2" custLinFactNeighborX="-6862" custLinFactNeighborY="52916"/>
      <dgm:spPr/>
    </dgm:pt>
    <dgm:pt modelId="{F0CACDB9-6A65-4226-A475-B219590FD803}" type="pres">
      <dgm:prSet presAssocID="{CED6FB21-ECC0-47B5-B03A-03D6EFAF7BE2}" presName="Child" presStyleLbl="revTx" presStyleIdx="1" presStyleCnt="4" custLinFactY="63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2" custScaleX="118922" custScaleY="113549" custLinFactNeighborX="3164" custLinFactNeighborY="-686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2" custLinFactNeighborX="-6933"/>
      <dgm:spPr/>
    </dgm:pt>
    <dgm:pt modelId="{32466F47-98A5-45DC-8379-B5B3C2E52BDB}" type="pres">
      <dgm:prSet presAssocID="{1994A70C-FAC1-4DA8-9481-73B59FFFB2E3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D00F0DB-27BB-42A1-991B-80F0A05F6768}" type="presOf" srcId="{24884125-9750-4D2F-8541-E73CECDB22C4}" destId="{FBEE5C01-DB84-4737-BEB0-D3511F6B1858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5D6A24F-B92D-4872-A2BB-0DFE6724A12D}" type="presOf" srcId="{4453F622-9580-4AAB-BB40-47FBE350D792}" destId="{32466F47-98A5-45DC-8379-B5B3C2E52BDB}" srcOrd="0" destOrd="0" presId="urn:microsoft.com/office/officeart/2011/layout/TabList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B12C8ED5-3B87-40C6-A6DD-672A3FF7CA04}" type="presOf" srcId="{1994A70C-FAC1-4DA8-9481-73B59FFFB2E3}" destId="{D050D452-E366-49D8-9021-99FBC2343B0F}" srcOrd="0" destOrd="0" presId="urn:microsoft.com/office/officeart/2011/layout/TabList"/>
    <dgm:cxn modelId="{40ED6A5B-E243-4C57-9920-D00AB49CC133}" type="presOf" srcId="{F4270BE6-3901-4217-B617-0F4C9912C0E1}" destId="{6AFD256A-7746-428D-AB5D-E1B3E96C9557}" srcOrd="0" destOrd="0" presId="urn:microsoft.com/office/officeart/2011/layout/TabList"/>
    <dgm:cxn modelId="{136CA6DB-ED65-461A-8742-679E130C6F51}" type="presOf" srcId="{1FF19E18-72C4-4F84-8B38-BB8ECBAF8946}" destId="{608C915F-17F4-4E9E-BE46-A107C08550F8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ADB1A666-B857-4B5A-AD39-0A72C2A9810D}" type="presOf" srcId="{CED6FB21-ECC0-47B5-B03A-03D6EFAF7BE2}" destId="{BA0E9B51-70C0-40DE-9F0C-BFDDE6EA7EEA}" srcOrd="0" destOrd="0" presId="urn:microsoft.com/office/officeart/2011/layout/TabList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522BED10-84BD-4F43-BA4F-DB594B012910}" type="presOf" srcId="{2681918B-BA98-41A1-A266-AEBFD2C831CC}" destId="{F0CACDB9-6A65-4226-A475-B219590FD803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C41A1E40-94C3-44B8-B902-ED6720BA16FB}" type="presParOf" srcId="{608C915F-17F4-4E9E-BE46-A107C08550F8}" destId="{C79A077A-9D23-4C38-8B25-4AD5E2473FAF}" srcOrd="0" destOrd="0" presId="urn:microsoft.com/office/officeart/2011/layout/TabList"/>
    <dgm:cxn modelId="{767C6BB9-2CD2-423E-86FE-A11822745F9F}" type="presParOf" srcId="{C79A077A-9D23-4C38-8B25-4AD5E2473FAF}" destId="{FBEE5C01-DB84-4737-BEB0-D3511F6B1858}" srcOrd="0" destOrd="0" presId="urn:microsoft.com/office/officeart/2011/layout/TabList"/>
    <dgm:cxn modelId="{9ADA4A5F-E290-431D-A0A8-64BDB9380C4A}" type="presParOf" srcId="{C79A077A-9D23-4C38-8B25-4AD5E2473FAF}" destId="{BA0E9B51-70C0-40DE-9F0C-BFDDE6EA7EEA}" srcOrd="1" destOrd="0" presId="urn:microsoft.com/office/officeart/2011/layout/TabList"/>
    <dgm:cxn modelId="{68D9A13A-FFF1-4D21-AE0B-FAEE3A7233C0}" type="presParOf" srcId="{C79A077A-9D23-4C38-8B25-4AD5E2473FAF}" destId="{9B7AFF51-C8C1-4DEE-9512-4734CD1A4760}" srcOrd="2" destOrd="0" presId="urn:microsoft.com/office/officeart/2011/layout/TabList"/>
    <dgm:cxn modelId="{C917DD8B-5727-4841-B252-EC6F965D0861}" type="presParOf" srcId="{608C915F-17F4-4E9E-BE46-A107C08550F8}" destId="{F0CACDB9-6A65-4226-A475-B219590FD803}" srcOrd="1" destOrd="0" presId="urn:microsoft.com/office/officeart/2011/layout/TabList"/>
    <dgm:cxn modelId="{FB6697E3-8274-44EA-8BB3-D030E7426F31}" type="presParOf" srcId="{608C915F-17F4-4E9E-BE46-A107C08550F8}" destId="{375A12C8-D294-4802-A438-9B517A350BB1}" srcOrd="2" destOrd="0" presId="urn:microsoft.com/office/officeart/2011/layout/TabList"/>
    <dgm:cxn modelId="{57044063-7605-4E17-9E0C-AC893C791C70}" type="presParOf" srcId="{608C915F-17F4-4E9E-BE46-A107C08550F8}" destId="{5C049535-E33A-4F4A-879B-2415691EE962}" srcOrd="3" destOrd="0" presId="urn:microsoft.com/office/officeart/2011/layout/TabList"/>
    <dgm:cxn modelId="{90FB8E91-06D4-4FB5-A1D2-2FA92CFA5725}" type="presParOf" srcId="{5C049535-E33A-4F4A-879B-2415691EE962}" destId="{6AFD256A-7746-428D-AB5D-E1B3E96C9557}" srcOrd="0" destOrd="0" presId="urn:microsoft.com/office/officeart/2011/layout/TabList"/>
    <dgm:cxn modelId="{A87836E5-5F4C-4F4F-A6BC-FC5C1A22EC16}" type="presParOf" srcId="{5C049535-E33A-4F4A-879B-2415691EE962}" destId="{D050D452-E366-49D8-9021-99FBC2343B0F}" srcOrd="1" destOrd="0" presId="urn:microsoft.com/office/officeart/2011/layout/TabList"/>
    <dgm:cxn modelId="{19BF8D79-B143-4027-8D50-EF4B39D0DF7D}" type="presParOf" srcId="{5C049535-E33A-4F4A-879B-2415691EE962}" destId="{637C74C4-5482-4B53-B4E6-917DBFACF2F4}" srcOrd="2" destOrd="0" presId="urn:microsoft.com/office/officeart/2011/layout/TabList"/>
    <dgm:cxn modelId="{1D2DCCEC-39CA-4D1C-9757-31EF655794DA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2000" b="1" dirty="0" err="1" smtClean="0"/>
            <a:t>getParameterNames</a:t>
          </a:r>
          <a:r>
            <a:rPr lang="en-US" sz="2000" b="1" dirty="0" smtClean="0"/>
            <a:t>() </a:t>
          </a:r>
          <a:r>
            <a:rPr lang="ko-KR" altLang="en-US" sz="2000" b="1" dirty="0" err="1" smtClean="0"/>
            <a:t>메소드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Enumeration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params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multi.getParameterNames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2000" b="1" dirty="0" err="1" smtClean="0"/>
            <a:t>getParameter</a:t>
          </a:r>
          <a:r>
            <a:rPr lang="en-US" sz="2000" b="1" dirty="0" smtClean="0"/>
            <a:t>() </a:t>
          </a:r>
          <a:r>
            <a:rPr lang="ko-KR" altLang="en-US" sz="2000" b="1" dirty="0" err="1" smtClean="0"/>
            <a:t>메소드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paramValue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multi.getParameter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dirty="0" err="1" smtClean="0"/>
            <a:t>getFileNames</a:t>
          </a:r>
          <a:r>
            <a:rPr lang="en-US" sz="1800" b="1" dirty="0" smtClean="0"/>
            <a:t>() </a:t>
          </a:r>
          <a:r>
            <a:rPr lang="ko-KR" altLang="en-US" sz="1800" b="1" dirty="0" err="1" smtClean="0"/>
            <a:t>메소드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Enumeration files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multi.getFileNames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79729175-98EB-4176-9D66-B38BB70239B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filename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multi.getFilesystemName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9517CEA4-C361-42FF-AB2F-6AC487038FF1}" type="parTrans" cxnId="{A32B58D0-6FDD-4E04-8056-A05E4C61DCF1}">
      <dgm:prSet/>
      <dgm:spPr/>
      <dgm:t>
        <a:bodyPr/>
        <a:lstStyle/>
        <a:p>
          <a:pPr latinLnBrk="1"/>
          <a:endParaRPr lang="ko-KR" altLang="en-US"/>
        </a:p>
      </dgm:t>
    </dgm:pt>
    <dgm:pt modelId="{E16A4BBA-2499-4988-A07F-D42B42957046}" type="sibTrans" cxnId="{A32B58D0-6FDD-4E04-8056-A05E4C61DCF1}">
      <dgm:prSet/>
      <dgm:spPr/>
      <dgm:t>
        <a:bodyPr/>
        <a:lstStyle/>
        <a:p>
          <a:pPr latinLnBrk="1"/>
          <a:endParaRPr lang="ko-KR" altLang="en-US"/>
        </a:p>
      </dgm:t>
    </dgm:pt>
    <dgm:pt modelId="{12F5FC06-7B41-4956-9BA6-FC515100C246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algn="ctr" latinLnBrk="1">
            <a:lnSpc>
              <a:spcPct val="90000"/>
            </a:lnSpc>
          </a:pPr>
          <a:r>
            <a:rPr lang="en-US" sz="1800" b="1" cap="none" spc="0" dirty="0" err="1" smtClean="0">
              <a:ln/>
              <a:solidFill>
                <a:schemeClr val="accent3"/>
              </a:solidFill>
              <a:effectLst/>
            </a:rPr>
            <a:t>getFileSystemNames</a:t>
          </a:r>
          <a:r>
            <a:rPr lang="en-US" sz="1800" b="1" cap="none" spc="0" dirty="0" smtClean="0">
              <a:ln/>
              <a:solidFill>
                <a:schemeClr val="accent3"/>
              </a:solidFill>
              <a:effectLst/>
            </a:rPr>
            <a:t>() </a:t>
          </a:r>
          <a:r>
            <a:rPr lang="ko-KR" altLang="en-US" sz="1800" b="1" cap="none" spc="0" dirty="0" err="1" smtClean="0">
              <a:ln/>
              <a:solidFill>
                <a:schemeClr val="accent3"/>
              </a:solidFill>
              <a:effectLst/>
            </a:rPr>
            <a:t>메소드</a:t>
          </a:r>
          <a:endParaRPr lang="ko-KR" altLang="en-US" sz="1800" b="1" cap="none" spc="0" dirty="0">
            <a:ln/>
            <a:solidFill>
              <a:schemeClr val="accent3"/>
            </a:solidFill>
            <a:effectLst/>
          </a:endParaRPr>
        </a:p>
      </dgm:t>
    </dgm:pt>
    <dgm:pt modelId="{D78F5A6D-958C-4C03-9C4E-6AB04516D377}" type="parTrans" cxnId="{43FE477B-A405-4C7A-A14D-B4C090CA2F20}">
      <dgm:prSet/>
      <dgm:spPr/>
      <dgm:t>
        <a:bodyPr/>
        <a:lstStyle/>
        <a:p>
          <a:pPr latinLnBrk="1"/>
          <a:endParaRPr lang="ko-KR" altLang="en-US"/>
        </a:p>
      </dgm:t>
    </dgm:pt>
    <dgm:pt modelId="{4BC8742C-39FA-416B-97F0-FA6D43086F45}" type="sibTrans" cxnId="{43FE477B-A405-4C7A-A14D-B4C090CA2F20}">
      <dgm:prSet/>
      <dgm:spPr/>
      <dgm:t>
        <a:bodyPr/>
        <a:lstStyle/>
        <a:p>
          <a:pPr latinLnBrk="1"/>
          <a:endParaRPr lang="ko-KR" altLang="en-US"/>
        </a:p>
      </dgm:t>
    </dgm:pt>
    <dgm:pt modelId="{E9813877-2D8D-4CB3-900A-BF217BFFA1AB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39DFB83-48CA-4CAF-B43D-AFB1FE0DBF8B}" type="parTrans" cxnId="{69C76538-933D-4EF5-84CE-A5F4D0F604C6}">
      <dgm:prSet/>
      <dgm:spPr/>
      <dgm:t>
        <a:bodyPr/>
        <a:lstStyle/>
        <a:p>
          <a:pPr latinLnBrk="1"/>
          <a:endParaRPr lang="ko-KR" altLang="en-US"/>
        </a:p>
      </dgm:t>
    </dgm:pt>
    <dgm:pt modelId="{605A5C33-E2BB-495E-B0C0-F5E89DE66293}" type="sibTrans" cxnId="{69C76538-933D-4EF5-84CE-A5F4D0F604C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4" custScaleX="206571" custScaleY="84479" custLinFactNeighborX="26643" custLinFactNeighborY="600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4" custLinFactNeighborX="-6927"/>
      <dgm:spPr/>
    </dgm:pt>
    <dgm:pt modelId="{F0CACDB9-6A65-4226-A475-B219590FD803}" type="pres">
      <dgm:prSet presAssocID="{CED6FB21-ECC0-47B5-B03A-03D6EFAF7BE2}" presName="Child" presStyleLbl="revTx" presStyleIdx="1" presStyleCnt="8" custLinFactY="24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4" custScaleX="176281" custScaleY="84425" custLinFactNeighborX="19071" custLinFactNeighborY="63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4" custLinFactNeighborX="-6937"/>
      <dgm:spPr/>
    </dgm:pt>
    <dgm:pt modelId="{32466F47-98A5-45DC-8379-B5B3C2E52BDB}" type="pres">
      <dgm:prSet presAssocID="{1994A70C-FAC1-4DA8-9481-73B59FFFB2E3}" presName="Child" presStyleLbl="revTx" presStyleIdx="3" presStyleCnt="8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4" custScaleX="158765" custScaleY="84425" custLinFactNeighborX="14691" custLinFactNeighborY="654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4" custLinFactNeighborX="-3820"/>
      <dgm:spPr/>
    </dgm:pt>
    <dgm:pt modelId="{B731C11A-FFCE-444C-89B2-4F8BDF0BA5D3}" type="pres">
      <dgm:prSet presAssocID="{627858B2-1291-4BCF-B977-8B0F4C24C31C}" presName="Child" presStyleLbl="revTx" presStyleIdx="5" presStyleCnt="8" custLinFactNeighborY="133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2A308-269C-41E4-87DC-D36030EF6354}" type="pres">
      <dgm:prSet presAssocID="{77A48CAC-CDF2-4DDE-A33F-65EDC49DDFCB}" presName="sibTrans" presStyleCnt="0"/>
      <dgm:spPr/>
    </dgm:pt>
    <dgm:pt modelId="{BF86A86D-020D-47D2-A413-AF755943A4C5}" type="pres">
      <dgm:prSet presAssocID="{12F5FC06-7B41-4956-9BA6-FC515100C246}" presName="composite" presStyleCnt="0"/>
      <dgm:spPr/>
    </dgm:pt>
    <dgm:pt modelId="{1E227C36-D1B0-4CBD-9475-C887EF88693C}" type="pres">
      <dgm:prSet presAssocID="{12F5FC06-7B41-4956-9BA6-FC515100C246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DD764-FCD2-4375-804F-81E55D9CC3A6}" type="pres">
      <dgm:prSet presAssocID="{12F5FC06-7B41-4956-9BA6-FC515100C246}" presName="Parent" presStyleLbl="alignNode1" presStyleIdx="3" presStyleCnt="4" custScaleX="192308" custScaleY="84551" custLinFactNeighborX="23077" custLinFactNeighborY="699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552900-6439-4959-91C7-AA097B9C5A1A}" type="pres">
      <dgm:prSet presAssocID="{12F5FC06-7B41-4956-9BA6-FC515100C246}" presName="Accent" presStyleLbl="parChTrans1D1" presStyleIdx="3" presStyleCnt="4" custLinFactNeighborX="-6833"/>
      <dgm:spPr/>
    </dgm:pt>
    <dgm:pt modelId="{EF81D392-BFDD-4B74-AE3F-20E83F3C66DF}" type="pres">
      <dgm:prSet presAssocID="{12F5FC06-7B41-4956-9BA6-FC515100C246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5B7E0C2F-743F-4BA7-8459-85AC2A23BCC0}" type="presOf" srcId="{1994A70C-FAC1-4DA8-9481-73B59FFFB2E3}" destId="{D050D452-E366-49D8-9021-99FBC2343B0F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E0AF7F32-7DBC-4DF4-BE1A-B650FFE3A2A4}" type="presOf" srcId="{CED6FB21-ECC0-47B5-B03A-03D6EFAF7BE2}" destId="{BA0E9B51-70C0-40DE-9F0C-BFDDE6EA7EEA}" srcOrd="0" destOrd="0" presId="urn:microsoft.com/office/officeart/2011/layout/TabList"/>
    <dgm:cxn modelId="{AF4D903A-1888-4FC0-A3B8-CF97DC55F09A}" type="presOf" srcId="{4453F622-9580-4AAB-BB40-47FBE350D792}" destId="{32466F47-98A5-45DC-8379-B5B3C2E52BDB}" srcOrd="0" destOrd="0" presId="urn:microsoft.com/office/officeart/2011/layout/TabList"/>
    <dgm:cxn modelId="{810CA5CB-4ADA-4EA0-A5E3-4B8E6629B431}" type="presOf" srcId="{4CECE73E-587D-4427-A8A2-DCA9E6A8D8EC}" destId="{6AFD256A-7746-428D-AB5D-E1B3E96C9557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22A9FBD2-146F-4919-8AF1-05378D6711C9}" type="presOf" srcId="{2C70BE7E-AB33-4707-A8BE-FB7263BF3802}" destId="{B731C11A-FFCE-444C-89B2-4F8BDF0BA5D3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B3404F7C-A7FD-423A-B0D1-67610AB202D6}" type="presOf" srcId="{79729175-98EB-4176-9D66-B38BB70239BB}" destId="{EF81D392-BFDD-4B74-AE3F-20E83F3C66DF}" srcOrd="0" destOrd="0" presId="urn:microsoft.com/office/officeart/2011/layout/TabList"/>
    <dgm:cxn modelId="{A32B58D0-6FDD-4E04-8056-A05E4C61DCF1}" srcId="{12F5FC06-7B41-4956-9BA6-FC515100C246}" destId="{79729175-98EB-4176-9D66-B38BB70239BB}" srcOrd="1" destOrd="0" parTransId="{9517CEA4-C361-42FF-AB2F-6AC487038FF1}" sibTransId="{E16A4BBA-2499-4988-A07F-D42B42957046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43FE477B-A405-4C7A-A14D-B4C090CA2F20}" srcId="{1FF19E18-72C4-4F84-8B38-BB8ECBAF8946}" destId="{12F5FC06-7B41-4956-9BA6-FC515100C246}" srcOrd="3" destOrd="0" parTransId="{D78F5A6D-958C-4C03-9C4E-6AB04516D377}" sibTransId="{4BC8742C-39FA-416B-97F0-FA6D43086F45}"/>
    <dgm:cxn modelId="{7C1484B6-2A00-44B7-9118-9BE5873BB786}" type="presOf" srcId="{1FF19E18-72C4-4F84-8B38-BB8ECBAF8946}" destId="{608C915F-17F4-4E9E-BE46-A107C08550F8}" srcOrd="0" destOrd="0" presId="urn:microsoft.com/office/officeart/2011/layout/TabList"/>
    <dgm:cxn modelId="{B3BC8471-0D67-4E05-BFE6-A7CAD92423B4}" type="presOf" srcId="{12F5FC06-7B41-4956-9BA6-FC515100C246}" destId="{ECDDD764-FCD2-4375-804F-81E55D9CC3A6}" srcOrd="0" destOrd="0" presId="urn:microsoft.com/office/officeart/2011/layout/TabList"/>
    <dgm:cxn modelId="{BB348959-83D1-4B94-AD5D-48A6C69CC7E2}" type="presOf" srcId="{C407763B-08CF-4DC5-9B6C-EDB509E09B31}" destId="{9707ACAE-CBB4-4B2F-90E6-B3D35F820B9D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19148D92-D58A-4163-9085-9BB8B89504C0}" type="presOf" srcId="{1272B05E-EF34-42A7-8739-5FD30587EE66}" destId="{FBEE5C01-DB84-4737-BEB0-D3511F6B1858}" srcOrd="0" destOrd="0" presId="urn:microsoft.com/office/officeart/2011/layout/TabList"/>
    <dgm:cxn modelId="{69C76538-933D-4EF5-84CE-A5F4D0F604C6}" srcId="{12F5FC06-7B41-4956-9BA6-FC515100C246}" destId="{E9813877-2D8D-4CB3-900A-BF217BFFA1AB}" srcOrd="0" destOrd="0" parTransId="{239DFB83-48CA-4CAF-B43D-AFB1FE0DBF8B}" sibTransId="{605A5C33-E2BB-495E-B0C0-F5E89DE66293}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AEFD2E2D-D13D-4958-A27C-F136D1213D93}" type="presOf" srcId="{2681918B-BA98-41A1-A266-AEBFD2C831CC}" destId="{F0CACDB9-6A65-4226-A475-B219590FD803}" srcOrd="0" destOrd="0" presId="urn:microsoft.com/office/officeart/2011/layout/TabList"/>
    <dgm:cxn modelId="{136E2714-E73A-47E6-8096-EC3A028ABA33}" type="presOf" srcId="{627858B2-1291-4BCF-B977-8B0F4C24C31C}" destId="{97607E8D-A21F-4A1F-BAE4-D06E2FC98355}" srcOrd="0" destOrd="0" presId="urn:microsoft.com/office/officeart/2011/layout/TabList"/>
    <dgm:cxn modelId="{06F07B39-6034-4B64-A126-27F2D5FD2A96}" type="presOf" srcId="{E9813877-2D8D-4CB3-900A-BF217BFFA1AB}" destId="{1E227C36-D1B0-4CBD-9475-C887EF88693C}" srcOrd="0" destOrd="0" presId="urn:microsoft.com/office/officeart/2011/layout/TabList"/>
    <dgm:cxn modelId="{7E5DAF4D-11AC-433F-A22C-427A11C33576}" type="presParOf" srcId="{608C915F-17F4-4E9E-BE46-A107C08550F8}" destId="{C79A077A-9D23-4C38-8B25-4AD5E2473FAF}" srcOrd="0" destOrd="0" presId="urn:microsoft.com/office/officeart/2011/layout/TabList"/>
    <dgm:cxn modelId="{C1A13E1A-DC1B-4717-BE1F-07B0A22E0AB8}" type="presParOf" srcId="{C79A077A-9D23-4C38-8B25-4AD5E2473FAF}" destId="{FBEE5C01-DB84-4737-BEB0-D3511F6B1858}" srcOrd="0" destOrd="0" presId="urn:microsoft.com/office/officeart/2011/layout/TabList"/>
    <dgm:cxn modelId="{7ED3BCD4-F2EE-40E1-A66E-A36EA42851D1}" type="presParOf" srcId="{C79A077A-9D23-4C38-8B25-4AD5E2473FAF}" destId="{BA0E9B51-70C0-40DE-9F0C-BFDDE6EA7EEA}" srcOrd="1" destOrd="0" presId="urn:microsoft.com/office/officeart/2011/layout/TabList"/>
    <dgm:cxn modelId="{69112E8C-9082-47F3-AFF7-224DFE4FDC99}" type="presParOf" srcId="{C79A077A-9D23-4C38-8B25-4AD5E2473FAF}" destId="{9B7AFF51-C8C1-4DEE-9512-4734CD1A4760}" srcOrd="2" destOrd="0" presId="urn:microsoft.com/office/officeart/2011/layout/TabList"/>
    <dgm:cxn modelId="{11B50511-0F82-4DE4-844C-4AEE1FD13902}" type="presParOf" srcId="{608C915F-17F4-4E9E-BE46-A107C08550F8}" destId="{F0CACDB9-6A65-4226-A475-B219590FD803}" srcOrd="1" destOrd="0" presId="urn:microsoft.com/office/officeart/2011/layout/TabList"/>
    <dgm:cxn modelId="{B0E6D74D-D53C-4F64-97D7-B783977572E3}" type="presParOf" srcId="{608C915F-17F4-4E9E-BE46-A107C08550F8}" destId="{375A12C8-D294-4802-A438-9B517A350BB1}" srcOrd="2" destOrd="0" presId="urn:microsoft.com/office/officeart/2011/layout/TabList"/>
    <dgm:cxn modelId="{C2E405CD-146B-4863-A944-3B254B7A6620}" type="presParOf" srcId="{608C915F-17F4-4E9E-BE46-A107C08550F8}" destId="{5C049535-E33A-4F4A-879B-2415691EE962}" srcOrd="3" destOrd="0" presId="urn:microsoft.com/office/officeart/2011/layout/TabList"/>
    <dgm:cxn modelId="{080A9505-24A0-4BA1-84C1-D38D2DF41FC2}" type="presParOf" srcId="{5C049535-E33A-4F4A-879B-2415691EE962}" destId="{6AFD256A-7746-428D-AB5D-E1B3E96C9557}" srcOrd="0" destOrd="0" presId="urn:microsoft.com/office/officeart/2011/layout/TabList"/>
    <dgm:cxn modelId="{DDF590F1-CA13-4C4D-8B88-4608157C0B31}" type="presParOf" srcId="{5C049535-E33A-4F4A-879B-2415691EE962}" destId="{D050D452-E366-49D8-9021-99FBC2343B0F}" srcOrd="1" destOrd="0" presId="urn:microsoft.com/office/officeart/2011/layout/TabList"/>
    <dgm:cxn modelId="{EA022E8A-E651-4B2E-B60F-4E2A83BD499C}" type="presParOf" srcId="{5C049535-E33A-4F4A-879B-2415691EE962}" destId="{637C74C4-5482-4B53-B4E6-917DBFACF2F4}" srcOrd="2" destOrd="0" presId="urn:microsoft.com/office/officeart/2011/layout/TabList"/>
    <dgm:cxn modelId="{0B4DD119-1798-4C88-A87F-4033ADF87BDF}" type="presParOf" srcId="{608C915F-17F4-4E9E-BE46-A107C08550F8}" destId="{32466F47-98A5-45DC-8379-B5B3C2E52BDB}" srcOrd="4" destOrd="0" presId="urn:microsoft.com/office/officeart/2011/layout/TabList"/>
    <dgm:cxn modelId="{D8833928-63D3-4158-80E2-9145A951F1A8}" type="presParOf" srcId="{608C915F-17F4-4E9E-BE46-A107C08550F8}" destId="{41DD1F2C-9924-4C1D-894A-6A69030704CF}" srcOrd="5" destOrd="0" presId="urn:microsoft.com/office/officeart/2011/layout/TabList"/>
    <dgm:cxn modelId="{C8B88749-8FCD-43C9-87A4-B7AA4661721B}" type="presParOf" srcId="{608C915F-17F4-4E9E-BE46-A107C08550F8}" destId="{DA73CF26-3E6C-4924-9E86-C761075E506E}" srcOrd="6" destOrd="0" presId="urn:microsoft.com/office/officeart/2011/layout/TabList"/>
    <dgm:cxn modelId="{8FBBD00C-7D56-4302-9580-3E40FC1FE335}" type="presParOf" srcId="{DA73CF26-3E6C-4924-9E86-C761075E506E}" destId="{9707ACAE-CBB4-4B2F-90E6-B3D35F820B9D}" srcOrd="0" destOrd="0" presId="urn:microsoft.com/office/officeart/2011/layout/TabList"/>
    <dgm:cxn modelId="{7D378335-FCFB-4530-A7FC-FE18ECD128AD}" type="presParOf" srcId="{DA73CF26-3E6C-4924-9E86-C761075E506E}" destId="{97607E8D-A21F-4A1F-BAE4-D06E2FC98355}" srcOrd="1" destOrd="0" presId="urn:microsoft.com/office/officeart/2011/layout/TabList"/>
    <dgm:cxn modelId="{252D243D-46B1-4F78-9FF7-B346420FC4E2}" type="presParOf" srcId="{DA73CF26-3E6C-4924-9E86-C761075E506E}" destId="{A69F58F3-B85B-4F1B-8E0D-A0B275AA2A36}" srcOrd="2" destOrd="0" presId="urn:microsoft.com/office/officeart/2011/layout/TabList"/>
    <dgm:cxn modelId="{5A6DB145-FD52-43B8-B24E-7792E20B56C3}" type="presParOf" srcId="{608C915F-17F4-4E9E-BE46-A107C08550F8}" destId="{B731C11A-FFCE-444C-89B2-4F8BDF0BA5D3}" srcOrd="7" destOrd="0" presId="urn:microsoft.com/office/officeart/2011/layout/TabList"/>
    <dgm:cxn modelId="{4E8EE5D6-2BAC-4682-9B0D-777A2096309C}" type="presParOf" srcId="{608C915F-17F4-4E9E-BE46-A107C08550F8}" destId="{2CE2A308-269C-41E4-87DC-D36030EF6354}" srcOrd="8" destOrd="0" presId="urn:microsoft.com/office/officeart/2011/layout/TabList"/>
    <dgm:cxn modelId="{43E81E7B-BF0E-47A5-A542-0BE3FF5F6C04}" type="presParOf" srcId="{608C915F-17F4-4E9E-BE46-A107C08550F8}" destId="{BF86A86D-020D-47D2-A413-AF755943A4C5}" srcOrd="9" destOrd="0" presId="urn:microsoft.com/office/officeart/2011/layout/TabList"/>
    <dgm:cxn modelId="{0F9E2EE1-A38E-4BA2-8F0B-CE927BD24EE7}" type="presParOf" srcId="{BF86A86D-020D-47D2-A413-AF755943A4C5}" destId="{1E227C36-D1B0-4CBD-9475-C887EF88693C}" srcOrd="0" destOrd="0" presId="urn:microsoft.com/office/officeart/2011/layout/TabList"/>
    <dgm:cxn modelId="{0D98D3F8-BEE2-4383-9D8D-2C198229798C}" type="presParOf" srcId="{BF86A86D-020D-47D2-A413-AF755943A4C5}" destId="{ECDDD764-FCD2-4375-804F-81E55D9CC3A6}" srcOrd="1" destOrd="0" presId="urn:microsoft.com/office/officeart/2011/layout/TabList"/>
    <dgm:cxn modelId="{41550A26-925E-47D1-BA2F-C07D63F3D829}" type="presParOf" srcId="{BF86A86D-020D-47D2-A413-AF755943A4C5}" destId="{51552900-6439-4959-91C7-AA097B9C5A1A}" srcOrd="2" destOrd="0" presId="urn:microsoft.com/office/officeart/2011/layout/TabList"/>
    <dgm:cxn modelId="{4D19CB22-511E-4699-B282-398B94DBD501}" type="presParOf" srcId="{608C915F-17F4-4E9E-BE46-A107C08550F8}" destId="{EF81D392-BFDD-4B74-AE3F-20E83F3C66DF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2000" b="1" dirty="0" err="1" smtClean="0"/>
            <a:t>getOriginalFileName</a:t>
          </a:r>
          <a:r>
            <a:rPr lang="en-US" sz="2000" b="1" dirty="0" smtClean="0"/>
            <a:t>() </a:t>
          </a:r>
          <a:r>
            <a:rPr lang="ko-KR" altLang="en-US" sz="2000" b="1" dirty="0" err="1" smtClean="0"/>
            <a:t>메소드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original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multi.getOriginalFileName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2000" b="1" dirty="0" err="1" smtClean="0"/>
            <a:t>getContentType</a:t>
          </a:r>
          <a:r>
            <a:rPr lang="en-US" sz="2000" b="1" dirty="0" smtClean="0"/>
            <a:t>() </a:t>
          </a:r>
          <a:r>
            <a:rPr lang="ko-KR" altLang="en-US" sz="2000" b="1" dirty="0" err="1" smtClean="0"/>
            <a:t>메소드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type=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multi.getContentType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dirty="0" err="1" smtClean="0"/>
            <a:t>getFile</a:t>
          </a:r>
          <a:r>
            <a:rPr lang="en-US" sz="1800" b="1" dirty="0" smtClean="0"/>
            <a:t>() </a:t>
          </a:r>
          <a:r>
            <a:rPr lang="ko-KR" altLang="en-US" sz="1800" b="1" dirty="0" err="1" smtClean="0"/>
            <a:t>메소드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File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file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3" custScaleX="206571" custScaleY="84479" custLinFactNeighborX="26643" custLinFactNeighborY="600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3" custLinFactNeighborX="-6927"/>
      <dgm:spPr/>
    </dgm:pt>
    <dgm:pt modelId="{F0CACDB9-6A65-4226-A475-B219590FD803}" type="pres">
      <dgm:prSet presAssocID="{CED6FB21-ECC0-47B5-B03A-03D6EFAF7BE2}" presName="Child" presStyleLbl="revTx" presStyleIdx="1" presStyleCnt="6" custLinFactY="24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3" custScaleX="176281" custScaleY="84425" custLinFactNeighborX="19071" custLinFactNeighborY="63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3" custLinFactNeighborX="-6937"/>
      <dgm:spPr/>
    </dgm:pt>
    <dgm:pt modelId="{32466F47-98A5-45DC-8379-B5B3C2E52BDB}" type="pres">
      <dgm:prSet presAssocID="{1994A70C-FAC1-4DA8-9481-73B59FFFB2E3}" presName="Child" presStyleLbl="revTx" presStyleIdx="3" presStyleCnt="6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07E8D-A21F-4A1F-BAE4-D06E2FC98355}" type="pres">
      <dgm:prSet presAssocID="{627858B2-1291-4BCF-B977-8B0F4C24C31C}" presName="Parent" presStyleLbl="alignNode1" presStyleIdx="2" presStyleCnt="3" custScaleX="158765" custScaleY="84425" custLinFactNeighborX="14691" custLinFactNeighborY="654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9F58F3-B85B-4F1B-8E0D-A0B275AA2A36}" type="pres">
      <dgm:prSet presAssocID="{627858B2-1291-4BCF-B977-8B0F4C24C31C}" presName="Accent" presStyleLbl="parChTrans1D1" presStyleIdx="2" presStyleCnt="3" custLinFactNeighborX="-3820"/>
      <dgm:spPr/>
    </dgm:pt>
    <dgm:pt modelId="{B731C11A-FFCE-444C-89B2-4F8BDF0BA5D3}" type="pres">
      <dgm:prSet presAssocID="{627858B2-1291-4BCF-B977-8B0F4C24C31C}" presName="Child" presStyleLbl="revTx" presStyleIdx="5" presStyleCnt="6" custLinFactNeighborY="133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EB4040-47B5-4B82-AFB3-02A700478D5B}" type="presOf" srcId="{CED6FB21-ECC0-47B5-B03A-03D6EFAF7BE2}" destId="{BA0E9B51-70C0-40DE-9F0C-BFDDE6EA7EEA}" srcOrd="0" destOrd="0" presId="urn:microsoft.com/office/officeart/2011/layout/TabList"/>
    <dgm:cxn modelId="{8B722BEC-7E8D-4B0F-A6ED-6D7D7E103ABC}" type="presOf" srcId="{1FF19E18-72C4-4F84-8B38-BB8ECBAF8946}" destId="{608C915F-17F4-4E9E-BE46-A107C08550F8}" srcOrd="0" destOrd="0" presId="urn:microsoft.com/office/officeart/2011/layout/TabList"/>
    <dgm:cxn modelId="{FC773771-1EBF-46DA-B19C-CBFC7032CD75}" type="presOf" srcId="{1994A70C-FAC1-4DA8-9481-73B59FFFB2E3}" destId="{D050D452-E366-49D8-9021-99FBC2343B0F}" srcOrd="0" destOrd="0" presId="urn:microsoft.com/office/officeart/2011/layout/TabList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86065FDB-1602-40C2-9833-FCE2DCA4A9CC}" type="presOf" srcId="{1272B05E-EF34-42A7-8739-5FD30587EE66}" destId="{FBEE5C01-DB84-4737-BEB0-D3511F6B1858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A680125E-A427-4520-B374-15175905E5AE}" type="presOf" srcId="{4453F622-9580-4AAB-BB40-47FBE350D792}" destId="{32466F47-98A5-45DC-8379-B5B3C2E52BDB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0CEFB11D-3F03-4657-AD42-F1DBE8895E0A}" type="presOf" srcId="{2C70BE7E-AB33-4707-A8BE-FB7263BF3802}" destId="{B731C11A-FFCE-444C-89B2-4F8BDF0BA5D3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18A289EB-E8EA-48C0-955C-420BB501D5AA}" type="presOf" srcId="{627858B2-1291-4BCF-B977-8B0F4C24C31C}" destId="{97607E8D-A21F-4A1F-BAE4-D06E2FC98355}" srcOrd="0" destOrd="0" presId="urn:microsoft.com/office/officeart/2011/layout/TabList"/>
    <dgm:cxn modelId="{9D110647-B429-4333-9E19-91573607E670}" type="presOf" srcId="{4CECE73E-587D-4427-A8A2-DCA9E6A8D8EC}" destId="{6AFD256A-7746-428D-AB5D-E1B3E96C9557}" srcOrd="0" destOrd="0" presId="urn:microsoft.com/office/officeart/2011/layout/TabList"/>
    <dgm:cxn modelId="{DDB248CB-B678-49D4-8F89-F5025CABD840}" type="presOf" srcId="{C407763B-08CF-4DC5-9B6C-EDB509E09B31}" destId="{9707ACAE-CBB4-4B2F-90E6-B3D35F820B9D}" srcOrd="0" destOrd="0" presId="urn:microsoft.com/office/officeart/2011/layout/TabList"/>
    <dgm:cxn modelId="{C2E02C30-C595-4624-9EED-95513BE32D33}" type="presOf" srcId="{2681918B-BA98-41A1-A266-AEBFD2C831CC}" destId="{F0CACDB9-6A65-4226-A475-B219590FD803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8430ADFF-40B1-497F-B9CE-92179E613362}" type="presParOf" srcId="{608C915F-17F4-4E9E-BE46-A107C08550F8}" destId="{C79A077A-9D23-4C38-8B25-4AD5E2473FAF}" srcOrd="0" destOrd="0" presId="urn:microsoft.com/office/officeart/2011/layout/TabList"/>
    <dgm:cxn modelId="{EA4D4873-F797-428F-A96C-812BD4733055}" type="presParOf" srcId="{C79A077A-9D23-4C38-8B25-4AD5E2473FAF}" destId="{FBEE5C01-DB84-4737-BEB0-D3511F6B1858}" srcOrd="0" destOrd="0" presId="urn:microsoft.com/office/officeart/2011/layout/TabList"/>
    <dgm:cxn modelId="{542C269D-EDF4-46E1-9212-14055EB870B5}" type="presParOf" srcId="{C79A077A-9D23-4C38-8B25-4AD5E2473FAF}" destId="{BA0E9B51-70C0-40DE-9F0C-BFDDE6EA7EEA}" srcOrd="1" destOrd="0" presId="urn:microsoft.com/office/officeart/2011/layout/TabList"/>
    <dgm:cxn modelId="{EE4A801B-7C27-42D7-9D76-80B7727C2EF2}" type="presParOf" srcId="{C79A077A-9D23-4C38-8B25-4AD5E2473FAF}" destId="{9B7AFF51-C8C1-4DEE-9512-4734CD1A4760}" srcOrd="2" destOrd="0" presId="urn:microsoft.com/office/officeart/2011/layout/TabList"/>
    <dgm:cxn modelId="{40C17114-E29B-4834-A84D-5191F5DE5F51}" type="presParOf" srcId="{608C915F-17F4-4E9E-BE46-A107C08550F8}" destId="{F0CACDB9-6A65-4226-A475-B219590FD803}" srcOrd="1" destOrd="0" presId="urn:microsoft.com/office/officeart/2011/layout/TabList"/>
    <dgm:cxn modelId="{65C9100E-BB45-4253-9E18-81DA539E82DC}" type="presParOf" srcId="{608C915F-17F4-4E9E-BE46-A107C08550F8}" destId="{375A12C8-D294-4802-A438-9B517A350BB1}" srcOrd="2" destOrd="0" presId="urn:microsoft.com/office/officeart/2011/layout/TabList"/>
    <dgm:cxn modelId="{420516D4-C846-4ECE-838C-A7DDDF6D9105}" type="presParOf" srcId="{608C915F-17F4-4E9E-BE46-A107C08550F8}" destId="{5C049535-E33A-4F4A-879B-2415691EE962}" srcOrd="3" destOrd="0" presId="urn:microsoft.com/office/officeart/2011/layout/TabList"/>
    <dgm:cxn modelId="{218992AD-3F69-4AC5-A6BE-A77295BD07B8}" type="presParOf" srcId="{5C049535-E33A-4F4A-879B-2415691EE962}" destId="{6AFD256A-7746-428D-AB5D-E1B3E96C9557}" srcOrd="0" destOrd="0" presId="urn:microsoft.com/office/officeart/2011/layout/TabList"/>
    <dgm:cxn modelId="{6DFC7CF8-7C67-4F38-BB2E-CB48710EA2E5}" type="presParOf" srcId="{5C049535-E33A-4F4A-879B-2415691EE962}" destId="{D050D452-E366-49D8-9021-99FBC2343B0F}" srcOrd="1" destOrd="0" presId="urn:microsoft.com/office/officeart/2011/layout/TabList"/>
    <dgm:cxn modelId="{F2541011-BE1E-4CE9-B51C-91333BBC6757}" type="presParOf" srcId="{5C049535-E33A-4F4A-879B-2415691EE962}" destId="{637C74C4-5482-4B53-B4E6-917DBFACF2F4}" srcOrd="2" destOrd="0" presId="urn:microsoft.com/office/officeart/2011/layout/TabList"/>
    <dgm:cxn modelId="{52A11331-D560-41EE-BDEA-66AABA915562}" type="presParOf" srcId="{608C915F-17F4-4E9E-BE46-A107C08550F8}" destId="{32466F47-98A5-45DC-8379-B5B3C2E52BDB}" srcOrd="4" destOrd="0" presId="urn:microsoft.com/office/officeart/2011/layout/TabList"/>
    <dgm:cxn modelId="{5210A7E2-ABE0-4C94-9D30-DB3A782E04B6}" type="presParOf" srcId="{608C915F-17F4-4E9E-BE46-A107C08550F8}" destId="{41DD1F2C-9924-4C1D-894A-6A69030704CF}" srcOrd="5" destOrd="0" presId="urn:microsoft.com/office/officeart/2011/layout/TabList"/>
    <dgm:cxn modelId="{E13E93AB-07F1-4066-840C-8C40062437C6}" type="presParOf" srcId="{608C915F-17F4-4E9E-BE46-A107C08550F8}" destId="{DA73CF26-3E6C-4924-9E86-C761075E506E}" srcOrd="6" destOrd="0" presId="urn:microsoft.com/office/officeart/2011/layout/TabList"/>
    <dgm:cxn modelId="{91A2459D-6E1B-4F57-A778-48139BFF45A3}" type="presParOf" srcId="{DA73CF26-3E6C-4924-9E86-C761075E506E}" destId="{9707ACAE-CBB4-4B2F-90E6-B3D35F820B9D}" srcOrd="0" destOrd="0" presId="urn:microsoft.com/office/officeart/2011/layout/TabList"/>
    <dgm:cxn modelId="{5D04FFEA-DFC7-451D-B8CF-63747BD64539}" type="presParOf" srcId="{DA73CF26-3E6C-4924-9E86-C761075E506E}" destId="{97607E8D-A21F-4A1F-BAE4-D06E2FC98355}" srcOrd="1" destOrd="0" presId="urn:microsoft.com/office/officeart/2011/layout/TabList"/>
    <dgm:cxn modelId="{7E7C16F6-B763-468A-B7A6-4C24FB26D19D}" type="presParOf" srcId="{DA73CF26-3E6C-4924-9E86-C761075E506E}" destId="{A69F58F3-B85B-4F1B-8E0D-A0B275AA2A36}" srcOrd="2" destOrd="0" presId="urn:microsoft.com/office/officeart/2011/layout/TabList"/>
    <dgm:cxn modelId="{E45BF1D5-3B22-46F8-83A8-E96CFDF952FF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74C4-5482-4B53-B4E6-917DBFACF2F4}">
      <dsp:nvSpPr>
        <dsp:cNvPr id="0" name=""/>
        <dsp:cNvSpPr/>
      </dsp:nvSpPr>
      <dsp:spPr>
        <a:xfrm>
          <a:off x="0" y="2228754"/>
          <a:ext cx="80283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78531"/>
          <a:ext cx="80283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190924" y="35507"/>
          <a:ext cx="5941004" cy="52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190924" y="35507"/>
        <a:ext cx="5941004" cy="523974"/>
      </dsp:txXfrm>
    </dsp:sp>
    <dsp:sp modelId="{BA0E9B51-70C0-40DE-9F0C-BFDDE6EA7EEA}">
      <dsp:nvSpPr>
        <dsp:cNvPr id="0" name=""/>
        <dsp:cNvSpPr/>
      </dsp:nvSpPr>
      <dsp:spPr>
        <a:xfrm>
          <a:off x="-32698" y="0"/>
          <a:ext cx="2501557" cy="59496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form 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태그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3649" y="29049"/>
        <a:ext cx="2443459" cy="565918"/>
      </dsp:txXfrm>
    </dsp:sp>
    <dsp:sp modelId="{F0CACDB9-6A65-4226-A475-B219590FD803}">
      <dsp:nvSpPr>
        <dsp:cNvPr id="0" name=""/>
        <dsp:cNvSpPr/>
      </dsp:nvSpPr>
      <dsp:spPr>
        <a:xfrm>
          <a:off x="0" y="627842"/>
          <a:ext cx="8028384" cy="104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26670" rIns="36000" bIns="2667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&lt;form name="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frmName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method="post" </a:t>
          </a:r>
          <a:r>
            <a:rPr lang="en-US" sz="14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enctype</a:t>
          </a:r>
          <a:r>
            <a:rPr lang="en-US" sz="14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="multipart/form-data"&gt;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27842"/>
        <a:ext cx="8028384" cy="1048106"/>
      </dsp:txXfrm>
    </dsp:sp>
    <dsp:sp modelId="{6AFD256A-7746-428D-AB5D-E1B3E96C9557}">
      <dsp:nvSpPr>
        <dsp:cNvPr id="0" name=""/>
        <dsp:cNvSpPr/>
      </dsp:nvSpPr>
      <dsp:spPr>
        <a:xfrm>
          <a:off x="2186123" y="1704780"/>
          <a:ext cx="5941004" cy="52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186123" y="1704780"/>
        <a:ext cx="5941004" cy="523974"/>
      </dsp:txXfrm>
    </dsp:sp>
    <dsp:sp modelId="{D050D452-E366-49D8-9021-99FBC2343B0F}">
      <dsp:nvSpPr>
        <dsp:cNvPr id="0" name=""/>
        <dsp:cNvSpPr/>
      </dsp:nvSpPr>
      <dsp:spPr>
        <a:xfrm>
          <a:off x="-32698" y="1633296"/>
          <a:ext cx="2482353" cy="59496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input 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태그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3649" y="1662345"/>
        <a:ext cx="2424255" cy="565918"/>
      </dsp:txXfrm>
    </dsp:sp>
    <dsp:sp modelId="{32466F47-98A5-45DC-8379-B5B3C2E52BDB}">
      <dsp:nvSpPr>
        <dsp:cNvPr id="0" name=""/>
        <dsp:cNvSpPr/>
      </dsp:nvSpPr>
      <dsp:spPr>
        <a:xfrm>
          <a:off x="0" y="2264251"/>
          <a:ext cx="8028384" cy="1048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0480" rIns="36000" bIns="3048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&lt;input type="file" name="</a:t>
          </a:r>
          <a:r>
            <a:rPr 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selectFile</a:t>
          </a:r>
          <a:r>
            <a:rPr 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"&gt;</a:t>
          </a:r>
          <a:endParaRPr lang="ko-KR" altLang="en-US" sz="16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64251"/>
        <a:ext cx="8028384" cy="104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2900-6439-4959-91C7-AA097B9C5A1A}">
      <dsp:nvSpPr>
        <dsp:cNvPr id="0" name=""/>
        <dsp:cNvSpPr/>
      </dsp:nvSpPr>
      <dsp:spPr>
        <a:xfrm>
          <a:off x="0" y="4150049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903243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65643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9" y="409631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845218" y="882"/>
          <a:ext cx="6394310" cy="4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845218" y="882"/>
        <a:ext cx="6394310" cy="408748"/>
      </dsp:txXfrm>
    </dsp:sp>
    <dsp:sp modelId="{BA0E9B51-70C0-40DE-9F0C-BFDDE6EA7EEA}">
      <dsp:nvSpPr>
        <dsp:cNvPr id="0" name=""/>
        <dsp:cNvSpPr/>
      </dsp:nvSpPr>
      <dsp:spPr>
        <a:xfrm>
          <a:off x="5" y="57144"/>
          <a:ext cx="4640926" cy="3453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getParameterNames</a:t>
          </a:r>
          <a:r>
            <a:rPr lang="en-US" sz="2000" b="1" kern="1200" dirty="0" smtClean="0"/>
            <a:t>() </a:t>
          </a:r>
          <a:r>
            <a:rPr lang="ko-KR" altLang="en-US" sz="2000" b="1" kern="1200" dirty="0" err="1" smtClean="0"/>
            <a:t>메소드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6864" y="74003"/>
        <a:ext cx="4607208" cy="328447"/>
      </dsp:txXfrm>
    </dsp:sp>
    <dsp:sp modelId="{F0CACDB9-6A65-4226-A475-B219590FD803}">
      <dsp:nvSpPr>
        <dsp:cNvPr id="0" name=""/>
        <dsp:cNvSpPr/>
      </dsp:nvSpPr>
      <dsp:spPr>
        <a:xfrm>
          <a:off x="0" y="432047"/>
          <a:ext cx="8640960" cy="8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Enumeration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params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multi.getParameterNames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32047"/>
        <a:ext cx="8640960" cy="817619"/>
      </dsp:txXfrm>
    </dsp:sp>
    <dsp:sp modelId="{6AFD256A-7746-428D-AB5D-E1B3E96C9557}">
      <dsp:nvSpPr>
        <dsp:cNvPr id="0" name=""/>
        <dsp:cNvSpPr/>
      </dsp:nvSpPr>
      <dsp:spPr>
        <a:xfrm>
          <a:off x="2675091" y="1247688"/>
          <a:ext cx="6394310" cy="4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675091" y="1247688"/>
        <a:ext cx="6394310" cy="408748"/>
      </dsp:txXfrm>
    </dsp:sp>
    <dsp:sp modelId="{D050D452-E366-49D8-9021-99FBC2343B0F}">
      <dsp:nvSpPr>
        <dsp:cNvPr id="0" name=""/>
        <dsp:cNvSpPr/>
      </dsp:nvSpPr>
      <dsp:spPr>
        <a:xfrm>
          <a:off x="16" y="1305647"/>
          <a:ext cx="3960416" cy="3450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getParameter</a:t>
          </a:r>
          <a:r>
            <a:rPr lang="en-US" sz="2000" b="1" kern="1200" dirty="0" smtClean="0"/>
            <a:t>() </a:t>
          </a:r>
          <a:r>
            <a:rPr lang="ko-KR" altLang="en-US" sz="2000" b="1" kern="1200" dirty="0" err="1" smtClean="0"/>
            <a:t>메소드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6865" y="1322496"/>
        <a:ext cx="3926718" cy="328237"/>
      </dsp:txXfrm>
    </dsp:sp>
    <dsp:sp modelId="{32466F47-98A5-45DC-8379-B5B3C2E52BDB}">
      <dsp:nvSpPr>
        <dsp:cNvPr id="0" name=""/>
        <dsp:cNvSpPr/>
      </dsp:nvSpPr>
      <dsp:spPr>
        <a:xfrm>
          <a:off x="0" y="1663402"/>
          <a:ext cx="8640960" cy="8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paramValue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multi.getParameter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663402"/>
        <a:ext cx="8640960" cy="817619"/>
      </dsp:txXfrm>
    </dsp:sp>
    <dsp:sp modelId="{9707ACAE-CBB4-4B2F-90E6-B3D35F820B9D}">
      <dsp:nvSpPr>
        <dsp:cNvPr id="0" name=""/>
        <dsp:cNvSpPr/>
      </dsp:nvSpPr>
      <dsp:spPr>
        <a:xfrm>
          <a:off x="2576710" y="2494494"/>
          <a:ext cx="6394310" cy="4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576710" y="2494494"/>
        <a:ext cx="6394310" cy="408748"/>
      </dsp:txXfrm>
    </dsp:sp>
    <dsp:sp modelId="{97607E8D-A21F-4A1F-BAE4-D06E2FC98355}">
      <dsp:nvSpPr>
        <dsp:cNvPr id="0" name=""/>
        <dsp:cNvSpPr/>
      </dsp:nvSpPr>
      <dsp:spPr>
        <a:xfrm>
          <a:off x="-5" y="2553078"/>
          <a:ext cx="3566893" cy="3450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getFileNames</a:t>
          </a:r>
          <a:r>
            <a:rPr lang="en-US" sz="1800" b="1" kern="1200" dirty="0" smtClean="0"/>
            <a:t>() </a:t>
          </a:r>
          <a:r>
            <a:rPr lang="ko-KR" altLang="en-US" sz="1800" b="1" kern="1200" dirty="0" err="1" smtClean="0"/>
            <a:t>메소드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16844" y="2569927"/>
        <a:ext cx="3533195" cy="328237"/>
      </dsp:txXfrm>
    </dsp:sp>
    <dsp:sp modelId="{B731C11A-FFCE-444C-89B2-4F8BDF0BA5D3}">
      <dsp:nvSpPr>
        <dsp:cNvPr id="0" name=""/>
        <dsp:cNvSpPr/>
      </dsp:nvSpPr>
      <dsp:spPr>
        <a:xfrm>
          <a:off x="0" y="2905962"/>
          <a:ext cx="8640960" cy="8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Enumeration files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multi.getFileNames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905962"/>
        <a:ext cx="8640960" cy="817619"/>
      </dsp:txXfrm>
    </dsp:sp>
    <dsp:sp modelId="{1E227C36-D1B0-4CBD-9475-C887EF88693C}">
      <dsp:nvSpPr>
        <dsp:cNvPr id="0" name=""/>
        <dsp:cNvSpPr/>
      </dsp:nvSpPr>
      <dsp:spPr>
        <a:xfrm>
          <a:off x="2765108" y="3741300"/>
          <a:ext cx="6394310" cy="4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26670" rIns="36000" bIns="2667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65108" y="3741300"/>
        <a:ext cx="6394310" cy="408748"/>
      </dsp:txXfrm>
    </dsp:sp>
    <dsp:sp modelId="{ECDDD764-FCD2-4375-804F-81E55D9CC3A6}">
      <dsp:nvSpPr>
        <dsp:cNvPr id="0" name=""/>
        <dsp:cNvSpPr/>
      </dsp:nvSpPr>
      <dsp:spPr>
        <a:xfrm>
          <a:off x="0" y="3801446"/>
          <a:ext cx="4320486" cy="34560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/>
            <a:lightRig rig="flat" dir="t">
              <a:rot lat="0" lon="0" rev="18900000"/>
            </a:lightRig>
          </a:scene3d>
          <a:sp3d extrusionH="31750" contourW="6350" prstMaterial="powder">
            <a:bevelT w="19050" h="19050" prst="angle"/>
            <a:contourClr>
              <a:schemeClr val="accent3">
                <a:tint val="100000"/>
                <a:shade val="100000"/>
                <a:satMod val="100000"/>
                <a:hueMod val="100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 err="1" smtClean="0">
              <a:ln/>
              <a:solidFill>
                <a:schemeClr val="accent3"/>
              </a:solidFill>
              <a:effectLst/>
            </a:rPr>
            <a:t>getFileSystemNames</a:t>
          </a:r>
          <a:r>
            <a:rPr lang="en-US" sz="1800" b="1" kern="1200" cap="none" spc="0" dirty="0" smtClean="0">
              <a:ln/>
              <a:solidFill>
                <a:schemeClr val="accent3"/>
              </a:solidFill>
              <a:effectLst/>
            </a:rPr>
            <a:t>() </a:t>
          </a:r>
          <a:r>
            <a:rPr lang="ko-KR" altLang="en-US" sz="1800" b="1" kern="1200" cap="none" spc="0" dirty="0" err="1" smtClean="0">
              <a:ln/>
              <a:solidFill>
                <a:schemeClr val="accent3"/>
              </a:solidFill>
              <a:effectLst/>
            </a:rPr>
            <a:t>메소드</a:t>
          </a:r>
          <a:endParaRPr lang="ko-KR" altLang="en-US" sz="18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16874" y="3818320"/>
        <a:ext cx="4286738" cy="328727"/>
      </dsp:txXfrm>
    </dsp:sp>
    <dsp:sp modelId="{EF81D392-BFDD-4B74-AE3F-20E83F3C66DF}">
      <dsp:nvSpPr>
        <dsp:cNvPr id="0" name=""/>
        <dsp:cNvSpPr/>
      </dsp:nvSpPr>
      <dsp:spPr>
        <a:xfrm>
          <a:off x="0" y="4150049"/>
          <a:ext cx="8640960" cy="81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filename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multi.getFilesystemName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150049"/>
        <a:ext cx="8640960" cy="817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0" y="3651460"/>
          <a:ext cx="828092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2083099"/>
          <a:ext cx="828092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9" y="514739"/>
          <a:ext cx="828092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726668" y="573"/>
          <a:ext cx="6127880" cy="514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726668" y="573"/>
        <a:ext cx="6127880" cy="514165"/>
      </dsp:txXfrm>
    </dsp:sp>
    <dsp:sp modelId="{BA0E9B51-70C0-40DE-9F0C-BFDDE6EA7EEA}">
      <dsp:nvSpPr>
        <dsp:cNvPr id="0" name=""/>
        <dsp:cNvSpPr/>
      </dsp:nvSpPr>
      <dsp:spPr>
        <a:xfrm>
          <a:off x="5" y="71346"/>
          <a:ext cx="4447554" cy="43436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getOriginalFileName</a:t>
          </a:r>
          <a:r>
            <a:rPr lang="en-US" sz="2000" b="1" kern="1200" dirty="0" smtClean="0"/>
            <a:t>() </a:t>
          </a:r>
          <a:r>
            <a:rPr lang="ko-KR" altLang="en-US" sz="2000" b="1" kern="1200" dirty="0" err="1" smtClean="0"/>
            <a:t>메소드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1213" y="92554"/>
        <a:ext cx="4405138" cy="413154"/>
      </dsp:txXfrm>
    </dsp:sp>
    <dsp:sp modelId="{F0CACDB9-6A65-4226-A475-B219590FD803}">
      <dsp:nvSpPr>
        <dsp:cNvPr id="0" name=""/>
        <dsp:cNvSpPr/>
      </dsp:nvSpPr>
      <dsp:spPr>
        <a:xfrm>
          <a:off x="0" y="542937"/>
          <a:ext cx="8280920" cy="102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original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multi.getOriginalFileName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2937"/>
        <a:ext cx="8280920" cy="1028485"/>
      </dsp:txXfrm>
    </dsp:sp>
    <dsp:sp modelId="{6AFD256A-7746-428D-AB5D-E1B3E96C9557}">
      <dsp:nvSpPr>
        <dsp:cNvPr id="0" name=""/>
        <dsp:cNvSpPr/>
      </dsp:nvSpPr>
      <dsp:spPr>
        <a:xfrm>
          <a:off x="2563629" y="1568934"/>
          <a:ext cx="6127880" cy="514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563629" y="1568934"/>
        <a:ext cx="6127880" cy="514165"/>
      </dsp:txXfrm>
    </dsp:sp>
    <dsp:sp modelId="{D050D452-E366-49D8-9021-99FBC2343B0F}">
      <dsp:nvSpPr>
        <dsp:cNvPr id="0" name=""/>
        <dsp:cNvSpPr/>
      </dsp:nvSpPr>
      <dsp:spPr>
        <a:xfrm>
          <a:off x="16" y="1641840"/>
          <a:ext cx="3795399" cy="4340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getContentType</a:t>
          </a:r>
          <a:r>
            <a:rPr lang="en-US" sz="2000" b="1" kern="1200" dirty="0" smtClean="0"/>
            <a:t>() </a:t>
          </a:r>
          <a:r>
            <a:rPr lang="ko-KR" altLang="en-US" sz="2000" b="1" kern="1200" dirty="0" err="1" smtClean="0"/>
            <a:t>메소드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1210" y="1663034"/>
        <a:ext cx="3753011" cy="412890"/>
      </dsp:txXfrm>
    </dsp:sp>
    <dsp:sp modelId="{32466F47-98A5-45DC-8379-B5B3C2E52BDB}">
      <dsp:nvSpPr>
        <dsp:cNvPr id="0" name=""/>
        <dsp:cNvSpPr/>
      </dsp:nvSpPr>
      <dsp:spPr>
        <a:xfrm>
          <a:off x="0" y="2091861"/>
          <a:ext cx="8280920" cy="102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String type=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multi.getContentType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091861"/>
        <a:ext cx="8280920" cy="1028485"/>
      </dsp:txXfrm>
    </dsp:sp>
    <dsp:sp modelId="{9707ACAE-CBB4-4B2F-90E6-B3D35F820B9D}">
      <dsp:nvSpPr>
        <dsp:cNvPr id="0" name=""/>
        <dsp:cNvSpPr/>
      </dsp:nvSpPr>
      <dsp:spPr>
        <a:xfrm>
          <a:off x="2469347" y="3137294"/>
          <a:ext cx="6127880" cy="514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69347" y="3137294"/>
        <a:ext cx="6127880" cy="514165"/>
      </dsp:txXfrm>
    </dsp:sp>
    <dsp:sp modelId="{97607E8D-A21F-4A1F-BAE4-D06E2FC98355}">
      <dsp:nvSpPr>
        <dsp:cNvPr id="0" name=""/>
        <dsp:cNvSpPr/>
      </dsp:nvSpPr>
      <dsp:spPr>
        <a:xfrm>
          <a:off x="-5" y="3210987"/>
          <a:ext cx="3418272" cy="4340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getFile</a:t>
          </a:r>
          <a:r>
            <a:rPr lang="en-US" sz="1800" b="1" kern="1200" dirty="0" smtClean="0"/>
            <a:t>() </a:t>
          </a:r>
          <a:r>
            <a:rPr lang="ko-KR" altLang="en-US" sz="1800" b="1" kern="1200" dirty="0" err="1" smtClean="0"/>
            <a:t>메소드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1189" y="3232181"/>
        <a:ext cx="3375884" cy="412890"/>
      </dsp:txXfrm>
    </dsp:sp>
    <dsp:sp modelId="{B731C11A-FFCE-444C-89B2-4F8BDF0BA5D3}">
      <dsp:nvSpPr>
        <dsp:cNvPr id="0" name=""/>
        <dsp:cNvSpPr/>
      </dsp:nvSpPr>
      <dsp:spPr>
        <a:xfrm>
          <a:off x="0" y="3652034"/>
          <a:ext cx="8280920" cy="102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File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file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= 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multi.getFile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(String name));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652034"/>
        <a:ext cx="8280920" cy="102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3/fileSelect.jsp" TargetMode="External"/><Relationship Id="rId2" Type="http://schemas.openxmlformats.org/officeDocument/2006/relationships/hyperlink" Target="../source/ch13/viewPage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3/fileInfoView.jsp" TargetMode="External"/><Relationship Id="rId2" Type="http://schemas.openxmlformats.org/officeDocument/2006/relationships/hyperlink" Target="../source/ch13/fileSelectPage.j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pstudy.co.kr/myapp/ch13/fileSelectPage.j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3/fileSelect.jsp" TargetMode="External"/><Relationship Id="rId2" Type="http://schemas.openxmlformats.org/officeDocument/2006/relationships/hyperlink" Target="../source/ch13/fileSelect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servlet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5949280"/>
            <a:ext cx="6192688" cy="620964"/>
          </a:xfrm>
        </p:spPr>
        <p:txBody>
          <a:bodyPr/>
          <a:lstStyle/>
          <a:p>
            <a:r>
              <a:rPr lang="ko-KR" altLang="en-US" sz="4000" dirty="0" smtClean="0"/>
              <a:t>파일업로드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Chapter13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8092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 err="1">
                <a:solidFill>
                  <a:schemeClr val="tx1"/>
                </a:solidFill>
              </a:rPr>
              <a:t>이클립스의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 err="1">
                <a:solidFill>
                  <a:schemeClr val="tx1"/>
                </a:solidFill>
              </a:rPr>
              <a:t>myapp</a:t>
            </a:r>
            <a:r>
              <a:rPr lang="en-US" altLang="ko-KR" sz="2000" b="0" dirty="0">
                <a:solidFill>
                  <a:schemeClr val="tx1"/>
                </a:solidFill>
              </a:rPr>
              <a:t>\</a:t>
            </a:r>
            <a:r>
              <a:rPr lang="en-US" altLang="ko-KR" sz="2000" b="0" dirty="0" err="1">
                <a:solidFill>
                  <a:schemeClr val="tx1"/>
                </a:solidFill>
              </a:rPr>
              <a:t>WebContent</a:t>
            </a:r>
            <a:r>
              <a:rPr lang="en-US" altLang="ko-KR" sz="2000" b="0" dirty="0">
                <a:solidFill>
                  <a:schemeClr val="tx1"/>
                </a:solidFill>
              </a:rPr>
              <a:t>\WEB-INF\lib </a:t>
            </a:r>
            <a:r>
              <a:rPr lang="ko-KR" altLang="en-US" sz="2000" b="0" dirty="0">
                <a:solidFill>
                  <a:schemeClr val="tx1"/>
                </a:solidFill>
              </a:rPr>
              <a:t>폴더에 복사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D:\2019년 JSP및서블릿 최종원고\ch13\그림\13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408712" cy="454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 내부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352928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>
                <a:solidFill>
                  <a:schemeClr val="tx1"/>
                </a:solidFill>
              </a:rPr>
              <a:t>클래스 파일의 묶음으로 압축된 </a:t>
            </a:r>
            <a:r>
              <a:rPr lang="en-US" altLang="ko-KR" sz="2000" b="0" dirty="0">
                <a:solidFill>
                  <a:schemeClr val="tx1"/>
                </a:solidFill>
              </a:rPr>
              <a:t>cos.jar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파일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tx1"/>
                </a:solidFill>
              </a:rPr>
              <a:t>com\</a:t>
            </a:r>
            <a:r>
              <a:rPr lang="en-US" altLang="ko-KR" sz="2000" b="0" dirty="0" err="1">
                <a:solidFill>
                  <a:schemeClr val="tx1"/>
                </a:solidFill>
              </a:rPr>
              <a:t>oreilly</a:t>
            </a:r>
            <a:r>
              <a:rPr lang="en-US" altLang="ko-KR" sz="2000" b="0" dirty="0">
                <a:solidFill>
                  <a:schemeClr val="tx1"/>
                </a:solidFill>
              </a:rPr>
              <a:t>\servlet </a:t>
            </a:r>
            <a:r>
              <a:rPr lang="ko-KR" altLang="en-US" sz="2000" b="0" dirty="0">
                <a:solidFill>
                  <a:schemeClr val="tx1"/>
                </a:solidFill>
              </a:rPr>
              <a:t>폴더를 보면 </a:t>
            </a:r>
            <a:r>
              <a:rPr lang="en-US" altLang="ko-KR" sz="2000" b="0" dirty="0" err="1">
                <a:solidFill>
                  <a:schemeClr val="tx1"/>
                </a:solidFill>
              </a:rPr>
              <a:t>MultipartRequest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클래스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4097" name="_x173581680" descr="EMB000019d837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68" b="39001"/>
          <a:stretch/>
        </p:blipFill>
        <p:spPr bwMode="auto">
          <a:xfrm>
            <a:off x="1979712" y="1844824"/>
            <a:ext cx="5054600" cy="2977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352928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/>
                </a:solidFill>
              </a:rPr>
              <a:t>MultipartRequest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ko-KR" altLang="en-US" sz="2000" dirty="0" err="1">
                <a:solidFill>
                  <a:schemeClr val="tx1"/>
                </a:solidFill>
              </a:rPr>
              <a:t>생성자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0" dirty="0" err="1">
                <a:solidFill>
                  <a:schemeClr val="tx1"/>
                </a:solidFill>
              </a:rPr>
              <a:t>MultipartRequest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err="1">
                <a:solidFill>
                  <a:schemeClr val="tx1"/>
                </a:solidFill>
              </a:rPr>
              <a:t>생성자는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>
                <a:solidFill>
                  <a:schemeClr val="tx1"/>
                </a:solidFill>
              </a:rPr>
              <a:t>8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가지가 제공됨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3914"/>
              </p:ext>
            </p:extLst>
          </p:nvPr>
        </p:nvGraphicFramePr>
        <p:xfrm>
          <a:off x="971600" y="1988840"/>
          <a:ext cx="7272808" cy="2476863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4461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Constructor Summary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021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public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MultipartRequest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javax.servlet.http.HttpServletRequest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request,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saveDirectory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maxPostSize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encoding,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FileRenamePolicy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policy)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352928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 err="1">
                <a:solidFill>
                  <a:schemeClr val="tx1"/>
                </a:solidFill>
              </a:rPr>
              <a:t>MultipartRequest</a:t>
            </a:r>
            <a:r>
              <a:rPr lang="ko-KR" altLang="en-US" sz="2000" b="0" dirty="0">
                <a:solidFill>
                  <a:schemeClr val="tx1"/>
                </a:solidFill>
              </a:rPr>
              <a:t>의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대표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-1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94958"/>
              </p:ext>
            </p:extLst>
          </p:nvPr>
        </p:nvGraphicFramePr>
        <p:xfrm>
          <a:off x="467544" y="1812876"/>
          <a:ext cx="8208912" cy="4392066"/>
        </p:xfrm>
        <a:graphic>
          <a:graphicData uri="http://schemas.openxmlformats.org/drawingml/2006/table">
            <a:tbl>
              <a:tblPr/>
              <a:tblGrid>
                <a:gridCol w="2166490"/>
                <a:gridCol w="6042422"/>
              </a:tblGrid>
              <a:tr h="43204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 Summary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4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getContentType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 된 파일의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컨</a:t>
                      </a:r>
                      <a:r>
                        <a:rPr lang="ko-KR" altLang="en-US" sz="1500" kern="0" spc="-2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텐트</a:t>
                      </a: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타입을 반환하고 </a:t>
                      </a:r>
                      <a:r>
                        <a:rPr lang="ko-KR" altLang="en-US" sz="1500" kern="0" spc="-2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업로드된</a:t>
                      </a: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파일이 없으면 </a:t>
                      </a:r>
                      <a:r>
                        <a:rPr lang="en-US" altLang="ko-KR" sz="1500" kern="0" spc="-2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</a:t>
                      </a: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을 반환합니다</a:t>
                      </a:r>
                      <a:r>
                        <a:rPr lang="en-US" altLang="ko-KR" sz="1500" kern="0" spc="-2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java.io.File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getFile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서버 상에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파일의 객체를 반환하고 업로드 된 파일 없으면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을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89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java.util.Enumeration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getFileNames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폼 요소 중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input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태그 속성이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file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로 된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파라미터의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이름들을 반환하고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파일이 없으면 비어있는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객체를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3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getFilesystemName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사용자가 지정해서 서버에 실제로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파일명을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352928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 err="1">
                <a:solidFill>
                  <a:schemeClr val="tx1"/>
                </a:solidFill>
              </a:rPr>
              <a:t>MultipartRequest</a:t>
            </a:r>
            <a:r>
              <a:rPr lang="ko-KR" altLang="en-US" sz="2000" b="0" dirty="0">
                <a:solidFill>
                  <a:schemeClr val="tx1"/>
                </a:solidFill>
              </a:rPr>
              <a:t>의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대표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-2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42113"/>
              </p:ext>
            </p:extLst>
          </p:nvPr>
        </p:nvGraphicFramePr>
        <p:xfrm>
          <a:off x="467544" y="1750251"/>
          <a:ext cx="8208912" cy="4885595"/>
        </p:xfrm>
        <a:graphic>
          <a:graphicData uri="http://schemas.openxmlformats.org/drawingml/2006/table">
            <a:tbl>
              <a:tblPr/>
              <a:tblGrid>
                <a:gridCol w="2166490"/>
                <a:gridCol w="6042422"/>
              </a:tblGrid>
              <a:tr h="44862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 Summary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684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getOriginalFileName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사용자가 지정해서 서버에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업로드된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파일명을 반환하고 이때의 파일명은 파일 중복을 고려한 파일명 변경 전의 이름을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95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스트링으로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주어진 이름에 대한 값을 반환하고 값 없이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파라미터가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전송되었거나 해당되는 이름의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파라미터가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전송이 안 되었을 경우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값을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java.util.Enumeration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getParameterNames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모든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파라미터의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이름을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객체로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4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[]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getParameterValues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name)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주어진 이름에 대한 값을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스트링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배열로 반환하고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파라미터가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전송되지 않았을 때는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값을 반환합니다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272" marR="59272" marT="16387" marB="163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52928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 err="1">
                <a:solidFill>
                  <a:schemeClr val="tx1"/>
                </a:solidFill>
              </a:rPr>
              <a:t>MultipartRequest</a:t>
            </a:r>
            <a:r>
              <a:rPr lang="ko-KR" altLang="en-US" sz="2000" b="0" dirty="0">
                <a:solidFill>
                  <a:schemeClr val="tx1"/>
                </a:solidFill>
              </a:rPr>
              <a:t>의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예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55712"/>
              </p:ext>
            </p:extLst>
          </p:nvPr>
        </p:nvGraphicFramePr>
        <p:xfrm>
          <a:off x="611560" y="2290959"/>
          <a:ext cx="7776864" cy="2578201"/>
        </p:xfrm>
        <a:graphic>
          <a:graphicData uri="http://schemas.openxmlformats.org/drawingml/2006/table">
            <a:tbl>
              <a:tblPr/>
              <a:tblGrid>
                <a:gridCol w="7776864"/>
              </a:tblGrid>
              <a:tr h="5760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굴림"/>
                        </a:rPr>
                        <a:t>업로드 되는 파일이 기존의 파일과 </a:t>
                      </a:r>
                      <a:r>
                        <a:rPr lang="ko-KR" altLang="en-US" sz="1800" b="1" kern="0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굴림"/>
                        </a:rPr>
                        <a:t>중복시</a:t>
                      </a:r>
                      <a:r>
                        <a:rPr lang="en-US" altLang="ko-KR" sz="1800" b="1" kern="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굴림"/>
                        </a:rPr>
                        <a:t> </a:t>
                      </a:r>
                      <a:r>
                        <a:rPr lang="ko-KR" altLang="en-US" sz="1800" b="1" kern="0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굴림"/>
                        </a:rPr>
                        <a:t>단점 해결한 </a:t>
                      </a:r>
                      <a:r>
                        <a:rPr lang="ko-KR" altLang="en-US" sz="1800" b="1" kern="0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굴림"/>
                        </a:rPr>
                        <a:t>생성자</a:t>
                      </a:r>
                      <a:endParaRPr lang="en-US" sz="1800" b="1" kern="0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021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MultipartRequest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multi = new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MultipartRequest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(request,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folderDirectory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                                      1024*10,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"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euc-kr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",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                                       new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DefaultFileRenamePolicy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10129238"/>
              </p:ext>
            </p:extLst>
          </p:nvPr>
        </p:nvGraphicFramePr>
        <p:xfrm>
          <a:off x="179512" y="1412776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1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81335605"/>
              </p:ext>
            </p:extLst>
          </p:nvPr>
        </p:nvGraphicFramePr>
        <p:xfrm>
          <a:off x="395536" y="1412776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8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폼 데이터를 분석하고 파일 업로드를 구현할 페이지를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작성하고 </a:t>
            </a:r>
            <a:r>
              <a:rPr lang="ko-KR" altLang="en-US" sz="2000" kern="0" dirty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source/ch13/viewPage.jsp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44824"/>
            <a:ext cx="828092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앞에서 작성한 </a:t>
            </a:r>
            <a:r>
              <a:rPr lang="en-US" altLang="ko-KR" sz="2000" kern="0" dirty="0" err="1">
                <a:latin typeface="+mn-lt"/>
                <a:ea typeface="굴림" charset="-127"/>
              </a:rPr>
              <a:t>fileSelect.jsp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파일을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실행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 smtClean="0"/>
              <a:t>user,title</a:t>
            </a:r>
            <a:r>
              <a:rPr lang="ko-KR" altLang="en-US" sz="2000" dirty="0"/>
              <a:t>에 값을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찾아보기</a:t>
            </a:r>
            <a:r>
              <a:rPr lang="en-US" altLang="ko-KR" sz="2000" dirty="0"/>
              <a:t>]</a:t>
            </a:r>
            <a:r>
              <a:rPr lang="ko-KR" altLang="en-US" sz="2000" dirty="0"/>
              <a:t>버튼을 </a:t>
            </a:r>
            <a:r>
              <a:rPr lang="ko-KR" altLang="en-US" sz="2000" dirty="0" smtClean="0"/>
              <a:t>클릭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en-US" altLang="ko-KR" sz="2000" dirty="0"/>
              <a:t>UPLOAD] </a:t>
            </a:r>
            <a:r>
              <a:rPr lang="ko-KR" altLang="en-US" sz="2000" dirty="0" smtClean="0"/>
              <a:t>버튼 클릭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jspstudy.co.kr/myapp/ch13/fileSelect</a:t>
            </a:r>
            <a:r>
              <a:rPr lang="en-US" altLang="ko-KR" sz="2000" kern="0" dirty="0" smtClean="0">
                <a:latin typeface="+mn-lt"/>
                <a:ea typeface="굴림" charset="-127"/>
                <a:hlinkClick r:id="rId3"/>
              </a:rPr>
              <a:t>.jsp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5122" name="Picture 2" descr="D:\2019년 JSP및서블릿 최종원고\ch13\그림\13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4982567" cy="28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2809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정상적으로 </a:t>
            </a:r>
            <a:r>
              <a:rPr lang="ko-KR" altLang="en-US" sz="2000" kern="0" dirty="0" err="1">
                <a:latin typeface="+mn-lt"/>
                <a:ea typeface="굴림" charset="-127"/>
              </a:rPr>
              <a:t>파라미터에</a:t>
            </a:r>
            <a:r>
              <a:rPr lang="ko-KR" altLang="en-US" sz="2000" kern="0" dirty="0">
                <a:latin typeface="+mn-lt"/>
                <a:ea typeface="굴림" charset="-127"/>
              </a:rPr>
              <a:t> 대한 이름과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값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파싱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실제 </a:t>
            </a:r>
            <a:r>
              <a:rPr lang="ko-KR" altLang="en-US" sz="2000" kern="0" dirty="0">
                <a:latin typeface="+mn-lt"/>
                <a:ea typeface="굴림" charset="-127"/>
              </a:rPr>
              <a:t>파일 이름과 저장된 파일 이름</a:t>
            </a:r>
            <a:r>
              <a:rPr lang="en-US" altLang="ko-KR" sz="2000" kern="0" dirty="0">
                <a:latin typeface="+mn-lt"/>
                <a:ea typeface="굴림" charset="-127"/>
              </a:rPr>
              <a:t>, </a:t>
            </a:r>
            <a:r>
              <a:rPr lang="ko-KR" altLang="en-US" sz="2000" kern="0" dirty="0">
                <a:latin typeface="+mn-lt"/>
                <a:ea typeface="굴림" charset="-127"/>
              </a:rPr>
              <a:t>파일 타입</a:t>
            </a:r>
            <a:r>
              <a:rPr lang="en-US" altLang="ko-KR" sz="2000" kern="0" dirty="0">
                <a:latin typeface="+mn-lt"/>
                <a:ea typeface="굴림" charset="-127"/>
              </a:rPr>
              <a:t>, </a:t>
            </a:r>
            <a:r>
              <a:rPr lang="ko-KR" altLang="en-US" sz="2000" kern="0" dirty="0">
                <a:latin typeface="+mn-lt"/>
                <a:ea typeface="굴림" charset="-127"/>
              </a:rPr>
              <a:t>파일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크기를 보여줌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6146" name="Picture 2" descr="D:\2019년 JSP및서블릿 최종원고\ch13\그림\13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459537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24471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341626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200195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파일업로드에 대해 학습 해본다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파일을 전송하여 서버로 업로드 하는 자료실 형태의 폼을 학습한다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170302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파일업로드 폼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구현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실행예제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2809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동일한 이름의 </a:t>
            </a:r>
            <a:r>
              <a:rPr lang="en-US" altLang="ko-KR" sz="2000" dirty="0" smtClean="0"/>
              <a:t>agr</a:t>
            </a:r>
            <a:r>
              <a:rPr lang="en-US" altLang="ko-KR" sz="2000" dirty="0" smtClean="0"/>
              <a:t>.txt </a:t>
            </a:r>
            <a:r>
              <a:rPr lang="ko-KR" altLang="en-US" sz="2000" dirty="0" smtClean="0"/>
              <a:t>파일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업로드시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이름 자동 변환</a:t>
            </a:r>
            <a:endParaRPr lang="ko-KR" altLang="en-US" sz="2000" dirty="0"/>
          </a:p>
        </p:txBody>
      </p:sp>
      <p:pic>
        <p:nvPicPr>
          <p:cNvPr id="7172" name="Picture 4" descr="D:\2019년 JSP및서블릿 최종원고\ch13\그림\13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02043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1412776"/>
            <a:ext cx="77048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페이지를 </a:t>
            </a:r>
            <a:r>
              <a:rPr lang="ko-KR" altLang="en-US" sz="2000" kern="0" dirty="0">
                <a:ea typeface="굴림" charset="-127"/>
              </a:rPr>
              <a:t>동적으로 생성하는 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source/ch13/fileSelectPage.jsp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여러 </a:t>
            </a:r>
            <a:r>
              <a:rPr lang="ko-KR" altLang="en-US" sz="2000" kern="0" dirty="0">
                <a:ea typeface="굴림" charset="-127"/>
              </a:rPr>
              <a:t>개의 업로드 파일을 처리하는 내용을 작성하고 </a:t>
            </a:r>
            <a:r>
              <a:rPr lang="ko-KR" altLang="en-US" sz="2000" kern="0" dirty="0" smtClean="0">
                <a:ea typeface="굴림" charset="-127"/>
              </a:rPr>
              <a:t>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source/ch13/fileInfoView.jsp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3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28092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작성한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fileSelectPage.jsp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파일을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실행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/>
              <a:t>user, title, content</a:t>
            </a:r>
            <a:r>
              <a:rPr lang="ko-KR" altLang="en-US" sz="2000" dirty="0"/>
              <a:t>에 각각 값을 </a:t>
            </a:r>
            <a:r>
              <a:rPr lang="ko-KR" altLang="en-US" sz="2000" dirty="0" smtClean="0"/>
              <a:t>입력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kern="0" dirty="0" smtClean="0">
                <a:ea typeface="굴림" charset="-127"/>
                <a:hlinkClick r:id="rId2"/>
              </a:rPr>
              <a:t>jspstudy.co.kr/myapp/ch13/fileSelectPage</a:t>
            </a: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.jsp</a:t>
            </a:r>
            <a:endParaRPr lang="en-US" altLang="ko-KR" kern="0" dirty="0" smtClean="0">
              <a:latin typeface="+mn-lt"/>
              <a:ea typeface="굴림" charset="-127"/>
            </a:endParaRPr>
          </a:p>
        </p:txBody>
      </p:sp>
      <p:pic>
        <p:nvPicPr>
          <p:cNvPr id="8194" name="Picture 2" descr="D:\2019년 JSP및서블릿 최종원고\ch13\그림\13_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448077" cy="36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28092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파일을 업로드 하고 싶은 경우 ‘추가할 파일 수 입력’ 필드에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/>
            </a:r>
            <a:br>
              <a:rPr lang="en-US" altLang="ko-KR" sz="2000" kern="0" dirty="0" smtClean="0">
                <a:latin typeface="+mn-lt"/>
                <a:ea typeface="굴림" charset="-127"/>
              </a:rPr>
            </a:br>
            <a:r>
              <a:rPr lang="ko-KR" altLang="en-US" sz="2000" kern="0" dirty="0" smtClean="0">
                <a:latin typeface="+mn-lt"/>
                <a:ea typeface="굴림" charset="-127"/>
              </a:rPr>
              <a:t>숫자를 </a:t>
            </a:r>
            <a:r>
              <a:rPr lang="ko-KR" altLang="en-US" sz="2000" kern="0" dirty="0">
                <a:latin typeface="+mn-lt"/>
                <a:ea typeface="굴림" charset="-127"/>
              </a:rPr>
              <a:t>적고 </a:t>
            </a:r>
            <a:r>
              <a:rPr lang="en-US" altLang="ko-KR" sz="2000" kern="0" dirty="0">
                <a:latin typeface="+mn-lt"/>
                <a:ea typeface="굴림" charset="-127"/>
              </a:rPr>
              <a:t>[</a:t>
            </a:r>
            <a:r>
              <a:rPr lang="ko-KR" altLang="en-US" sz="2000" kern="0" dirty="0">
                <a:latin typeface="+mn-lt"/>
                <a:ea typeface="굴림" charset="-127"/>
              </a:rPr>
              <a:t>확인</a:t>
            </a:r>
            <a:r>
              <a:rPr lang="en-US" altLang="ko-KR" sz="2000" kern="0" dirty="0">
                <a:latin typeface="+mn-lt"/>
                <a:ea typeface="굴림" charset="-127"/>
              </a:rPr>
              <a:t>]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버튼 클릭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입력한 수만큼 파일 선택 창이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pic>
        <p:nvPicPr>
          <p:cNvPr id="9218" name="Picture 2" descr="D:\2019년 JSP및서블릿 최종원고\ch13\그림\13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395119" cy="36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764704"/>
            <a:ext cx="842493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생성된 파일선택 창에 파일을 선택해서 </a:t>
            </a:r>
            <a:r>
              <a:rPr lang="en-US" altLang="ko-KR" sz="2000" kern="0" dirty="0">
                <a:latin typeface="+mn-lt"/>
                <a:ea typeface="굴림" charset="-127"/>
              </a:rPr>
              <a:t>[DONE] </a:t>
            </a:r>
            <a:r>
              <a:rPr lang="ko-KR" altLang="en-US" sz="2000" kern="0" dirty="0">
                <a:latin typeface="+mn-lt"/>
                <a:ea typeface="굴림" charset="-127"/>
              </a:rPr>
              <a:t>버튼을 누르면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/>
            </a:r>
            <a:br>
              <a:rPr lang="en-US" altLang="ko-KR" sz="2000" kern="0" dirty="0" smtClean="0">
                <a:latin typeface="+mn-lt"/>
                <a:ea typeface="굴림" charset="-127"/>
              </a:rPr>
            </a:br>
            <a:r>
              <a:rPr lang="ko-KR" altLang="en-US" sz="2000" kern="0" dirty="0" smtClean="0">
                <a:latin typeface="+mn-lt"/>
                <a:ea typeface="굴림" charset="-127"/>
              </a:rPr>
              <a:t>현재의 </a:t>
            </a:r>
            <a:r>
              <a:rPr lang="ko-KR" altLang="en-US" sz="2000" kern="0" dirty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전송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파일선택이 </a:t>
            </a:r>
            <a:r>
              <a:rPr lang="ko-KR" altLang="en-US" sz="2000" kern="0" dirty="0">
                <a:latin typeface="+mn-lt"/>
                <a:ea typeface="굴림" charset="-127"/>
              </a:rPr>
              <a:t>하나라도 누락 되어 있다면 ‘몇 번째 파일정보가 누락되었습니다</a:t>
            </a:r>
            <a:r>
              <a:rPr lang="en-US" altLang="ko-KR" sz="2000" kern="0" dirty="0">
                <a:latin typeface="+mn-lt"/>
                <a:ea typeface="굴림" charset="-127"/>
              </a:rPr>
              <a:t>...’</a:t>
            </a:r>
            <a:r>
              <a:rPr lang="ko-KR" altLang="en-US" sz="2000" kern="0" dirty="0">
                <a:latin typeface="+mn-lt"/>
                <a:ea typeface="굴림" charset="-127"/>
              </a:rPr>
              <a:t>라는 메시지가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출력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10242" name="Picture 2" descr="D:\2019년 JSP및서블릿 최종원고\ch13\그림\13_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307508" cy="300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42493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복수 개의 파일이 업로드 되어서 각각의 파일로 링크가 걸린 모습을 보여주는 </a:t>
            </a:r>
            <a:r>
              <a:rPr lang="en-US" altLang="ko-KR" sz="2000" kern="0" dirty="0" err="1">
                <a:latin typeface="+mn-lt"/>
                <a:ea typeface="굴림" charset="-127"/>
              </a:rPr>
              <a:t>fileInfoView.jsp</a:t>
            </a:r>
            <a:r>
              <a:rPr lang="ko-KR" altLang="en-US" sz="2000" kern="0" dirty="0">
                <a:latin typeface="+mn-lt"/>
                <a:ea typeface="굴림" charset="-127"/>
              </a:rPr>
              <a:t>의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실행 모습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11266" name="Picture 2" descr="D:\2019년 JSP및서블릿 최종원고\ch13\그림\13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7528197" cy="32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파일 업로드 예제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42493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err="1">
                <a:latin typeface="+mn-lt"/>
                <a:ea typeface="굴림" charset="-127"/>
              </a:rPr>
              <a:t>이클립스</a:t>
            </a:r>
            <a:r>
              <a:rPr lang="ko-KR" altLang="en-US" sz="2000" kern="0" dirty="0">
                <a:latin typeface="+mn-lt"/>
                <a:ea typeface="굴림" charset="-127"/>
              </a:rPr>
              <a:t> 프로젝트 탐색기를 통해서 실제로 업로드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파일을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업로드 폴더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새로고침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필요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12290" name="Picture 2" descr="D:\2019년 JSP및서블릿 최종원고\ch13\그림\13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771381" cy="422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업로드의 기본적인 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8" cy="115212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파일을 전송해서 업로드 하기 위해서 필요한 </a:t>
            </a:r>
            <a:r>
              <a:rPr lang="en-US" altLang="ko-KR" sz="2000" dirty="0">
                <a:solidFill>
                  <a:schemeClr val="tx1"/>
                </a:solidFill>
              </a:rPr>
              <a:t>form </a:t>
            </a:r>
            <a:r>
              <a:rPr lang="ko-KR" altLang="en-US" sz="2000" dirty="0">
                <a:solidFill>
                  <a:schemeClr val="tx1"/>
                </a:solidFill>
              </a:rPr>
              <a:t>태그와 </a:t>
            </a:r>
            <a:r>
              <a:rPr lang="en-US" altLang="ko-KR" sz="2000" dirty="0">
                <a:solidFill>
                  <a:schemeClr val="tx1"/>
                </a:solidFill>
              </a:rPr>
              <a:t>input </a:t>
            </a:r>
            <a:r>
              <a:rPr lang="ko-KR" altLang="en-US" sz="2000" dirty="0">
                <a:solidFill>
                  <a:schemeClr val="tx1"/>
                </a:solidFill>
              </a:rPr>
              <a:t>태그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352333374"/>
              </p:ext>
            </p:extLst>
          </p:nvPr>
        </p:nvGraphicFramePr>
        <p:xfrm>
          <a:off x="467544" y="2348880"/>
          <a:ext cx="80283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태그 페이지 구성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712968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b="0" dirty="0">
                <a:solidFill>
                  <a:schemeClr val="tx1"/>
                </a:solidFill>
              </a:rPr>
              <a:t>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 &lt;form name</a:t>
            </a:r>
            <a:r>
              <a:rPr lang="en-US" altLang="ko-KR" sz="2000" b="0" dirty="0">
                <a:solidFill>
                  <a:schemeClr val="tx1"/>
                </a:solidFill>
              </a:rPr>
              <a:t>="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frmName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" method</a:t>
            </a:r>
            <a:r>
              <a:rPr lang="en-US" altLang="ko-KR" sz="2000" b="0" dirty="0">
                <a:solidFill>
                  <a:schemeClr val="tx1"/>
                </a:solidFill>
              </a:rPr>
              <a:t>="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post"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  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enctype</a:t>
            </a:r>
            <a:r>
              <a:rPr lang="en-US" altLang="ko-KR" sz="2000" b="0" dirty="0">
                <a:solidFill>
                  <a:schemeClr val="tx1"/>
                </a:solidFill>
              </a:rPr>
              <a:t>="multipart/form-data"&gt;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    &lt;input type="text" name="title"&gt;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 &lt;</a:t>
            </a:r>
            <a:r>
              <a:rPr lang="en-US" altLang="ko-KR" sz="2000" b="0" dirty="0">
                <a:solidFill>
                  <a:schemeClr val="tx1"/>
                </a:solidFill>
              </a:rPr>
              <a:t>input type="file" name="</a:t>
            </a:r>
            <a:r>
              <a:rPr lang="en-US" altLang="ko-KR" sz="2000" b="0" dirty="0" err="1">
                <a:solidFill>
                  <a:schemeClr val="tx1"/>
                </a:solidFill>
              </a:rPr>
              <a:t>selectFile</a:t>
            </a:r>
            <a:r>
              <a:rPr lang="en-US" altLang="ko-KR" sz="2000" b="0" dirty="0">
                <a:solidFill>
                  <a:schemeClr val="tx1"/>
                </a:solidFill>
              </a:rPr>
              <a:t>"&gt;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 &lt;</a:t>
            </a:r>
            <a:r>
              <a:rPr lang="en-US" altLang="ko-KR" sz="2000" b="0" dirty="0">
                <a:solidFill>
                  <a:schemeClr val="tx1"/>
                </a:solidFill>
              </a:rPr>
              <a:t>input type="submit" name="OK"&gt;	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2000" b="0" dirty="0">
                <a:solidFill>
                  <a:schemeClr val="tx1"/>
                </a:solidFill>
              </a:rPr>
              <a:t>form&gt;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2000" b="0" dirty="0">
                <a:solidFill>
                  <a:schemeClr val="tx1"/>
                </a:solidFill>
              </a:rPr>
              <a:t>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2000" b="0" dirty="0">
                <a:solidFill>
                  <a:schemeClr val="tx1"/>
                </a:solidFill>
              </a:rPr>
              <a:t>html&gt;</a:t>
            </a:r>
            <a:endParaRPr lang="en-US" altLang="ko-KR" sz="2000" b="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선택 페이지</a:t>
            </a:r>
            <a:endParaRPr lang="ko-KR" altLang="en-US" dirty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980728"/>
            <a:ext cx="77181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파일을 선택하는 페이지를 만들기 위한 코드를 </a:t>
            </a:r>
            <a:r>
              <a:rPr lang="ko-KR" altLang="en-US" sz="2000" kern="0" dirty="0">
                <a:latin typeface="+mn-lt"/>
                <a:ea typeface="굴림" charset="-127"/>
              </a:rPr>
              <a:t>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source/ch13/fileSelect.jsp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2204864"/>
            <a:ext cx="72008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jspstudy.co.kr/myapp/ch13/fileSelect</a:t>
            </a:r>
            <a:r>
              <a:rPr lang="en-US" altLang="ko-KR" sz="2000" kern="0" dirty="0" smtClean="0">
                <a:latin typeface="+mn-lt"/>
                <a:ea typeface="굴림" charset="-127"/>
                <a:hlinkClick r:id="rId3"/>
              </a:rPr>
              <a:t>.jsp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2050" name="Picture 2" descr="D:\2019년 JSP및서블릿 최종원고\ch13\그림\1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0" y="3284984"/>
            <a:ext cx="5563543" cy="34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80920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tx1"/>
                </a:solidFill>
                <a:hlinkClick r:id="rId2"/>
              </a:rPr>
              <a:t>www.servlets.com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사이트에서 접속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0" dirty="0" err="1" smtClean="0">
                <a:solidFill>
                  <a:schemeClr val="tx1"/>
                </a:solidFill>
              </a:rPr>
              <a:t>com.oreilly.servlet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링크를 클릭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0" dirty="0" smtClean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72632024" descr="DRW00001d3c52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760640" cy="34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8092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>
                <a:solidFill>
                  <a:schemeClr val="tx1"/>
                </a:solidFill>
              </a:rPr>
              <a:t>화면의 하단부에 </a:t>
            </a:r>
            <a:r>
              <a:rPr lang="en-US" altLang="ko-KR" sz="2000" b="0" dirty="0">
                <a:solidFill>
                  <a:schemeClr val="tx1"/>
                </a:solidFill>
              </a:rPr>
              <a:t>cos-26Dec2008.zip </a:t>
            </a:r>
            <a:r>
              <a:rPr lang="ko-KR" altLang="en-US" sz="2000" b="0" dirty="0">
                <a:solidFill>
                  <a:schemeClr val="tx1"/>
                </a:solidFill>
              </a:rPr>
              <a:t>파일이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링크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73333552" descr="DRW00001d3c52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348880"/>
            <a:ext cx="540067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80920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>
                <a:solidFill>
                  <a:schemeClr val="tx1"/>
                </a:solidFill>
              </a:rPr>
              <a:t>다운로드 받은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파일 압축 해제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0" dirty="0" smtClean="0">
                <a:solidFill>
                  <a:schemeClr val="tx1"/>
                </a:solidFill>
              </a:rPr>
              <a:t>lib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폴더에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cos.jar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파일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존재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0" dirty="0" smtClean="0">
                <a:solidFill>
                  <a:schemeClr val="tx1"/>
                </a:solidFill>
              </a:rPr>
              <a:t>파일 </a:t>
            </a:r>
            <a:r>
              <a:rPr lang="ko-KR" altLang="en-US" sz="2000" b="0" dirty="0">
                <a:solidFill>
                  <a:schemeClr val="tx1"/>
                </a:solidFill>
              </a:rPr>
              <a:t>업로드와 </a:t>
            </a:r>
            <a:r>
              <a:rPr lang="en-US" altLang="ko-KR" sz="2000" b="0" dirty="0" err="1">
                <a:solidFill>
                  <a:schemeClr val="tx1"/>
                </a:solidFill>
              </a:rPr>
              <a:t>enctype</a:t>
            </a:r>
            <a:r>
              <a:rPr lang="en-US" altLang="ko-KR" sz="2000" b="0" dirty="0">
                <a:solidFill>
                  <a:schemeClr val="tx1"/>
                </a:solidFill>
              </a:rPr>
              <a:t>="multipart/form-data"</a:t>
            </a:r>
            <a:r>
              <a:rPr lang="ko-KR" altLang="en-US" sz="2000" b="0" dirty="0">
                <a:solidFill>
                  <a:schemeClr val="tx1"/>
                </a:solidFill>
              </a:rPr>
              <a:t>로 넘겨오는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파라미터에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대한 이름과 값을 얻어 낼 수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있다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74692800" descr="EMB00001d3c52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815107"/>
            <a:ext cx="540067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cos.jar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8092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>
                <a:solidFill>
                  <a:schemeClr val="tx1"/>
                </a:solidFill>
              </a:rPr>
              <a:t>사용되는 클래스 파일을 압축한 </a:t>
            </a:r>
            <a:r>
              <a:rPr lang="en-US" altLang="ko-KR" sz="2000" b="0" dirty="0">
                <a:solidFill>
                  <a:schemeClr val="tx1"/>
                </a:solidFill>
              </a:rPr>
              <a:t>cos.jar </a:t>
            </a:r>
            <a:r>
              <a:rPr lang="ko-KR" altLang="en-US" sz="2000" b="0" dirty="0">
                <a:solidFill>
                  <a:schemeClr val="tx1"/>
                </a:solidFill>
              </a:rPr>
              <a:t>파일을 다음의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위치에 </a:t>
            </a:r>
            <a:r>
              <a:rPr lang="ko-KR" altLang="en-US" sz="2000" b="0" dirty="0">
                <a:solidFill>
                  <a:schemeClr val="tx1"/>
                </a:solidFill>
              </a:rPr>
              <a:t>복사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74693600" descr="EMB00001d3c52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145406"/>
            <a:ext cx="5688632" cy="397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1231</TotalTime>
  <Words>710</Words>
  <Application>Microsoft Office PowerPoint</Application>
  <PresentationFormat>화면 슬라이드 쇼(4:3)</PresentationFormat>
  <Paragraphs>201</Paragraphs>
  <Slides>27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최종템블릿</vt:lpstr>
      <vt:lpstr>Image</vt:lpstr>
      <vt:lpstr>Chapter13  </vt:lpstr>
      <vt:lpstr>Contents</vt:lpstr>
      <vt:lpstr>파일 업로드의 기본적인 폼</vt:lpstr>
      <vt:lpstr>input 태그 페이지 구성</vt:lpstr>
      <vt:lpstr>파일 선택 페이지</vt:lpstr>
      <vt:lpstr>cos.jar 파일</vt:lpstr>
      <vt:lpstr>cos.jar 파일</vt:lpstr>
      <vt:lpstr>cos.jar 파일</vt:lpstr>
      <vt:lpstr>cos.jar 파일</vt:lpstr>
      <vt:lpstr>cos.jar 파일</vt:lpstr>
      <vt:lpstr>cos.jar 파일 내부</vt:lpstr>
      <vt:lpstr>MultipartRequest 클래스</vt:lpstr>
      <vt:lpstr>MultipartRequest 클래스</vt:lpstr>
      <vt:lpstr>MultipartRequest 클래스</vt:lpstr>
      <vt:lpstr>MultipartRequest 클래스</vt:lpstr>
      <vt:lpstr>MultipartRequest 클래스</vt:lpstr>
      <vt:lpstr>MultipartRequest 클래스</vt:lpstr>
      <vt:lpstr>파일 업로드 예제</vt:lpstr>
      <vt:lpstr>파일 업로드 예제</vt:lpstr>
      <vt:lpstr>파일 업로드 예제</vt:lpstr>
      <vt:lpstr>복수 파일 업로드 예제</vt:lpstr>
      <vt:lpstr>복수 파일 업로드 예제</vt:lpstr>
      <vt:lpstr>복수 파일 업로드 예제</vt:lpstr>
      <vt:lpstr>복수 파일 업로드 예제</vt:lpstr>
      <vt:lpstr>복수 파일 업로드 예제</vt:lpstr>
      <vt:lpstr>복수 파일 업로드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280</cp:revision>
  <dcterms:created xsi:type="dcterms:W3CDTF">2013-12-17T00:44:17Z</dcterms:created>
  <dcterms:modified xsi:type="dcterms:W3CDTF">2019-03-02T05:04:24Z</dcterms:modified>
</cp:coreProperties>
</file>