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89" r:id="rId4"/>
    <p:sldId id="391" r:id="rId5"/>
    <p:sldId id="392" r:id="rId6"/>
    <p:sldId id="393" r:id="rId7"/>
    <p:sldId id="394" r:id="rId8"/>
    <p:sldId id="395" r:id="rId9"/>
    <p:sldId id="396" r:id="rId10"/>
    <p:sldId id="398" r:id="rId11"/>
    <p:sldId id="399" r:id="rId12"/>
    <p:sldId id="400" r:id="rId13"/>
    <p:sldId id="401" r:id="rId14"/>
    <p:sldId id="402" r:id="rId15"/>
    <p:sldId id="411" r:id="rId16"/>
    <p:sldId id="412" r:id="rId17"/>
    <p:sldId id="413" r:id="rId18"/>
    <p:sldId id="415" r:id="rId19"/>
    <p:sldId id="416" r:id="rId20"/>
    <p:sldId id="418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4" autoAdjust="0"/>
    <p:restoredTop sz="94660" autoAdjust="0"/>
  </p:normalViewPr>
  <p:slideViewPr>
    <p:cSldViewPr>
      <p:cViewPr>
        <p:scale>
          <a:sx n="75" d="100"/>
          <a:sy n="75" d="100"/>
        </p:scale>
        <p:origin x="-157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" name="Picture 88" descr="C:\Users\Administrator\Desktop\커피잔.jpg"/>
          <p:cNvPicPr preferRelativeResize="0"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5/update.j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source/ch15/BoardReplyServlet.java" TargetMode="External"/><Relationship Id="rId5" Type="http://schemas.openxmlformats.org/officeDocument/2006/relationships/hyperlink" Target="../source/ch15/reply.jsp" TargetMode="External"/><Relationship Id="rId4" Type="http://schemas.openxmlformats.org/officeDocument/2006/relationships/hyperlink" Target="../source/ch15/BoardUpdateServlet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5/BoardBean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15/BoardMgr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5/list.j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5/post.j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5/read.jsp?num=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5/read.jsp?num=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5/read.j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5/read.j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5/reply.j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5/table.sq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../source/ch15/delete.jsp" TargetMode="External"/><Relationship Id="rId3" Type="http://schemas.openxmlformats.org/officeDocument/2006/relationships/hyperlink" Target="../source/ch15/list.jsp" TargetMode="External"/><Relationship Id="rId7" Type="http://schemas.openxmlformats.org/officeDocument/2006/relationships/hyperlink" Target="../source/ch15/download.j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source/ch15/read.jsp" TargetMode="External"/><Relationship Id="rId5" Type="http://schemas.openxmlformats.org/officeDocument/2006/relationships/hyperlink" Target="../source/ch15/BoardPostServlet.java" TargetMode="External"/><Relationship Id="rId4" Type="http://schemas.openxmlformats.org/officeDocument/2006/relationships/hyperlink" Target="../source/ch15/post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5949280"/>
            <a:ext cx="8208912" cy="6209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000" b="1" dirty="0" err="1" smtClean="0">
                <a:ea typeface="굴림" charset="-127"/>
              </a:rPr>
              <a:t>계층형</a:t>
            </a:r>
            <a:r>
              <a:rPr lang="ko-KR" altLang="en-US" sz="4000" b="1" dirty="0" smtClean="0">
                <a:ea typeface="굴림" charset="-127"/>
              </a:rPr>
              <a:t> 게시판</a:t>
            </a:r>
            <a:endParaRPr lang="en-US" altLang="ko-KR" sz="4000" b="1" dirty="0">
              <a:ea typeface="굴림" charset="-127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Chapter15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08720"/>
            <a:ext cx="8229600" cy="57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dirty="0" smtClean="0"/>
              <a:t>게시판 수정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답변 만들기</a:t>
            </a:r>
            <a:endParaRPr lang="en-US" altLang="ko-KR" sz="2400" dirty="0" smtClean="0"/>
          </a:p>
        </p:txBody>
      </p:sp>
      <p:pic>
        <p:nvPicPr>
          <p:cNvPr id="3" name="Picture 2" descr="D:\2019년 JSP및서블릿 최종원고\ch15\그림\15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5255"/>
            <a:ext cx="6779096" cy="512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2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dirty="0" smtClean="0"/>
              <a:t>게시판 수정 페이지를 작성</a:t>
            </a:r>
            <a:endParaRPr lang="en-US" altLang="ko-KR" sz="2400" dirty="0" smtClean="0"/>
          </a:p>
          <a:p>
            <a:pPr lvl="1"/>
            <a:r>
              <a:rPr lang="en-US" altLang="ko-KR" sz="2400" kern="0" dirty="0" smtClean="0">
                <a:latin typeface="+mn-ea"/>
                <a:hlinkClick r:id="rId3" action="ppaction://hlinkfile"/>
              </a:rPr>
              <a:t>source/ch15/update.jsp</a:t>
            </a:r>
            <a:endParaRPr lang="en-US" altLang="ko-KR" sz="2400" kern="0" dirty="0" smtClean="0">
              <a:latin typeface="+mn-ea"/>
            </a:endParaRPr>
          </a:p>
          <a:p>
            <a:r>
              <a:rPr lang="ko-KR" altLang="en-US" sz="2400" kern="0" dirty="0" smtClean="0">
                <a:latin typeface="+mn-ea"/>
              </a:rPr>
              <a:t>게시판 수정 처리</a:t>
            </a:r>
            <a:r>
              <a:rPr lang="en-US" altLang="ko-KR" sz="2400" kern="0" dirty="0" smtClean="0">
                <a:latin typeface="+mn-ea"/>
              </a:rPr>
              <a:t> </a:t>
            </a:r>
            <a:r>
              <a:rPr lang="ko-KR" altLang="en-US" sz="2400" kern="0" dirty="0" smtClean="0">
                <a:latin typeface="+mn-ea"/>
              </a:rPr>
              <a:t>서블릿 </a:t>
            </a:r>
            <a:r>
              <a:rPr lang="ko-KR" altLang="en-US" sz="2400" kern="0" dirty="0">
                <a:latin typeface="+mn-ea"/>
              </a:rPr>
              <a:t>작성</a:t>
            </a:r>
            <a:endParaRPr lang="en-US" altLang="ko-KR" sz="2400" kern="0" dirty="0">
              <a:latin typeface="+mn-ea"/>
            </a:endParaRPr>
          </a:p>
          <a:p>
            <a:pPr lvl="1"/>
            <a:r>
              <a:rPr lang="en-US" altLang="ko-KR" sz="2400" kern="0" dirty="0" smtClean="0">
                <a:latin typeface="+mn-ea"/>
                <a:hlinkClick r:id="rId4" action="ppaction://hlinkfile"/>
              </a:rPr>
              <a:t>source/ch15/BoardUpdateServlet.java</a:t>
            </a:r>
            <a:endParaRPr lang="en-US" altLang="ko-KR" sz="2400" kern="0" dirty="0" smtClean="0">
              <a:latin typeface="+mn-ea"/>
            </a:endParaRPr>
          </a:p>
          <a:p>
            <a:r>
              <a:rPr lang="ko-KR" altLang="en-US" sz="2400" kern="0" dirty="0" smtClean="0">
                <a:latin typeface="+mn-ea"/>
              </a:rPr>
              <a:t>게시판 답변 작성 페이지를 작성</a:t>
            </a:r>
            <a:endParaRPr lang="en-US" altLang="ko-KR" sz="2400" kern="0" dirty="0" smtClean="0">
              <a:latin typeface="+mn-ea"/>
            </a:endParaRPr>
          </a:p>
          <a:p>
            <a:pPr lvl="1"/>
            <a:r>
              <a:rPr lang="en-US" altLang="ko-KR" sz="2400" kern="0" dirty="0" smtClean="0">
                <a:latin typeface="+mn-ea"/>
                <a:hlinkClick r:id="rId5" action="ppaction://hlinkfile"/>
              </a:rPr>
              <a:t>source/ch15/reply.jsp</a:t>
            </a:r>
            <a:endParaRPr lang="en-US" altLang="ko-KR" sz="2400" kern="0" dirty="0" smtClean="0">
              <a:latin typeface="+mn-ea"/>
            </a:endParaRPr>
          </a:p>
          <a:p>
            <a:r>
              <a:rPr lang="ko-KR" altLang="en-US" sz="2400" kern="0" dirty="0" smtClean="0">
                <a:latin typeface="+mn-ea"/>
              </a:rPr>
              <a:t>게시판 답변 작성 처리 페이지를 작성</a:t>
            </a:r>
            <a:endParaRPr lang="en-US" altLang="ko-KR" sz="2400" kern="0" dirty="0">
              <a:latin typeface="+mn-ea"/>
            </a:endParaRPr>
          </a:p>
          <a:p>
            <a:pPr lvl="1"/>
            <a:r>
              <a:rPr lang="en-US" altLang="ko-KR" sz="2400" kern="0" dirty="0" smtClean="0">
                <a:latin typeface="+mn-ea"/>
                <a:hlinkClick r:id="rId6" action="ppaction://hlinkfile"/>
              </a:rPr>
              <a:t>source/ch15/BoardReplyServlet.java</a:t>
            </a:r>
            <a:endParaRPr lang="en-US" altLang="ko-KR" sz="2400" kern="0" dirty="0">
              <a:latin typeface="+mn-ea"/>
            </a:endParaRPr>
          </a:p>
          <a:p>
            <a:pPr lvl="1"/>
            <a:endParaRPr lang="en-US" altLang="ko-KR" sz="2400" kern="0" dirty="0" smtClean="0">
              <a:latin typeface="+mn-ea"/>
            </a:endParaRPr>
          </a:p>
          <a:p>
            <a:pPr lvl="1"/>
            <a:endParaRPr lang="en-US" altLang="ko-KR" sz="2400" kern="0" dirty="0">
              <a:latin typeface="+mn-ea"/>
            </a:endParaRPr>
          </a:p>
          <a:p>
            <a:pPr lvl="1"/>
            <a:endParaRPr lang="en-US" altLang="ko-KR" sz="2400" kern="0" dirty="0" smtClean="0">
              <a:latin typeface="+mn-ea"/>
            </a:endParaRP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523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dirty="0" smtClean="0"/>
              <a:t>게시판에 필요한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와 서블릿 그리</a:t>
            </a:r>
            <a:r>
              <a:rPr lang="ko-KR" altLang="en-US" sz="2400" dirty="0"/>
              <a:t>고</a:t>
            </a:r>
            <a:r>
              <a:rPr lang="ko-KR" altLang="en-US" sz="2400" dirty="0" smtClean="0"/>
              <a:t>  빈즈</a:t>
            </a:r>
            <a:endParaRPr lang="en-US" altLang="ko-KR" sz="2400" dirty="0" smtClean="0"/>
          </a:p>
        </p:txBody>
      </p:sp>
      <p:pic>
        <p:nvPicPr>
          <p:cNvPr id="3" name="Picture 2" descr="D:\2019년 JSP및서블릿 최종원고\ch15\그림\15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68" y="2708920"/>
            <a:ext cx="859119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0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dirty="0" smtClean="0"/>
              <a:t>게시판의 내용을 저장할 </a:t>
            </a:r>
            <a:r>
              <a:rPr lang="ko-KR" altLang="en-US" sz="2400" dirty="0" err="1" smtClean="0"/>
              <a:t>자바빈즈를</a:t>
            </a:r>
            <a:r>
              <a:rPr lang="ko-KR" altLang="en-US" sz="2400" dirty="0" smtClean="0"/>
              <a:t> 작성</a:t>
            </a:r>
            <a:endParaRPr lang="en-US" altLang="ko-KR" sz="2400" dirty="0" smtClean="0"/>
          </a:p>
          <a:p>
            <a:pPr lvl="1"/>
            <a:r>
              <a:rPr lang="en-US" altLang="ko-KR" sz="2400" kern="0" dirty="0" smtClean="0">
                <a:latin typeface="+mn-ea"/>
                <a:hlinkClick r:id="rId3" action="ppaction://hlinkfile"/>
              </a:rPr>
              <a:t>source/ch15/BoardBean.java</a:t>
            </a:r>
            <a:endParaRPr lang="en-US" altLang="ko-KR" sz="2400" kern="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2400" kern="0" dirty="0" smtClean="0">
              <a:latin typeface="+mn-ea"/>
            </a:endParaRPr>
          </a:p>
          <a:p>
            <a:r>
              <a:rPr lang="ko-KR" altLang="en-US" sz="2400" kern="0" dirty="0" err="1" smtClean="0">
                <a:latin typeface="+mn-ea"/>
              </a:rPr>
              <a:t>빈즈에</a:t>
            </a:r>
            <a:r>
              <a:rPr lang="ko-KR" altLang="en-US" sz="2400" kern="0" dirty="0" smtClean="0">
                <a:latin typeface="+mn-ea"/>
              </a:rPr>
              <a:t> 저장된 게시판 내용의 처리를 관리하는 파일 작성</a:t>
            </a:r>
            <a:endParaRPr lang="en-US" altLang="ko-KR" sz="2400" kern="0" dirty="0" smtClean="0">
              <a:latin typeface="+mn-ea"/>
            </a:endParaRPr>
          </a:p>
          <a:p>
            <a:pPr lvl="1"/>
            <a:r>
              <a:rPr lang="en-US" altLang="ko-KR" sz="2400" kern="0" dirty="0" smtClean="0">
                <a:latin typeface="+mn-ea"/>
                <a:hlinkClick r:id="rId4" action="ppaction://hlinkfile"/>
              </a:rPr>
              <a:t>source/ch15/BoardMgr.java</a:t>
            </a:r>
            <a:endParaRPr lang="en-US" altLang="ko-KR" sz="2400" kern="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2400" kern="0" dirty="0" smtClean="0">
              <a:latin typeface="+mn-ea"/>
            </a:endParaRPr>
          </a:p>
          <a:p>
            <a:r>
              <a:rPr lang="ko-KR" altLang="en-US" sz="2400" kern="0" dirty="0" smtClean="0">
                <a:latin typeface="+mn-ea"/>
              </a:rPr>
              <a:t>게시판 </a:t>
            </a:r>
            <a:r>
              <a:rPr lang="ko-KR" altLang="en-US" sz="2400" kern="0" dirty="0" err="1" smtClean="0">
                <a:latin typeface="+mn-ea"/>
              </a:rPr>
              <a:t>유틸</a:t>
            </a:r>
            <a:r>
              <a:rPr lang="ko-KR" altLang="en-US" sz="2400" kern="0" dirty="0" smtClean="0">
                <a:latin typeface="+mn-ea"/>
              </a:rPr>
              <a:t> 관련 자바 파일을 작성</a:t>
            </a:r>
            <a:endParaRPr lang="en-US" altLang="ko-KR" sz="2400" kern="0" dirty="0" smtClean="0">
              <a:latin typeface="+mn-ea"/>
            </a:endParaRPr>
          </a:p>
          <a:p>
            <a:pPr lvl="1"/>
            <a:r>
              <a:rPr lang="en-US" altLang="ko-KR" sz="2400" kern="0" dirty="0" smtClean="0">
                <a:latin typeface="+mn-ea"/>
                <a:hlinkClick r:id="rId4" action="ppaction://hlinkfile"/>
              </a:rPr>
              <a:t>source/ch15/UtilMgr.java</a:t>
            </a:r>
            <a:endParaRPr lang="en-US" altLang="ko-KR" sz="2400" kern="0" dirty="0">
              <a:latin typeface="+mn-ea"/>
            </a:endParaRPr>
          </a:p>
          <a:p>
            <a:pPr lvl="1"/>
            <a:endParaRPr lang="en-US" altLang="ko-KR" sz="2400" kern="0" dirty="0" smtClean="0">
              <a:latin typeface="+mn-ea"/>
            </a:endParaRPr>
          </a:p>
          <a:p>
            <a:pPr lvl="1"/>
            <a:endParaRPr lang="en-US" altLang="ko-KR" sz="2400" kern="0" dirty="0" smtClean="0">
              <a:latin typeface="+mn-ea"/>
            </a:endParaRPr>
          </a:p>
          <a:p>
            <a:pPr lvl="1"/>
            <a:endParaRPr lang="en-US" altLang="ko-KR" sz="2400" kern="0" dirty="0" smtClean="0">
              <a:latin typeface="+mn-ea"/>
            </a:endParaRPr>
          </a:p>
          <a:p>
            <a:pPr lvl="1"/>
            <a:endParaRPr lang="en-US" altLang="ko-KR" sz="2400" kern="0" dirty="0">
              <a:latin typeface="+mn-ea"/>
            </a:endParaRPr>
          </a:p>
          <a:p>
            <a:pPr lvl="1"/>
            <a:endParaRPr lang="en-US" altLang="ko-KR" sz="2400" kern="0" dirty="0" smtClean="0">
              <a:latin typeface="+mn-ea"/>
            </a:endParaRP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3651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692696"/>
            <a:ext cx="82296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ko-KR" altLang="en-US" sz="2400" dirty="0"/>
              <a:t>게시판 페이지 실행</a:t>
            </a:r>
            <a:endParaRPr lang="en-US" altLang="ko-KR" sz="2400" dirty="0"/>
          </a:p>
          <a:p>
            <a:pPr lvl="1"/>
            <a:r>
              <a:rPr lang="ko-KR" altLang="en-US" sz="2400" kern="0" dirty="0" smtClean="0">
                <a:latin typeface="+mn-ea"/>
              </a:rPr>
              <a:t>실행화면 </a:t>
            </a:r>
            <a:r>
              <a:rPr lang="en-US" altLang="ko-KR" sz="2400" kern="0" dirty="0" smtClean="0">
                <a:latin typeface="+mn-ea"/>
              </a:rPr>
              <a:t>:  </a:t>
            </a:r>
            <a:r>
              <a:rPr lang="en-US" altLang="ko-KR" sz="2400" kern="0" dirty="0" smtClean="0">
                <a:latin typeface="+mn-ea"/>
                <a:hlinkClick r:id="rId3"/>
              </a:rPr>
              <a:t>http://jspstudy.co.kr/myapp/ch15/list.jsp</a:t>
            </a:r>
            <a:endParaRPr lang="en-US" altLang="ko-KR" sz="2400" dirty="0">
              <a:ea typeface="굴림" charset="-127"/>
            </a:endParaRPr>
          </a:p>
          <a:p>
            <a:pPr marL="457200" lvl="1" indent="0">
              <a:buNone/>
            </a:pPr>
            <a:endParaRPr lang="en-US" altLang="ko-KR" sz="24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pic>
        <p:nvPicPr>
          <p:cNvPr id="3" name="Picture 2" descr="D:\2019년 JSP및서블릿 최종원고\ch15\그림\15_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624736" cy="413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3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692696"/>
            <a:ext cx="82296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ko-KR" altLang="en-US" sz="2400" dirty="0"/>
              <a:t>게시판 페이지 실행</a:t>
            </a:r>
            <a:endParaRPr lang="en-US" altLang="ko-KR" sz="2400" dirty="0"/>
          </a:p>
          <a:p>
            <a:pPr lvl="1"/>
            <a:r>
              <a:rPr lang="ko-KR" altLang="en-US" sz="2400" kern="0" dirty="0" smtClean="0">
                <a:latin typeface="+mn-ea"/>
              </a:rPr>
              <a:t>실행화면 </a:t>
            </a:r>
            <a:r>
              <a:rPr lang="en-US" altLang="ko-KR" sz="2400" kern="0" dirty="0" smtClean="0">
                <a:latin typeface="+mn-ea"/>
              </a:rPr>
              <a:t>:  </a:t>
            </a:r>
            <a:r>
              <a:rPr lang="en-US" altLang="ko-KR" sz="2400" kern="0" dirty="0" smtClean="0">
                <a:latin typeface="+mn-ea"/>
                <a:hlinkClick r:id="rId3"/>
              </a:rPr>
              <a:t>http://jspstudy.co.kr/myapp/ch15/post.jsp</a:t>
            </a:r>
            <a:endParaRPr lang="en-US" altLang="ko-KR" sz="2400" kern="0" dirty="0" smtClean="0">
              <a:latin typeface="+mn-ea"/>
            </a:endParaRPr>
          </a:p>
          <a:p>
            <a:pPr lvl="1"/>
            <a:r>
              <a:rPr lang="ko-KR" altLang="en-US" sz="2400" dirty="0" smtClean="0">
                <a:ea typeface="굴림" charset="-127"/>
              </a:rPr>
              <a:t>리스트에서 제목을 클릭하면 </a:t>
            </a:r>
            <a:r>
              <a:rPr lang="en-US" altLang="ko-KR" sz="2400" dirty="0" smtClean="0">
                <a:ea typeface="굴림" charset="-127"/>
              </a:rPr>
              <a:t>read.jsp </a:t>
            </a:r>
            <a:r>
              <a:rPr lang="ko-KR" altLang="en-US" sz="2400" dirty="0" smtClean="0">
                <a:ea typeface="굴림" charset="-127"/>
              </a:rPr>
              <a:t>호출</a:t>
            </a:r>
            <a:endParaRPr lang="en-US" altLang="ko-KR" sz="2400" dirty="0">
              <a:ea typeface="굴림" charset="-127"/>
            </a:endParaRPr>
          </a:p>
          <a:p>
            <a:pPr marL="457200" lvl="1" indent="0">
              <a:buNone/>
            </a:pPr>
            <a:endParaRPr lang="en-US" altLang="ko-KR" sz="24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pic>
        <p:nvPicPr>
          <p:cNvPr id="10242" name="Picture 2" descr="D:\2019년 JSP및서블릿 최종원고\ch15\그림\15_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59946"/>
            <a:ext cx="5976664" cy="399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1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692696"/>
            <a:ext cx="82296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ko-KR" altLang="en-US" sz="2400" dirty="0"/>
              <a:t>게시판 페이지 실행</a:t>
            </a:r>
            <a:endParaRPr lang="en-US" altLang="ko-KR" sz="2400" dirty="0"/>
          </a:p>
          <a:p>
            <a:pPr lvl="1"/>
            <a:r>
              <a:rPr lang="ko-KR" altLang="en-US" sz="2400" kern="0" dirty="0" smtClean="0">
                <a:latin typeface="+mn-ea"/>
              </a:rPr>
              <a:t>실행화면 </a:t>
            </a:r>
            <a:r>
              <a:rPr lang="en-US" altLang="ko-KR" sz="2400" kern="0" dirty="0" smtClean="0">
                <a:latin typeface="+mn-ea"/>
              </a:rPr>
              <a:t>:  </a:t>
            </a:r>
            <a:r>
              <a:rPr lang="en-US" altLang="ko-KR" sz="2400" kern="0" dirty="0" smtClean="0">
                <a:latin typeface="+mn-ea"/>
                <a:hlinkClick r:id="rId3"/>
              </a:rPr>
              <a:t>http://jspstudy.co.kr/myapp/ch15/read.jsp</a:t>
            </a:r>
            <a:endParaRPr lang="en-US" altLang="ko-KR" sz="2400" dirty="0">
              <a:ea typeface="굴림" charset="-127"/>
            </a:endParaRPr>
          </a:p>
          <a:p>
            <a:pPr marL="457200" lvl="1" indent="0">
              <a:buNone/>
            </a:pPr>
            <a:endParaRPr lang="en-US" altLang="ko-KR" sz="24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pic>
        <p:nvPicPr>
          <p:cNvPr id="11266" name="Picture 2" descr="D:\2019년 JSP및서블릿 최종원고\ch15\그림\15_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564904"/>
            <a:ext cx="716599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8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692696"/>
            <a:ext cx="82296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ko-KR" altLang="en-US" sz="2400" dirty="0"/>
              <a:t>게시판 페이지 실행</a:t>
            </a:r>
            <a:endParaRPr lang="en-US" altLang="ko-KR" sz="2400" dirty="0"/>
          </a:p>
          <a:p>
            <a:pPr lvl="1"/>
            <a:r>
              <a:rPr lang="ko-KR" altLang="en-US" sz="2400" kern="0" dirty="0" smtClean="0">
                <a:latin typeface="+mn-ea"/>
              </a:rPr>
              <a:t>실행화면 </a:t>
            </a:r>
            <a:r>
              <a:rPr lang="en-US" altLang="ko-KR" sz="2400" kern="0" dirty="0" smtClean="0">
                <a:latin typeface="+mn-ea"/>
              </a:rPr>
              <a:t>:  </a:t>
            </a:r>
            <a:r>
              <a:rPr lang="en-US" altLang="ko-KR" sz="2400" kern="0" dirty="0" smtClean="0">
                <a:latin typeface="+mn-ea"/>
                <a:hlinkClick r:id="rId3"/>
              </a:rPr>
              <a:t>http://jspstudy.co.kr/myapp/ch15/read.jsp</a:t>
            </a:r>
            <a:endParaRPr lang="en-US" altLang="ko-KR" sz="2400" kern="0" dirty="0" smtClean="0">
              <a:latin typeface="+mn-ea"/>
            </a:endParaRPr>
          </a:p>
          <a:p>
            <a:pPr lvl="1"/>
            <a:r>
              <a:rPr lang="ko-KR" altLang="en-US" sz="2400" kern="0" dirty="0" smtClean="0">
                <a:latin typeface="+mn-ea"/>
                <a:ea typeface="굴림" charset="-127"/>
              </a:rPr>
              <a:t>첨부된 파일명을 클릭하면 다운로드 </a:t>
            </a:r>
            <a:r>
              <a:rPr lang="en-US" altLang="ko-KR" sz="2400" kern="0" dirty="0" smtClean="0">
                <a:latin typeface="+mn-ea"/>
                <a:ea typeface="굴림" charset="-127"/>
              </a:rPr>
              <a:t>(download.jsp)</a:t>
            </a:r>
            <a:endParaRPr lang="en-US" altLang="ko-KR" sz="2400" dirty="0">
              <a:ea typeface="굴림" charset="-127"/>
            </a:endParaRPr>
          </a:p>
          <a:p>
            <a:pPr marL="457200" lvl="1" indent="0">
              <a:buNone/>
            </a:pPr>
            <a:endParaRPr lang="en-US" altLang="ko-KR" sz="24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pic>
        <p:nvPicPr>
          <p:cNvPr id="12291" name="Picture 3" descr="D:\2019년 JSP및서블릿 최종원고\ch15\그림\15_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302401" cy="347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692696"/>
            <a:ext cx="84249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ko-KR" altLang="en-US" sz="2400" dirty="0"/>
              <a:t>게시판 페이지 실행</a:t>
            </a:r>
            <a:endParaRPr lang="en-US" altLang="ko-KR" sz="2400" dirty="0"/>
          </a:p>
          <a:p>
            <a:pPr lvl="1"/>
            <a:r>
              <a:rPr lang="ko-KR" altLang="en-US" sz="2400" kern="0" dirty="0" smtClean="0">
                <a:latin typeface="+mn-ea"/>
              </a:rPr>
              <a:t>실행화면 </a:t>
            </a:r>
            <a:r>
              <a:rPr lang="en-US" altLang="ko-KR" sz="2400" kern="0" dirty="0" smtClean="0">
                <a:latin typeface="+mn-ea"/>
              </a:rPr>
              <a:t>:  </a:t>
            </a:r>
            <a:r>
              <a:rPr lang="en-US" altLang="ko-KR" sz="2400" kern="0" dirty="0" smtClean="0">
                <a:latin typeface="+mn-ea"/>
                <a:hlinkClick r:id="rId3"/>
              </a:rPr>
              <a:t>http://jspstudy.co.kr/myapp/ch15/delete.jsp</a:t>
            </a:r>
            <a:endParaRPr lang="en-US" altLang="ko-KR" sz="2400" dirty="0">
              <a:ea typeface="굴림" charset="-127"/>
            </a:endParaRPr>
          </a:p>
          <a:p>
            <a:pPr marL="457200" lvl="1" indent="0">
              <a:buNone/>
            </a:pPr>
            <a:endParaRPr lang="en-US" altLang="ko-KR" sz="24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pic>
        <p:nvPicPr>
          <p:cNvPr id="13314" name="Picture 2" descr="D:\2019년 JSP및서블릿 최종원고\ch15\그림\15_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9" y="2492896"/>
            <a:ext cx="8190677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6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692696"/>
            <a:ext cx="84249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ko-KR" altLang="en-US" sz="2400" dirty="0"/>
              <a:t>게시판 페이지 실행</a:t>
            </a:r>
            <a:endParaRPr lang="en-US" altLang="ko-KR" sz="2400" dirty="0"/>
          </a:p>
          <a:p>
            <a:pPr lvl="1"/>
            <a:r>
              <a:rPr lang="ko-KR" altLang="en-US" sz="2400" kern="0" dirty="0" smtClean="0">
                <a:latin typeface="+mn-ea"/>
              </a:rPr>
              <a:t>실행화면 </a:t>
            </a:r>
            <a:r>
              <a:rPr lang="en-US" altLang="ko-KR" sz="2400" kern="0" dirty="0" smtClean="0">
                <a:latin typeface="+mn-ea"/>
              </a:rPr>
              <a:t>:  </a:t>
            </a:r>
            <a:r>
              <a:rPr lang="en-US" altLang="ko-KR" sz="2400" kern="0" dirty="0" smtClean="0">
                <a:latin typeface="+mn-ea"/>
                <a:hlinkClick r:id="rId3"/>
              </a:rPr>
              <a:t>http://jspstudy.co.kr/myapp/ch15/update.jsp</a:t>
            </a:r>
            <a:endParaRPr lang="en-US" altLang="ko-KR" sz="2400" dirty="0">
              <a:ea typeface="굴림" charset="-127"/>
            </a:endParaRPr>
          </a:p>
          <a:p>
            <a:pPr marL="457200" lvl="1" indent="0">
              <a:buNone/>
            </a:pPr>
            <a:endParaRPr lang="en-US" altLang="ko-KR" sz="24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pic>
        <p:nvPicPr>
          <p:cNvPr id="14338" name="Picture 2" descr="D:\2019년 JSP및서블릿 최종원고\ch15\그림\15_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18680"/>
            <a:ext cx="7426994" cy="40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5" name="Group 83"/>
          <p:cNvGrpSpPr>
            <a:grpSpLocks/>
          </p:cNvGrpSpPr>
          <p:nvPr/>
        </p:nvGrpSpPr>
        <p:grpSpPr bwMode="auto">
          <a:xfrm>
            <a:off x="152400" y="908720"/>
            <a:ext cx="4724400" cy="685801"/>
            <a:chOff x="1296" y="1824"/>
            <a:chExt cx="2976" cy="432"/>
          </a:xfrm>
        </p:grpSpPr>
        <p:sp>
          <p:nvSpPr>
            <p:cNvPr id="2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2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1</a:t>
              </a:r>
            </a:p>
          </p:txBody>
        </p:sp>
      </p:grpSp>
      <p:grpSp>
        <p:nvGrpSpPr>
          <p:cNvPr id="30" name="Group 88"/>
          <p:cNvGrpSpPr>
            <a:grpSpLocks/>
          </p:cNvGrpSpPr>
          <p:nvPr/>
        </p:nvGrpSpPr>
        <p:grpSpPr bwMode="auto">
          <a:xfrm>
            <a:off x="152400" y="3175248"/>
            <a:ext cx="4724400" cy="685800"/>
            <a:chOff x="1296" y="1824"/>
            <a:chExt cx="2976" cy="432"/>
          </a:xfrm>
        </p:grpSpPr>
        <p:sp>
          <p:nvSpPr>
            <p:cNvPr id="3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3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980" y="1556792"/>
            <a:ext cx="8796515" cy="872034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계층형 게시판을 구현한다</a:t>
            </a:r>
            <a:r>
              <a:rPr lang="en-US" altLang="ko-KR" b="1" dirty="0" smtClean="0">
                <a:ea typeface="굴림" charset="-127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JSP</a:t>
            </a:r>
            <a:r>
              <a:rPr lang="ko-KR" altLang="en-US" b="1" dirty="0" smtClean="0">
                <a:ea typeface="굴림" charset="-127"/>
              </a:rPr>
              <a:t>와 서블릿을 이용한다</a:t>
            </a:r>
            <a:r>
              <a:rPr lang="en-US" altLang="ko-KR" b="1" dirty="0" smtClean="0">
                <a:ea typeface="굴림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9981" y="3861048"/>
            <a:ext cx="8796515" cy="2169825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err="1" smtClean="0">
                <a:ea typeface="굴림" charset="-127"/>
              </a:rPr>
              <a:t>계층형</a:t>
            </a:r>
            <a:r>
              <a:rPr lang="ko-KR" altLang="en-US" b="1" dirty="0" smtClean="0">
                <a:ea typeface="굴림" charset="-127"/>
              </a:rPr>
              <a:t> 게시판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데이터베이스 설계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설계 및 구현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WEB </a:t>
            </a:r>
            <a:r>
              <a:rPr lang="ko-KR" altLang="en-US" b="1" dirty="0" smtClean="0">
                <a:ea typeface="굴림" charset="-127"/>
              </a:rPr>
              <a:t>화면은 </a:t>
            </a:r>
            <a:r>
              <a:rPr lang="en-US" altLang="ko-KR" b="1" dirty="0" smtClean="0">
                <a:ea typeface="굴림" charset="-127"/>
              </a:rPr>
              <a:t>JSP, Database </a:t>
            </a:r>
            <a:r>
              <a:rPr lang="ko-KR" altLang="en-US" b="1" dirty="0" smtClean="0">
                <a:ea typeface="굴림" charset="-127"/>
              </a:rPr>
              <a:t>연동 처리 부분은 서블릿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b="1" dirty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692696"/>
            <a:ext cx="84249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ko-KR" altLang="en-US" sz="2400" dirty="0"/>
              <a:t>게시판 페이지 실행</a:t>
            </a:r>
            <a:endParaRPr lang="en-US" altLang="ko-KR" sz="2400" dirty="0"/>
          </a:p>
          <a:p>
            <a:pPr lvl="1"/>
            <a:r>
              <a:rPr lang="ko-KR" altLang="en-US" sz="2400" kern="0" dirty="0" smtClean="0">
                <a:latin typeface="+mn-ea"/>
              </a:rPr>
              <a:t>실행화면 </a:t>
            </a:r>
            <a:r>
              <a:rPr lang="en-US" altLang="ko-KR" sz="2400" kern="0" dirty="0" smtClean="0">
                <a:latin typeface="+mn-ea"/>
              </a:rPr>
              <a:t>:  </a:t>
            </a:r>
            <a:r>
              <a:rPr lang="en-US" altLang="ko-KR" sz="2400" kern="0" dirty="0" smtClean="0">
                <a:latin typeface="+mn-ea"/>
                <a:hlinkClick r:id="rId3"/>
              </a:rPr>
              <a:t>http://jspstudy.co.kr/myapp/ch15/reply.jsp</a:t>
            </a:r>
            <a:endParaRPr lang="en-US" altLang="ko-KR" sz="2400" dirty="0">
              <a:ea typeface="굴림" charset="-127"/>
            </a:endParaRPr>
          </a:p>
          <a:p>
            <a:pPr marL="457200" lvl="1" indent="0">
              <a:buNone/>
            </a:pPr>
            <a:endParaRPr lang="en-US" altLang="ko-KR" sz="24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pic>
        <p:nvPicPr>
          <p:cNvPr id="15362" name="Picture 2" descr="D:\2019년 JSP및서블릿 최종원고\ch15\그림\15_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78" y="2188964"/>
            <a:ext cx="7471619" cy="42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1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</a:t>
            </a:r>
            <a:r>
              <a:rPr lang="en-US" altLang="ko-K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!</a:t>
            </a:r>
            <a:endParaRPr lang="ko-KR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계층형</a:t>
            </a:r>
            <a:r>
              <a:rPr lang="ko-KR" altLang="en-US" dirty="0" smtClean="0"/>
              <a:t> 게시판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68760"/>
            <a:ext cx="8229600" cy="57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dirty="0" err="1" smtClean="0"/>
              <a:t>계층형</a:t>
            </a:r>
            <a:r>
              <a:rPr lang="ko-KR" altLang="en-US" sz="2400" dirty="0" smtClean="0"/>
              <a:t> 게시판의 전체적인 구조</a:t>
            </a:r>
            <a:endParaRPr lang="ko-KR" alt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849628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4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계층형</a:t>
            </a:r>
            <a:r>
              <a:rPr lang="ko-KR" altLang="en-US" dirty="0" smtClean="0"/>
              <a:t> 게시판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196752"/>
            <a:ext cx="760095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계층형</a:t>
            </a:r>
            <a:r>
              <a:rPr lang="ko-KR" altLang="en-US" dirty="0" smtClean="0"/>
              <a:t> 게시판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96752"/>
            <a:ext cx="8229600" cy="4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dirty="0" smtClean="0"/>
              <a:t>게시판의 기능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42493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1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설계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0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dirty="0" smtClean="0"/>
              <a:t>게시판 테이블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9271"/>
            <a:ext cx="76295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4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설계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dirty="0" smtClean="0"/>
              <a:t>게시판 테이블 만들기</a:t>
            </a:r>
            <a:endParaRPr lang="en-US" altLang="ko-KR" sz="2400" dirty="0" smtClean="0"/>
          </a:p>
          <a:p>
            <a:pPr lvl="1"/>
            <a:r>
              <a:rPr lang="en-US" altLang="ko-KR" sz="2400" kern="0" dirty="0" smtClean="0">
                <a:latin typeface="+mn-ea"/>
                <a:hlinkClick r:id="rId3" action="ppaction://hlinkfile"/>
              </a:rPr>
              <a:t>source/ch15/table.sql</a:t>
            </a:r>
            <a:endParaRPr lang="en-US" altLang="ko-KR" sz="2400" kern="0" dirty="0">
              <a:latin typeface="+mn-ea"/>
            </a:endParaRPr>
          </a:p>
        </p:txBody>
      </p:sp>
      <p:pic>
        <p:nvPicPr>
          <p:cNvPr id="5122" name="Picture 2" descr="D:\2019년 JSP및서블릿 최종원고\ch15\그림\15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6768752" cy="39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0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24744"/>
            <a:ext cx="8229600" cy="72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dirty="0" smtClean="0"/>
              <a:t>게시판 쓰기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읽기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 만들기</a:t>
            </a:r>
            <a:endParaRPr lang="en-US" altLang="ko-KR" sz="2400" dirty="0" smtClean="0"/>
          </a:p>
        </p:txBody>
      </p:sp>
      <p:pic>
        <p:nvPicPr>
          <p:cNvPr id="3" name="Picture 2" descr="D:\2019년 JSP및서블릿 최종원고\ch15\그림\15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57435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96752"/>
            <a:ext cx="82296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dirty="0" smtClean="0"/>
              <a:t>게시판 리스트 페이지를 작성</a:t>
            </a:r>
            <a:endParaRPr lang="en-US" altLang="ko-KR" sz="2400" dirty="0" smtClean="0"/>
          </a:p>
          <a:p>
            <a:pPr lvl="1"/>
            <a:r>
              <a:rPr lang="en-US" altLang="ko-KR" sz="2400" kern="0" dirty="0" smtClean="0">
                <a:latin typeface="+mn-ea"/>
                <a:hlinkClick r:id="rId3" action="ppaction://hlinkfile"/>
              </a:rPr>
              <a:t>source/ch15/list.jsp</a:t>
            </a:r>
            <a:endParaRPr lang="en-US" altLang="ko-KR" sz="2400" kern="0" dirty="0" smtClean="0">
              <a:latin typeface="+mn-ea"/>
            </a:endParaRPr>
          </a:p>
          <a:p>
            <a:r>
              <a:rPr lang="ko-KR" altLang="en-US" sz="2400" kern="0" dirty="0" smtClean="0">
                <a:latin typeface="+mn-ea"/>
              </a:rPr>
              <a:t>게시판 쓰기  페이지를 작성</a:t>
            </a:r>
            <a:endParaRPr lang="en-US" altLang="ko-KR" sz="2400" kern="0" dirty="0" smtClean="0">
              <a:latin typeface="+mn-ea"/>
            </a:endParaRPr>
          </a:p>
          <a:p>
            <a:pPr lvl="1"/>
            <a:r>
              <a:rPr lang="en-US" altLang="ko-KR" sz="2400" kern="0" dirty="0" smtClean="0">
                <a:latin typeface="+mn-ea"/>
                <a:hlinkClick r:id="rId4" action="ppaction://hlinkfile"/>
              </a:rPr>
              <a:t>source/ch15/post.jsp</a:t>
            </a:r>
            <a:endParaRPr lang="en-US" altLang="ko-KR" sz="2400" kern="0" dirty="0" smtClean="0">
              <a:latin typeface="+mn-ea"/>
            </a:endParaRPr>
          </a:p>
          <a:p>
            <a:r>
              <a:rPr lang="ko-KR" altLang="en-US" sz="2400" kern="0" dirty="0">
                <a:latin typeface="+mn-ea"/>
              </a:rPr>
              <a:t>게시판 쓰기 </a:t>
            </a:r>
            <a:r>
              <a:rPr lang="ko-KR" altLang="en-US" sz="2400" kern="0" dirty="0" smtClean="0">
                <a:latin typeface="+mn-ea"/>
              </a:rPr>
              <a:t>서블릿 작성</a:t>
            </a:r>
            <a:endParaRPr lang="en-US" altLang="ko-KR" sz="2400" kern="0" dirty="0">
              <a:latin typeface="+mn-ea"/>
            </a:endParaRPr>
          </a:p>
          <a:p>
            <a:pPr lvl="1"/>
            <a:r>
              <a:rPr lang="en-US" altLang="ko-KR" sz="2400" kern="0" dirty="0">
                <a:latin typeface="+mn-ea"/>
                <a:hlinkClick r:id="rId5" action="ppaction://hlinkfile"/>
              </a:rPr>
              <a:t>source/ch15/BoardPostServlet.java</a:t>
            </a:r>
            <a:endParaRPr lang="en-US" altLang="ko-KR" sz="2400" kern="0" dirty="0" smtClean="0">
              <a:latin typeface="+mn-ea"/>
            </a:endParaRPr>
          </a:p>
          <a:p>
            <a:r>
              <a:rPr lang="ko-KR" altLang="en-US" sz="2400" dirty="0" smtClean="0"/>
              <a:t>게시판 읽기 페이지를 작성</a:t>
            </a:r>
            <a:endParaRPr lang="en-US" altLang="ko-KR" sz="2400" dirty="0" smtClean="0"/>
          </a:p>
          <a:p>
            <a:pPr lvl="1"/>
            <a:r>
              <a:rPr lang="en-US" altLang="ko-KR" sz="2400" kern="0" dirty="0" smtClean="0">
                <a:latin typeface="+mn-ea"/>
                <a:hlinkClick r:id="rId6" action="ppaction://hlinkfile"/>
              </a:rPr>
              <a:t>source/ch15/read.jsp</a:t>
            </a:r>
            <a:endParaRPr lang="en-US" altLang="ko-KR" sz="2400" kern="0" dirty="0" smtClean="0">
              <a:latin typeface="+mn-ea"/>
            </a:endParaRPr>
          </a:p>
          <a:p>
            <a:r>
              <a:rPr lang="ko-KR" altLang="en-US" sz="2400" dirty="0" smtClean="0"/>
              <a:t>게시판 첨부파일 다운로드 페이지를 작성</a:t>
            </a:r>
            <a:endParaRPr lang="en-US" altLang="ko-KR" sz="2400" dirty="0" smtClean="0"/>
          </a:p>
          <a:p>
            <a:pPr lvl="1"/>
            <a:r>
              <a:rPr lang="en-US" altLang="ko-KR" sz="2400" kern="0" dirty="0" smtClean="0">
                <a:latin typeface="+mn-ea"/>
                <a:hlinkClick r:id="rId7" action="ppaction://hlinkfile"/>
              </a:rPr>
              <a:t>source/ch15/download.jsp</a:t>
            </a:r>
            <a:endParaRPr lang="en-US" altLang="ko-KR" sz="2400" kern="0" dirty="0" smtClean="0">
              <a:latin typeface="+mn-ea"/>
            </a:endParaRPr>
          </a:p>
          <a:p>
            <a:r>
              <a:rPr lang="ko-KR" altLang="en-US" sz="2400" dirty="0" smtClean="0"/>
              <a:t>게시판 삭제 페이지를 작성</a:t>
            </a:r>
            <a:endParaRPr lang="en-US" altLang="ko-KR" sz="2400" dirty="0" smtClean="0"/>
          </a:p>
          <a:p>
            <a:pPr lvl="1"/>
            <a:r>
              <a:rPr lang="en-US" altLang="ko-KR" sz="2400" kern="0" dirty="0" smtClean="0">
                <a:latin typeface="+mn-ea"/>
                <a:hlinkClick r:id="rId8" action="ppaction://hlinkfile"/>
              </a:rPr>
              <a:t>source/ch15/delete.jsp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7169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3324</TotalTime>
  <Words>309</Words>
  <Application>Microsoft Office PowerPoint</Application>
  <PresentationFormat>화면 슬라이드 쇼(4:3)</PresentationFormat>
  <Paragraphs>143</Paragraphs>
  <Slides>21</Slides>
  <Notes>20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최종템블릿</vt:lpstr>
      <vt:lpstr>Image</vt:lpstr>
      <vt:lpstr>Chapter15  </vt:lpstr>
      <vt:lpstr>Contents</vt:lpstr>
      <vt:lpstr>계층형 게시판</vt:lpstr>
      <vt:lpstr>계층형 게시판</vt:lpstr>
      <vt:lpstr>계층형 게시판</vt:lpstr>
      <vt:lpstr>데이터베이스 설계</vt:lpstr>
      <vt:lpstr>데이터베이스 설계</vt:lpstr>
      <vt:lpstr>설계 및 구현</vt:lpstr>
      <vt:lpstr>설계 및 구현</vt:lpstr>
      <vt:lpstr>설계 및 구현</vt:lpstr>
      <vt:lpstr>설계 및 구현</vt:lpstr>
      <vt:lpstr>설계 및 구현</vt:lpstr>
      <vt:lpstr>설계 및 구현</vt:lpstr>
      <vt:lpstr>설계 및 구현</vt:lpstr>
      <vt:lpstr>설계 및 구현</vt:lpstr>
      <vt:lpstr>설계 및 구현</vt:lpstr>
      <vt:lpstr>설계 및 구현</vt:lpstr>
      <vt:lpstr>설계 및 구현</vt:lpstr>
      <vt:lpstr>설계 및 구현</vt:lpstr>
      <vt:lpstr>설계 및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229</cp:revision>
  <dcterms:created xsi:type="dcterms:W3CDTF">2013-12-17T00:44:17Z</dcterms:created>
  <dcterms:modified xsi:type="dcterms:W3CDTF">2019-03-02T06:33:06Z</dcterms:modified>
</cp:coreProperties>
</file>