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325" r:id="rId4"/>
    <p:sldId id="328" r:id="rId5"/>
    <p:sldId id="327" r:id="rId6"/>
    <p:sldId id="326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2634" y="8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header.jsp" TargetMode="External"/><Relationship Id="rId2" Type="http://schemas.openxmlformats.org/officeDocument/2006/relationships/hyperlink" Target="http://jspstudy.co.kr/myapp/ch18/el/header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operators.jsp" TargetMode="External"/><Relationship Id="rId2" Type="http://schemas.openxmlformats.org/officeDocument/2006/relationships/hyperlink" Target="http://jspstudy.co.kr/myapp/ch18/el/operators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mpty.jsp" TargetMode="External"/><Relationship Id="rId2" Type="http://schemas.openxmlformats.org/officeDocument/2006/relationships/hyperlink" Target="http://jspstudy.co.kr/myapp/ch18/el/empty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array1.jsp" TargetMode="External"/><Relationship Id="rId2" Type="http://schemas.openxmlformats.org/officeDocument/2006/relationships/hyperlink" Target="http://jspstudy.co.kr/myapp/ch18/el/array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array2.jsp" TargetMode="External"/><Relationship Id="rId2" Type="http://schemas.openxmlformats.org/officeDocument/2006/relationships/hyperlink" Target="http://jspstudy.co.kr/myapp/ch18/el/array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LBean.java" TargetMode="External"/><Relationship Id="rId2" Type="http://schemas.openxmlformats.org/officeDocument/2006/relationships/hyperlink" Target="http://jspstudy.co.kr/myapp/ch18/el/bea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../source/ch18/el/beans.jsp" TargetMode="External"/><Relationship Id="rId4" Type="http://schemas.openxmlformats.org/officeDocument/2006/relationships/hyperlink" Target="../source/ch18/el/bean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LMethod.java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jspstudy.co.kr/myapp/ch18/el/elMethod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source/ch18/el/elMethod.jsp" TargetMode="External"/><Relationship Id="rId5" Type="http://schemas.openxmlformats.org/officeDocument/2006/relationships/hyperlink" Target="../source/ch18/el/web.xml" TargetMode="External"/><Relationship Id="rId4" Type="http://schemas.openxmlformats.org/officeDocument/2006/relationships/hyperlink" Target="../source/ch18/el/Functions.tl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l1.jsp" TargetMode="External"/><Relationship Id="rId2" Type="http://schemas.openxmlformats.org/officeDocument/2006/relationships/hyperlink" Target="http://jspstudy.co.kr/myapp/ch18/el/el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el2.jsp" TargetMode="External"/><Relationship Id="rId2" Type="http://schemas.openxmlformats.org/officeDocument/2006/relationships/hyperlink" Target="http://jspstudy.co.kr/myapp/ch18/el/el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scope1.jsp" TargetMode="External"/><Relationship Id="rId2" Type="http://schemas.openxmlformats.org/officeDocument/2006/relationships/hyperlink" Target="http://jspstudy.co.kr/myapp/ch18/el/scope1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../source/ch18/el/scope2.j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scope3.jsp" TargetMode="External"/><Relationship Id="rId2" Type="http://schemas.openxmlformats.org/officeDocument/2006/relationships/hyperlink" Target="http://jspstudy.co.kr/myapp/ch18/el/scope3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param1.html" TargetMode="External"/><Relationship Id="rId2" Type="http://schemas.openxmlformats.org/officeDocument/2006/relationships/hyperlink" Target="http://jspstudy.co.kr/myapp/ch18/el/param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../source/ch18/el/param1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el/param2.html" TargetMode="External"/><Relationship Id="rId2" Type="http://schemas.openxmlformats.org/officeDocument/2006/relationships/hyperlink" Target="http://jspstudy.co.kr/myapp/ch18/el/param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../source/ch18/el/param2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44" y="5949280"/>
            <a:ext cx="8821644" cy="620964"/>
          </a:xfrm>
        </p:spPr>
        <p:txBody>
          <a:bodyPr/>
          <a:lstStyle/>
          <a:p>
            <a:r>
              <a:rPr lang="ko-KR" altLang="en-US" sz="4000" dirty="0" smtClean="0"/>
              <a:t>표현언어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EL)</a:t>
            </a:r>
            <a:r>
              <a:rPr lang="ko-KR" altLang="en-US" sz="4000" dirty="0" smtClean="0"/>
              <a:t>와 </a:t>
            </a:r>
            <a:r>
              <a:rPr lang="en-US" sz="4000" dirty="0" smtClean="0"/>
              <a:t>JSTL </a:t>
            </a:r>
            <a:r>
              <a:rPr lang="en-US" altLang="ko-KR" sz="4000" dirty="0" smtClean="0"/>
              <a:t>1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Chapter18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header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http://jspstudy.co.kr/myapp/ch18/el/header.jsp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source/ch18/el/header.jsp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 descr="D:\2019년 JSP및서블릿 최종원고\ch18\그림\18_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768752" cy="39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조작자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(Operators)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연산자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 lvl="1">
              <a:buNone/>
            </a:pPr>
            <a:endParaRPr lang="en-US" altLang="ko-KR" sz="2400" kern="1200" dirty="0" smtClean="0"/>
          </a:p>
          <a:p>
            <a:pPr lvl="1">
              <a:buNone/>
            </a:pPr>
            <a:endParaRPr lang="en-US" altLang="ko-KR" sz="2400" kern="1200" dirty="0" smtClean="0"/>
          </a:p>
          <a:p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산술 연산자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49" y="1601134"/>
            <a:ext cx="6162923" cy="20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1"/>
            <a:ext cx="6912768" cy="22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논리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연산자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 lvl="1">
              <a:buNone/>
            </a:pPr>
            <a:endParaRPr lang="en-US" altLang="ko-KR" sz="2400" kern="1200" dirty="0" smtClean="0"/>
          </a:p>
          <a:p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비교 연산자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7091"/>
            <a:ext cx="6300192" cy="153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7149231" cy="26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0"/>
            <a:ext cx="3471858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산술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논리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비교 연산자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http://jspstudy.co.kr/myapp/ch18/el/operators.jsp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source/ch18/el/operators.jsp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164629"/>
            <a:ext cx="3384376" cy="5305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empty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연산자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http://jspstudy.co.kr/myapp/ch18/el/empty.jsp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source/ch18/el/empty.jsp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3314" name="Picture 2" descr="D:\2019년 JSP및서블릿 최종원고\ch18\그림\18_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5" y="2636911"/>
            <a:ext cx="8067253" cy="33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배열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http://jspstudy.co.kr/myapp/ch18/el/array1.jsp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source/ch18/el/array1.jsp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4338" name="Picture 2" descr="D:\2019년 JSP및서블릿 최종원고\ch18\그림\18_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6912768" cy="379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문법으로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ArrayList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클래스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http://jspstudy.co.kr/myapp/ch18/el/array2.jsp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source/ch18/el/array2.jsp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5362" name="Picture 2" descr="D:\2019년 JSP및서블릿 최종원고\ch18\그림\18_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056784" cy="390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문법으로 빈즈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(Beans)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http://jspstudy.co.kr/myapp/ch18/el/beans.html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(java)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source/ch18/el/ELBean.java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source/ch18/el/beans.html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source/ch18/el/beans.jsp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6386" name="Picture 2" descr="D:\2019년 JSP및서블릿 최종원고\ch18\그림\18_1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7"/>
            <a:ext cx="6336704" cy="329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843464" cy="563562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클래스 정적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클래스 정적 메소드 만들기 순서 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5904656" cy="72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아래쪽 화살표 7"/>
          <p:cNvSpPr/>
          <p:nvPr/>
        </p:nvSpPr>
        <p:spPr bwMode="auto">
          <a:xfrm>
            <a:off x="3779912" y="2708920"/>
            <a:ext cx="288032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992" y="3140968"/>
            <a:ext cx="546232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400" y="4301097"/>
            <a:ext cx="5184576" cy="64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아래쪽 화살표 11"/>
          <p:cNvSpPr/>
          <p:nvPr/>
        </p:nvSpPr>
        <p:spPr bwMode="auto">
          <a:xfrm>
            <a:off x="3779912" y="3933056"/>
            <a:ext cx="288032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3779912" y="5013176"/>
            <a:ext cx="288032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1553" y="5403503"/>
            <a:ext cx="3856471" cy="60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843464" cy="563562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클래스 정적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클래스 정적 메소드 예제 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http://jspstudy.co.kr/myapp/ch18/el/elMethod.jsp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(java)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source/ch18/el/ELMethod.java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(tld)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source/ch18/el/Functions.tld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</a:t>
            </a:r>
            <a:r>
              <a:rPr lang="en-US" altLang="ko-KR" sz="2000" dirty="0" smtClean="0">
                <a:ea typeface="굴림" charset="-127"/>
              </a:rPr>
              <a:t>(xml)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pres?slideindex=1&amp;slidetitle="/>
              </a:rPr>
              <a:t>source/ch18/el/web.xml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6" action="ppaction://hlinkfile"/>
              </a:rPr>
              <a:t>source/ch18/el/elMethod.jsp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7410" name="Picture 2" descr="D:\2019년 JSP및서블릿 최종원고\ch18\그림\18_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56483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4908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en-US" altLang="ko-KR" sz="2400" dirty="0" smtClean="0"/>
              <a:t>EL(Expression Language)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문법을 공부 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 smtClean="0"/>
              <a:t>EL</a:t>
            </a:r>
            <a:r>
              <a:rPr lang="ko-KR" altLang="en-US" sz="2400" dirty="0" smtClean="0"/>
              <a:t>의 기능을 예제 중심적으로 만들어 보고 이해를 한다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97775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400" kern="0" dirty="0" smtClean="0">
                <a:latin typeface="+mn-lt"/>
                <a:ea typeface="굴림" charset="-127"/>
              </a:rPr>
              <a:t>EL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의 기본 문법 종류 및 예제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기본문법의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http://jspstudy.co.kr/myapp/ch18/el/el1.jsp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source/ch18/el/el1.jsp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D:\2019년 JSP및서블릿 최종원고\ch18\그림\18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96952"/>
            <a:ext cx="7173197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기본문법의 예제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이 텍스트로 인식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http://jspstudy.co.kr/myapp/ch18/el/el2.jsp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source/ch18/el/el2.jsp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4" name="Picture 2" descr="D:\2019년 JSP및서블릿 최종원고\ch18\그림\18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7"/>
            <a:ext cx="7200800" cy="31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EL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내장객체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10" y="5643578"/>
            <a:ext cx="1543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9" y="1772816"/>
            <a:ext cx="821039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pageScope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와 </a:t>
            </a: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requestScope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http://jspstudy.co.kr/myapp/ch18/el/scope1.jsp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source/ch18/el/scope1.jsp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source/ch18/el/scope2.jsp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123" name="Picture 3" descr="D:\2019년 JSP및서블릿 최종원고\ch18\그림\18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30690"/>
            <a:ext cx="6480720" cy="364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sessionScope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와 </a:t>
            </a: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applicationScope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http://jspstudy.co.kr/myapp/ch18/el/scope3.jsp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source/ch18/el/scope3.jsp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 descr="D:\2019년 JSP및서블릿 최종원고\ch18\그림\18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636912"/>
            <a:ext cx="702131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param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내장객체의 표현 문법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param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http://jspstudy.co.kr/myapp/ch18/el/param1.html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source/ch18/el/param1.html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source/ch18/el/param1.jsp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68760"/>
            <a:ext cx="479534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D:\2019년 JSP및서블릿 최종원고\ch18\그림\18_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17" y="5013176"/>
            <a:ext cx="3771205" cy="167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표현언어</a:t>
            </a:r>
            <a:r>
              <a:rPr lang="en-US" altLang="ko-KR" dirty="0" smtClean="0">
                <a:ea typeface="굴림" charset="-127"/>
              </a:rPr>
              <a:t>(EL)</a:t>
            </a:r>
            <a:r>
              <a:rPr lang="ko-KR" altLang="en-US" dirty="0" smtClean="0">
                <a:ea typeface="굴림" charset="-127"/>
              </a:rPr>
              <a:t>의 내장객체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paramValues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내장객체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http://jspstudy.co.kr/myapp/ch18/el/param2.html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source/ch18/el/param2.html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source/ch18/el/param2.jsp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 descr="D:\2019년 JSP및서블릿 최종원고\ch18\그림\18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336704" cy="367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3114</TotalTime>
  <Words>435</Words>
  <Application>Microsoft Office PowerPoint</Application>
  <PresentationFormat>화면 슬라이드 쇼(4:3)</PresentationFormat>
  <Paragraphs>150</Paragraphs>
  <Slides>20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맑은 고딕</vt:lpstr>
      <vt:lpstr>Arial</vt:lpstr>
      <vt:lpstr>Verdana</vt:lpstr>
      <vt:lpstr>Wingdings</vt:lpstr>
      <vt:lpstr>최종템블릿</vt:lpstr>
      <vt:lpstr>Image</vt:lpstr>
      <vt:lpstr>Chapter18  </vt:lpstr>
      <vt:lpstr>Contents</vt:lpstr>
      <vt:lpstr>표현언어(EL)의 이해</vt:lpstr>
      <vt:lpstr>표현언어(EL)의 이해</vt:lpstr>
      <vt:lpstr>표현언어(EL)의 내장객체</vt:lpstr>
      <vt:lpstr>표현언어(EL)의 내장객체</vt:lpstr>
      <vt:lpstr>표현언어(EL)의 내장객체</vt:lpstr>
      <vt:lpstr>표현언어(EL)의 내장객체</vt:lpstr>
      <vt:lpstr>표현언어(EL)의 내장객체</vt:lpstr>
      <vt:lpstr>표현언어(EL)의 내장객체</vt:lpstr>
      <vt:lpstr>표현언어(EL)의 연산자</vt:lpstr>
      <vt:lpstr>표현언어(EL)의 연산자</vt:lpstr>
      <vt:lpstr>표현언어(EL)의 연산자</vt:lpstr>
      <vt:lpstr>표현언어(EL)의 연산자</vt:lpstr>
      <vt:lpstr>표현언어(EL)의 연산자</vt:lpstr>
      <vt:lpstr>표현언어(EL)의 연산자</vt:lpstr>
      <vt:lpstr>표현언어(EL)의 연산자</vt:lpstr>
      <vt:lpstr>표현언어(EL)의 클래스 정적 메소드</vt:lpstr>
      <vt:lpstr>표현언어(EL)의 클래스 정적 메소드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it</cp:lastModifiedBy>
  <cp:revision>254</cp:revision>
  <dcterms:created xsi:type="dcterms:W3CDTF">2013-12-17T00:44:17Z</dcterms:created>
  <dcterms:modified xsi:type="dcterms:W3CDTF">2020-01-02T01:53:49Z</dcterms:modified>
</cp:coreProperties>
</file>