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lspencer/Katuunko/deployments/activity_log?environment=github-p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lspencer/Katuun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mart Trip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Guide to safe and easy trip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70BFBA-064F-96EC-D12E-4FFF86A2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/>
              <a:t>Modern problems require modern solutions. As a big traveling enthusiasts and health advocates, we are excited that now trips can be safer, and so, more enjoyable. Our webpage will provide you with up to-date information about current Covid-19 data in each metropolitan area of the country, so you can be fully informed. Should you decide to go, the web-page will provide you with local attractions so you can fully enjoy your trip.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80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469127"/>
            <a:ext cx="8520600" cy="442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Description: Web page provide user with information with Covid-19 data in selected metropolitan area, as well as with local attractions for this area. </a:t>
            </a:r>
            <a:r>
              <a:rPr lang="en-US" sz="1600" dirty="0"/>
              <a:t>Developed web </a:t>
            </a:r>
            <a:r>
              <a:rPr lang="en" sz="1600" dirty="0"/>
              <a:t>page provide data from 2 separate API: Yelp and Covid Act Now. Searched attractions are saved in local storage and rendered on the front page. Structure and styling of the page were developed using </a:t>
            </a:r>
            <a:r>
              <a:rPr lang="en" sz="1600" dirty="0" err="1"/>
              <a:t>Bulma</a:t>
            </a:r>
            <a:r>
              <a:rPr lang="en" sz="1600" dirty="0"/>
              <a:t> CSS Framework.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Motivation for development: while the world is looking for its way to restore a new normality in a post-pandemic world, we wanted to </a:t>
            </a:r>
            <a:r>
              <a:rPr lang="en-US" sz="1600" dirty="0"/>
              <a:t>create a web-page in order to help current and future travelers to minimize their risks and maximize positive outcome of the trip.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dirty="0"/>
          </a:p>
          <a:p>
            <a:r>
              <a:rPr lang="en" sz="1600" dirty="0"/>
              <a:t>User story: </a:t>
            </a:r>
            <a:r>
              <a:rPr lang="en-US" sz="1600" dirty="0"/>
              <a:t>AS A traveler I WANT to see available attraction options in new city as well as current Covid-19 situation in that city SO THAT </a:t>
            </a:r>
            <a:r>
              <a:rPr lang="en-US" sz="1600" dirty="0" err="1"/>
              <a:t>i</a:t>
            </a:r>
            <a:r>
              <a:rPr lang="en-US" sz="1600" dirty="0"/>
              <a:t> can choose whether to travel in that specific place or not and then create the list of things to do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used: HTML5, CSS3, APIs, </a:t>
            </a:r>
            <a:r>
              <a:rPr lang="en" dirty="0" err="1"/>
              <a:t>Bulma</a:t>
            </a:r>
            <a:r>
              <a:rPr lang="en" dirty="0"/>
              <a:t>, jQuery, KAYAK, Covid Act Now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Find the right project idea, find the right API data,  connect to data-base (API)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Possibility to search for international locations, such as regions or cities.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Provide user with current and future weather forecast by adding additional API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Option to search for attractions, such as restaurants, bars, shopping, events in selected location.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Deployed:</a:t>
            </a:r>
            <a:r>
              <a:rPr lang="en-US" dirty="0"/>
              <a:t>https</a:t>
            </a:r>
            <a:r>
              <a:rPr lang="en-US" dirty="0">
                <a:hlinkClick r:id="rId3"/>
              </a:rPr>
              <a:t>://github.com/slspencer/Katuunko/deployments/activity_log?environment=github-pages</a:t>
            </a:r>
            <a:endParaRPr lang="en-US" dirty="0"/>
          </a:p>
          <a:p>
            <a:pPr marL="114300" lvl="0" indent="0">
              <a:buNone/>
            </a:pPr>
            <a:endParaRPr dirty="0"/>
          </a:p>
          <a:p>
            <a:pPr lvl="0"/>
            <a:r>
              <a:rPr lang="en" dirty="0"/>
              <a:t>GitHub repo:</a:t>
            </a:r>
            <a:r>
              <a:rPr lang="en-US" dirty="0">
                <a:hlinkClick r:id="rId4"/>
              </a:rPr>
              <a:t>https://github.com/slspencer/Katuunko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386</Words>
  <Application>Microsoft Macintosh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Smart Trip</vt:lpstr>
      <vt:lpstr>PowerPoint Presentation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Mikhailichenko, Aleksandra</cp:lastModifiedBy>
  <cp:revision>4</cp:revision>
  <dcterms:modified xsi:type="dcterms:W3CDTF">2022-07-26T02:26:50Z</dcterms:modified>
</cp:coreProperties>
</file>