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8" r:id="rId3"/>
    <p:sldId id="260" r:id="rId4"/>
    <p:sldId id="261" r:id="rId5"/>
    <p:sldId id="262"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44" d="100"/>
          <a:sy n="144" d="100"/>
        </p:scale>
        <p:origin x="6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lspencer.github.io/Katuunko/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lspencer.github.io/Katuunko/"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slspencer/Katuunk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54157"/>
            <a:ext cx="8520600" cy="2926080"/>
          </a:xfrm>
          <a:prstGeom prst="rect">
            <a:avLst/>
          </a:prstGeom>
        </p:spPr>
        <p:txBody>
          <a:bodyPr spcFirstLastPara="1" wrap="square" lIns="91425" tIns="91425" rIns="91425" bIns="91425" anchor="b" anchorCtr="0">
            <a:noAutofit/>
          </a:bodyPr>
          <a:lstStyle/>
          <a:p>
            <a:r>
              <a:rPr lang="en-US" sz="3200" b="1" dirty="0"/>
              <a:t>Covid Stats/Kayak Planner</a:t>
            </a:r>
            <a:br>
              <a:rPr lang="en-US" sz="3200" b="1" dirty="0"/>
            </a:br>
            <a:br>
              <a:rPr lang="en-US" dirty="0"/>
            </a:b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highlight>
                  <a:srgbClr val="FFFF00"/>
                </a:highlight>
              </a:rPr>
              <a:t>Guide to a safe and easy trip</a:t>
            </a: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0"/>
            <a:ext cx="8520600" cy="580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469127"/>
            <a:ext cx="8520600" cy="4428876"/>
          </a:xfrm>
          <a:prstGeom prst="rect">
            <a:avLst/>
          </a:prstGeom>
        </p:spPr>
        <p:txBody>
          <a:bodyPr spcFirstLastPara="1" wrap="square" lIns="91425" tIns="91425" rIns="91425" bIns="91425" anchor="t" anchorCtr="0">
            <a:noAutofit/>
          </a:bodyPr>
          <a:lstStyle/>
          <a:p>
            <a:r>
              <a:rPr lang="en" sz="1600" dirty="0"/>
              <a:t>Motivation for development: while the world is looking for its way to restore a new normality in a post-pandemic world, we wanted to </a:t>
            </a:r>
            <a:r>
              <a:rPr lang="en-US" sz="1600" dirty="0"/>
              <a:t>create a web-page in order to help current and future travelers to minimize their risks and maximize positive outcome of their trip.</a:t>
            </a:r>
            <a:endParaRPr lang="en" sz="1600" dirty="0"/>
          </a:p>
          <a:p>
            <a:pPr marL="457200" lvl="0" indent="-342900" algn="l" rtl="0">
              <a:spcBef>
                <a:spcPts val="0"/>
              </a:spcBef>
              <a:spcAft>
                <a:spcPts val="0"/>
              </a:spcAft>
              <a:buSzPts val="1800"/>
              <a:buChar char="●"/>
            </a:pPr>
            <a:r>
              <a:rPr lang="en" sz="1600" dirty="0"/>
              <a:t>Description: Web page provide user with information about Covid-19 data in selected metropolitan areas, and the opportunity to select the flights and the hotels for that area. Searched trips are saved in local storage and rendered on the front page.</a:t>
            </a:r>
            <a:endParaRPr sz="1600" dirty="0"/>
          </a:p>
          <a:p>
            <a:r>
              <a:rPr lang="en" sz="1600" dirty="0"/>
              <a:t>Technologies used: HTML5, CSS3, Bulma, jQuery, KAYAK API, Covid Act Now API</a:t>
            </a:r>
          </a:p>
          <a:p>
            <a:pPr marL="457200" lvl="0" indent="-342900" algn="l" rtl="0">
              <a:spcBef>
                <a:spcPts val="0"/>
              </a:spcBef>
              <a:spcAft>
                <a:spcPts val="0"/>
              </a:spcAft>
              <a:buSzPts val="1800"/>
              <a:buChar char="●"/>
            </a:pPr>
            <a:endParaRPr lang="en-US" sz="1600" dirty="0"/>
          </a:p>
          <a:p>
            <a:r>
              <a:rPr lang="en" sz="1600" dirty="0"/>
              <a:t>Challenges: Find the right project idea, find the right API data,  connect to API</a:t>
            </a:r>
          </a:p>
          <a:p>
            <a:pPr marL="457200" lvl="0" indent="-342900" algn="l" rtl="0">
              <a:spcBef>
                <a:spcPts val="0"/>
              </a:spcBef>
              <a:spcAft>
                <a:spcPts val="0"/>
              </a:spcAft>
              <a:buSzPts val="1800"/>
              <a:buChar char="●"/>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u="sng" dirty="0">
                <a:effectLst/>
                <a:latin typeface="-apple-system"/>
                <a:hlinkClick r:id="rId3"/>
              </a:rPr>
              <a:t>https://slspencer.github.io/Katuunko/index.html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Possibility to search for international locations, such as regions or cities of other countries.</a:t>
            </a:r>
          </a:p>
          <a:p>
            <a:pPr marL="0" lvl="0" indent="0" algn="l" rtl="0">
              <a:spcBef>
                <a:spcPts val="0"/>
              </a:spcBef>
              <a:spcAft>
                <a:spcPts val="1600"/>
              </a:spcAft>
              <a:buNone/>
            </a:pPr>
            <a:r>
              <a:rPr lang="en-US" dirty="0"/>
              <a:t>Provide user with current and future weather forecast by adding additional API</a:t>
            </a:r>
          </a:p>
          <a:p>
            <a:pPr marL="0" lvl="0" indent="0" algn="l" rtl="0">
              <a:spcBef>
                <a:spcPts val="0"/>
              </a:spcBef>
              <a:spcAft>
                <a:spcPts val="1600"/>
              </a:spcAft>
              <a:buNone/>
            </a:pPr>
            <a:r>
              <a:rPr lang="en-US" dirty="0"/>
              <a:t>Option to search for attractions, such as restaurants, bars, shopping, events in selected location. </a:t>
            </a:r>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
              <a:t>Deployed:</a:t>
            </a:r>
            <a:r>
              <a:rPr lang="en-US"/>
              <a:t> </a:t>
            </a:r>
            <a:r>
              <a:rPr lang="en-US" dirty="0">
                <a:hlinkClick r:id="rId3"/>
              </a:rPr>
              <a:t>https://slspencer.github.io/Katuunko/</a:t>
            </a:r>
            <a:endParaRPr lang="en-US" dirty="0"/>
          </a:p>
          <a:p>
            <a:pPr marL="114300" lvl="0" indent="0">
              <a:buNone/>
            </a:pPr>
            <a:endParaRPr dirty="0"/>
          </a:p>
          <a:p>
            <a:pPr lvl="0"/>
            <a:r>
              <a:rPr lang="en" dirty="0"/>
              <a:t>GitHub repo:</a:t>
            </a:r>
            <a:r>
              <a:rPr lang="en-US" dirty="0">
                <a:hlinkClick r:id="rId4"/>
              </a:rPr>
              <a:t>https://github.com/slspencer/Katuunko</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231</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-apple-system</vt:lpstr>
      <vt:lpstr>Arial</vt:lpstr>
      <vt:lpstr>Simple Light</vt:lpstr>
      <vt:lpstr>Covid Stats/Kayak Planner  </vt:lpstr>
      <vt:lpstr>Concept</vt:lpstr>
      <vt:lpstr>https://slspencer.github.io/Katuunko/index.html</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Frank Reynolds</dc:creator>
  <cp:lastModifiedBy>Mary Thom Adams</cp:lastModifiedBy>
  <cp:revision>9</cp:revision>
  <dcterms:modified xsi:type="dcterms:W3CDTF">2022-07-28T21:59:31Z</dcterms:modified>
</cp:coreProperties>
</file>