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F2554-4618-4335-A28C-C78CEDD59D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A1BBD4-3F4A-436D-ACB2-5CFD001535EC}">
      <dgm:prSet phldrT="[Text]"/>
      <dgm:spPr/>
      <dgm:t>
        <a:bodyPr/>
        <a:lstStyle/>
        <a:p>
          <a:r>
            <a:rPr lang="en-US" dirty="0" smtClean="0"/>
            <a:t>Minute (</a:t>
          </a:r>
          <a:r>
            <a:rPr lang="en-US" dirty="0" err="1" smtClean="0"/>
            <a:t>json</a:t>
          </a:r>
          <a:r>
            <a:rPr lang="en-US" dirty="0" smtClean="0"/>
            <a:t>)</a:t>
          </a:r>
          <a:endParaRPr lang="en-US" dirty="0"/>
        </a:p>
      </dgm:t>
    </dgm:pt>
    <dgm:pt modelId="{D2EA32B6-5E98-4E64-B8F9-178782C2CF27}" type="parTrans" cxnId="{9DBEE596-3561-4C2F-94F0-A1120549F4F6}">
      <dgm:prSet/>
      <dgm:spPr/>
      <dgm:t>
        <a:bodyPr/>
        <a:lstStyle/>
        <a:p>
          <a:endParaRPr lang="en-US"/>
        </a:p>
      </dgm:t>
    </dgm:pt>
    <dgm:pt modelId="{78A0F38A-D99F-4387-9E3C-5503D5209D10}" type="sibTrans" cxnId="{9DBEE596-3561-4C2F-94F0-A1120549F4F6}">
      <dgm:prSet/>
      <dgm:spPr/>
      <dgm:t>
        <a:bodyPr/>
        <a:lstStyle/>
        <a:p>
          <a:endParaRPr lang="en-US"/>
        </a:p>
      </dgm:t>
    </dgm:pt>
    <dgm:pt modelId="{19FB7C51-3B51-414F-B031-FF4EE2B31430}">
      <dgm:prSet phldrT="[Text]"/>
      <dgm:spPr/>
      <dgm:t>
        <a:bodyPr/>
        <a:lstStyle/>
        <a:p>
          <a:r>
            <a:rPr lang="en-US" dirty="0" smtClean="0"/>
            <a:t>Minute (hdf5)</a:t>
          </a:r>
          <a:endParaRPr lang="en-US" dirty="0"/>
        </a:p>
      </dgm:t>
    </dgm:pt>
    <dgm:pt modelId="{C67199B0-1C83-4F84-AEFD-585732A2C465}" type="parTrans" cxnId="{06A34B11-3C90-4624-A288-8C31BB8E15BF}">
      <dgm:prSet/>
      <dgm:spPr/>
      <dgm:t>
        <a:bodyPr/>
        <a:lstStyle/>
        <a:p>
          <a:endParaRPr lang="en-US"/>
        </a:p>
      </dgm:t>
    </dgm:pt>
    <dgm:pt modelId="{A27727A4-9011-4B63-B39B-2DFDDABA6787}" type="sibTrans" cxnId="{06A34B11-3C90-4624-A288-8C31BB8E15BF}">
      <dgm:prSet/>
      <dgm:spPr/>
      <dgm:t>
        <a:bodyPr/>
        <a:lstStyle/>
        <a:p>
          <a:endParaRPr lang="en-US"/>
        </a:p>
      </dgm:t>
    </dgm:pt>
    <dgm:pt modelId="{18A920C4-913B-42F5-8214-E6753FA2D81D}">
      <dgm:prSet phldrT="[Text]"/>
      <dgm:spPr/>
      <dgm:t>
        <a:bodyPr/>
        <a:lstStyle/>
        <a:p>
          <a:r>
            <a:rPr lang="en-US" dirty="0" smtClean="0"/>
            <a:t>Day (hdf5)</a:t>
          </a:r>
          <a:endParaRPr lang="en-US" dirty="0"/>
        </a:p>
      </dgm:t>
    </dgm:pt>
    <dgm:pt modelId="{B2A28BAF-39BF-4DCD-A12F-FCFBF09310CD}" type="parTrans" cxnId="{ADEA5A4A-3A50-4D6B-989C-39A0EC594354}">
      <dgm:prSet/>
      <dgm:spPr/>
      <dgm:t>
        <a:bodyPr/>
        <a:lstStyle/>
        <a:p>
          <a:endParaRPr lang="en-US"/>
        </a:p>
      </dgm:t>
    </dgm:pt>
    <dgm:pt modelId="{22616741-24C5-42D0-A221-63364BA81634}" type="sibTrans" cxnId="{ADEA5A4A-3A50-4D6B-989C-39A0EC594354}">
      <dgm:prSet/>
      <dgm:spPr/>
      <dgm:t>
        <a:bodyPr/>
        <a:lstStyle/>
        <a:p>
          <a:endParaRPr lang="en-US"/>
        </a:p>
      </dgm:t>
    </dgm:pt>
    <dgm:pt modelId="{DA952ADB-07CE-42A9-BA25-BD696212932D}">
      <dgm:prSet phldrT="[Text]"/>
      <dgm:spPr/>
      <dgm:t>
        <a:bodyPr/>
        <a:lstStyle/>
        <a:p>
          <a:r>
            <a:rPr lang="en-US" dirty="0" smtClean="0"/>
            <a:t>Day (zip)</a:t>
          </a:r>
          <a:endParaRPr lang="en-US" dirty="0"/>
        </a:p>
      </dgm:t>
    </dgm:pt>
    <dgm:pt modelId="{6A8865A0-BB5C-4F9D-BA78-0137E8F13BAA}" type="parTrans" cxnId="{E1F8F83F-D8D9-4CCE-819D-3E0093CEC367}">
      <dgm:prSet/>
      <dgm:spPr/>
      <dgm:t>
        <a:bodyPr/>
        <a:lstStyle/>
        <a:p>
          <a:endParaRPr lang="en-US"/>
        </a:p>
      </dgm:t>
    </dgm:pt>
    <dgm:pt modelId="{F9DE508C-E303-47D1-B751-7402D1A92B04}" type="sibTrans" cxnId="{E1F8F83F-D8D9-4CCE-819D-3E0093CEC367}">
      <dgm:prSet/>
      <dgm:spPr/>
      <dgm:t>
        <a:bodyPr/>
        <a:lstStyle/>
        <a:p>
          <a:endParaRPr lang="en-US"/>
        </a:p>
      </dgm:t>
    </dgm:pt>
    <dgm:pt modelId="{9027E023-DE53-48E4-8938-F15777DFDD65}" type="pres">
      <dgm:prSet presAssocID="{9E9F2554-4618-4335-A28C-C78CEDD59D23}" presName="Name0" presStyleCnt="0">
        <dgm:presLayoutVars>
          <dgm:dir/>
          <dgm:resizeHandles val="exact"/>
        </dgm:presLayoutVars>
      </dgm:prSet>
      <dgm:spPr/>
    </dgm:pt>
    <dgm:pt modelId="{BF1C13FA-574F-4FD2-BD78-252A958B5D7B}" type="pres">
      <dgm:prSet presAssocID="{DA952ADB-07CE-42A9-BA25-BD696212932D}" presName="node" presStyleLbl="node1" presStyleIdx="0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E6AD3-A616-4285-BC62-F234FBDA045A}" type="pres">
      <dgm:prSet presAssocID="{F9DE508C-E303-47D1-B751-7402D1A92B0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09286C2-92E3-4FEF-B155-6D1C6C4058EB}" type="pres">
      <dgm:prSet presAssocID="{F9DE508C-E303-47D1-B751-7402D1A92B0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AC3470A-1B3E-4FA1-B4E3-6D6462C6B244}" type="pres">
      <dgm:prSet presAssocID="{52A1BBD4-3F4A-436D-ACB2-5CFD001535E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21525-C965-49CF-8A05-B42B72992CC6}" type="pres">
      <dgm:prSet presAssocID="{78A0F38A-D99F-4387-9E3C-5503D5209D1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C87C092-D398-4F6A-AB9A-21A69960CEB1}" type="pres">
      <dgm:prSet presAssocID="{78A0F38A-D99F-4387-9E3C-5503D5209D1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2138C04-E684-4AA9-8546-42F3C0A5EB3C}" type="pres">
      <dgm:prSet presAssocID="{19FB7C51-3B51-414F-B031-FF4EE2B314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1D46F-0B29-4D6E-958A-CBA965714D9B}" type="pres">
      <dgm:prSet presAssocID="{A27727A4-9011-4B63-B39B-2DFDDABA678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5A6EE5E-56B6-4BEE-A12A-BEAE1764E455}" type="pres">
      <dgm:prSet presAssocID="{A27727A4-9011-4B63-B39B-2DFDDABA678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955FD63-F653-41E5-901C-48ED8B156F9D}" type="pres">
      <dgm:prSet presAssocID="{18A920C4-913B-42F5-8214-E6753FA2D8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EA5A4A-3A50-4D6B-989C-39A0EC594354}" srcId="{9E9F2554-4618-4335-A28C-C78CEDD59D23}" destId="{18A920C4-913B-42F5-8214-E6753FA2D81D}" srcOrd="3" destOrd="0" parTransId="{B2A28BAF-39BF-4DCD-A12F-FCFBF09310CD}" sibTransId="{22616741-24C5-42D0-A221-63364BA81634}"/>
    <dgm:cxn modelId="{E1F8F83F-D8D9-4CCE-819D-3E0093CEC367}" srcId="{9E9F2554-4618-4335-A28C-C78CEDD59D23}" destId="{DA952ADB-07CE-42A9-BA25-BD696212932D}" srcOrd="0" destOrd="0" parTransId="{6A8865A0-BB5C-4F9D-BA78-0137E8F13BAA}" sibTransId="{F9DE508C-E303-47D1-B751-7402D1A92B04}"/>
    <dgm:cxn modelId="{23206C78-51B1-4E67-AE60-69A83257F7F1}" type="presOf" srcId="{A27727A4-9011-4B63-B39B-2DFDDABA6787}" destId="{15A6EE5E-56B6-4BEE-A12A-BEAE1764E455}" srcOrd="1" destOrd="0" presId="urn:microsoft.com/office/officeart/2005/8/layout/process1"/>
    <dgm:cxn modelId="{2A8BEB59-3181-4266-B99E-C238987A7903}" type="presOf" srcId="{78A0F38A-D99F-4387-9E3C-5503D5209D10}" destId="{8C87C092-D398-4F6A-AB9A-21A69960CEB1}" srcOrd="1" destOrd="0" presId="urn:microsoft.com/office/officeart/2005/8/layout/process1"/>
    <dgm:cxn modelId="{C7EBA458-92D0-4441-A4B3-A9E0F2332398}" type="presOf" srcId="{52A1BBD4-3F4A-436D-ACB2-5CFD001535EC}" destId="{4AC3470A-1B3E-4FA1-B4E3-6D6462C6B244}" srcOrd="0" destOrd="0" presId="urn:microsoft.com/office/officeart/2005/8/layout/process1"/>
    <dgm:cxn modelId="{539BB49E-8431-42A2-B0B5-C59F4DFF2D94}" type="presOf" srcId="{9E9F2554-4618-4335-A28C-C78CEDD59D23}" destId="{9027E023-DE53-48E4-8938-F15777DFDD65}" srcOrd="0" destOrd="0" presId="urn:microsoft.com/office/officeart/2005/8/layout/process1"/>
    <dgm:cxn modelId="{160AB6A9-6975-4453-AA48-1D05381C20CE}" type="presOf" srcId="{A27727A4-9011-4B63-B39B-2DFDDABA6787}" destId="{F371D46F-0B29-4D6E-958A-CBA965714D9B}" srcOrd="0" destOrd="0" presId="urn:microsoft.com/office/officeart/2005/8/layout/process1"/>
    <dgm:cxn modelId="{9DBEE596-3561-4C2F-94F0-A1120549F4F6}" srcId="{9E9F2554-4618-4335-A28C-C78CEDD59D23}" destId="{52A1BBD4-3F4A-436D-ACB2-5CFD001535EC}" srcOrd="1" destOrd="0" parTransId="{D2EA32B6-5E98-4E64-B8F9-178782C2CF27}" sibTransId="{78A0F38A-D99F-4387-9E3C-5503D5209D10}"/>
    <dgm:cxn modelId="{F15D6D9A-8DBF-49E3-A7DF-47574BBC260E}" type="presOf" srcId="{DA952ADB-07CE-42A9-BA25-BD696212932D}" destId="{BF1C13FA-574F-4FD2-BD78-252A958B5D7B}" srcOrd="0" destOrd="0" presId="urn:microsoft.com/office/officeart/2005/8/layout/process1"/>
    <dgm:cxn modelId="{6107EFD2-4476-40F1-9B43-B6F4AFFF803F}" type="presOf" srcId="{18A920C4-913B-42F5-8214-E6753FA2D81D}" destId="{4955FD63-F653-41E5-901C-48ED8B156F9D}" srcOrd="0" destOrd="0" presId="urn:microsoft.com/office/officeart/2005/8/layout/process1"/>
    <dgm:cxn modelId="{719BF7C6-5949-406A-BBC2-79115A123206}" type="presOf" srcId="{F9DE508C-E303-47D1-B751-7402D1A92B04}" destId="{A09286C2-92E3-4FEF-B155-6D1C6C4058EB}" srcOrd="1" destOrd="0" presId="urn:microsoft.com/office/officeart/2005/8/layout/process1"/>
    <dgm:cxn modelId="{082F4FC6-4AA4-4921-84B4-007E85ADA2C6}" type="presOf" srcId="{19FB7C51-3B51-414F-B031-FF4EE2B31430}" destId="{52138C04-E684-4AA9-8546-42F3C0A5EB3C}" srcOrd="0" destOrd="0" presId="urn:microsoft.com/office/officeart/2005/8/layout/process1"/>
    <dgm:cxn modelId="{5978C797-51E0-4F46-8D3C-D9D287F7A93C}" type="presOf" srcId="{78A0F38A-D99F-4387-9E3C-5503D5209D10}" destId="{7A521525-C965-49CF-8A05-B42B72992CC6}" srcOrd="0" destOrd="0" presId="urn:microsoft.com/office/officeart/2005/8/layout/process1"/>
    <dgm:cxn modelId="{ED2433D9-B04B-4E22-A144-05CB3FA2303D}" type="presOf" srcId="{F9DE508C-E303-47D1-B751-7402D1A92B04}" destId="{6B1E6AD3-A616-4285-BC62-F234FBDA045A}" srcOrd="0" destOrd="0" presId="urn:microsoft.com/office/officeart/2005/8/layout/process1"/>
    <dgm:cxn modelId="{06A34B11-3C90-4624-A288-8C31BB8E15BF}" srcId="{9E9F2554-4618-4335-A28C-C78CEDD59D23}" destId="{19FB7C51-3B51-414F-B031-FF4EE2B31430}" srcOrd="2" destOrd="0" parTransId="{C67199B0-1C83-4F84-AEFD-585732A2C465}" sibTransId="{A27727A4-9011-4B63-B39B-2DFDDABA6787}"/>
    <dgm:cxn modelId="{59F31B1B-A624-4D35-8D7E-59375F38E90F}" type="presParOf" srcId="{9027E023-DE53-48E4-8938-F15777DFDD65}" destId="{BF1C13FA-574F-4FD2-BD78-252A958B5D7B}" srcOrd="0" destOrd="0" presId="urn:microsoft.com/office/officeart/2005/8/layout/process1"/>
    <dgm:cxn modelId="{92BC68C4-9F2C-45E3-9840-6AE7421CF1E1}" type="presParOf" srcId="{9027E023-DE53-48E4-8938-F15777DFDD65}" destId="{6B1E6AD3-A616-4285-BC62-F234FBDA045A}" srcOrd="1" destOrd="0" presId="urn:microsoft.com/office/officeart/2005/8/layout/process1"/>
    <dgm:cxn modelId="{2C0FB889-1EFF-4C2B-A437-83F7EF06FDB3}" type="presParOf" srcId="{6B1E6AD3-A616-4285-BC62-F234FBDA045A}" destId="{A09286C2-92E3-4FEF-B155-6D1C6C4058EB}" srcOrd="0" destOrd="0" presId="urn:microsoft.com/office/officeart/2005/8/layout/process1"/>
    <dgm:cxn modelId="{670C57D9-1B63-49D1-B904-315B05D3E947}" type="presParOf" srcId="{9027E023-DE53-48E4-8938-F15777DFDD65}" destId="{4AC3470A-1B3E-4FA1-B4E3-6D6462C6B244}" srcOrd="2" destOrd="0" presId="urn:microsoft.com/office/officeart/2005/8/layout/process1"/>
    <dgm:cxn modelId="{964DAB64-2C30-4F0F-80D6-467BEB5C557E}" type="presParOf" srcId="{9027E023-DE53-48E4-8938-F15777DFDD65}" destId="{7A521525-C965-49CF-8A05-B42B72992CC6}" srcOrd="3" destOrd="0" presId="urn:microsoft.com/office/officeart/2005/8/layout/process1"/>
    <dgm:cxn modelId="{70F0AE6E-4100-4598-BEC3-A6B75DEBC166}" type="presParOf" srcId="{7A521525-C965-49CF-8A05-B42B72992CC6}" destId="{8C87C092-D398-4F6A-AB9A-21A69960CEB1}" srcOrd="0" destOrd="0" presId="urn:microsoft.com/office/officeart/2005/8/layout/process1"/>
    <dgm:cxn modelId="{BBDCEB1D-8A5E-40B5-A034-B970893AE7F1}" type="presParOf" srcId="{9027E023-DE53-48E4-8938-F15777DFDD65}" destId="{52138C04-E684-4AA9-8546-42F3C0A5EB3C}" srcOrd="4" destOrd="0" presId="urn:microsoft.com/office/officeart/2005/8/layout/process1"/>
    <dgm:cxn modelId="{94BC5D5A-84FB-4A6C-B925-67B8C56A3388}" type="presParOf" srcId="{9027E023-DE53-48E4-8938-F15777DFDD65}" destId="{F371D46F-0B29-4D6E-958A-CBA965714D9B}" srcOrd="5" destOrd="0" presId="urn:microsoft.com/office/officeart/2005/8/layout/process1"/>
    <dgm:cxn modelId="{C6DD5499-CF1A-4526-924C-8D27844CE958}" type="presParOf" srcId="{F371D46F-0B29-4D6E-958A-CBA965714D9B}" destId="{15A6EE5E-56B6-4BEE-A12A-BEAE1764E455}" srcOrd="0" destOrd="0" presId="urn:microsoft.com/office/officeart/2005/8/layout/process1"/>
    <dgm:cxn modelId="{5D67A17F-FDEE-403D-BFBA-699F29B16412}" type="presParOf" srcId="{9027E023-DE53-48E4-8938-F15777DFDD65}" destId="{4955FD63-F653-41E5-901C-48ED8B156F9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C13FA-574F-4FD2-BD78-252A958B5D7B}">
      <dsp:nvSpPr>
        <dsp:cNvPr id="0" name=""/>
        <dsp:cNvSpPr/>
      </dsp:nvSpPr>
      <dsp:spPr>
        <a:xfrm>
          <a:off x="3571" y="532698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Day (zip)</a:t>
          </a:r>
          <a:endParaRPr lang="en-US" sz="2400" kern="1200" dirty="0"/>
        </a:p>
      </dsp:txBody>
      <dsp:txXfrm>
        <a:off x="31015" y="560142"/>
        <a:ext cx="1506815" cy="882133"/>
      </dsp:txXfrm>
    </dsp:sp>
    <dsp:sp modelId="{6B1E6AD3-A616-4285-BC62-F234FBDA045A}">
      <dsp:nvSpPr>
        <dsp:cNvPr id="0" name=""/>
        <dsp:cNvSpPr/>
      </dsp:nvSpPr>
      <dsp:spPr>
        <a:xfrm>
          <a:off x="1721445" y="80755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21445" y="885018"/>
        <a:ext cx="231757" cy="232382"/>
      </dsp:txXfrm>
    </dsp:sp>
    <dsp:sp modelId="{4AC3470A-1B3E-4FA1-B4E3-6D6462C6B244}">
      <dsp:nvSpPr>
        <dsp:cNvPr id="0" name=""/>
        <dsp:cNvSpPr/>
      </dsp:nvSpPr>
      <dsp:spPr>
        <a:xfrm>
          <a:off x="2189956" y="532698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Minute (</a:t>
          </a:r>
          <a:r>
            <a:rPr lang="en-US" sz="2400" kern="1200" dirty="0" err="1" smtClean="0"/>
            <a:t>json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2217400" y="560142"/>
        <a:ext cx="1506815" cy="882133"/>
      </dsp:txXfrm>
    </dsp:sp>
    <dsp:sp modelId="{7A521525-C965-49CF-8A05-B42B72992CC6}">
      <dsp:nvSpPr>
        <dsp:cNvPr id="0" name=""/>
        <dsp:cNvSpPr/>
      </dsp:nvSpPr>
      <dsp:spPr>
        <a:xfrm>
          <a:off x="3907829" y="80755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07829" y="885018"/>
        <a:ext cx="231757" cy="232382"/>
      </dsp:txXfrm>
    </dsp:sp>
    <dsp:sp modelId="{52138C04-E684-4AA9-8546-42F3C0A5EB3C}">
      <dsp:nvSpPr>
        <dsp:cNvPr id="0" name=""/>
        <dsp:cNvSpPr/>
      </dsp:nvSpPr>
      <dsp:spPr>
        <a:xfrm>
          <a:off x="4376340" y="532698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Minute (hdf5)</a:t>
          </a:r>
          <a:endParaRPr lang="en-US" sz="2400" kern="1200" dirty="0"/>
        </a:p>
      </dsp:txBody>
      <dsp:txXfrm>
        <a:off x="4403784" y="560142"/>
        <a:ext cx="1506815" cy="882133"/>
      </dsp:txXfrm>
    </dsp:sp>
    <dsp:sp modelId="{F371D46F-0B29-4D6E-958A-CBA965714D9B}">
      <dsp:nvSpPr>
        <dsp:cNvPr id="0" name=""/>
        <dsp:cNvSpPr/>
      </dsp:nvSpPr>
      <dsp:spPr>
        <a:xfrm>
          <a:off x="6094214" y="80755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94214" y="885018"/>
        <a:ext cx="231757" cy="232382"/>
      </dsp:txXfrm>
    </dsp:sp>
    <dsp:sp modelId="{4955FD63-F653-41E5-901C-48ED8B156F9D}">
      <dsp:nvSpPr>
        <dsp:cNvPr id="0" name=""/>
        <dsp:cNvSpPr/>
      </dsp:nvSpPr>
      <dsp:spPr>
        <a:xfrm>
          <a:off x="6562724" y="532698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Day (hdf5)</a:t>
          </a:r>
          <a:endParaRPr lang="en-US" sz="2400" kern="1200" dirty="0"/>
        </a:p>
      </dsp:txBody>
      <dsp:txXfrm>
        <a:off x="6590168" y="560142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05106-1D3E-4720-8BC5-4F7EFA9997A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EC85B-45C6-4215-A792-1C1C16EC4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1090ES</a:t>
            </a:r>
            <a:r>
              <a:rPr lang="en-US" dirty="0" smtClean="0"/>
              <a:t> –ADS-B messages using Extended Squitter transmitted on 1090 MHz (</a:t>
            </a:r>
            <a:r>
              <a:rPr lang="en-US" b="1" dirty="0" smtClean="0"/>
              <a:t>EU and US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978 UAT </a:t>
            </a:r>
            <a:r>
              <a:rPr lang="en-US" dirty="0" smtClean="0"/>
              <a:t>– Universal Access Transceiver on 978 MHz (</a:t>
            </a:r>
            <a:r>
              <a:rPr lang="en-US" b="1" dirty="0" smtClean="0"/>
              <a:t>US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/>
              <a:t>only, General Aviation use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ADS-R</a:t>
            </a:r>
            <a:r>
              <a:rPr lang="en-US" dirty="0" smtClean="0"/>
              <a:t> – ADS-B messages rebroadcasted from the ground on the opposite frequency on which it was received to be used to increase </a:t>
            </a:r>
            <a:r>
              <a:rPr lang="en-US" b="1" dirty="0" smtClean="0"/>
              <a:t>situational awareness</a:t>
            </a:r>
          </a:p>
          <a:p>
            <a:r>
              <a:rPr lang="en-US" b="1" dirty="0" smtClean="0"/>
              <a:t>TIS-B</a:t>
            </a:r>
            <a:r>
              <a:rPr lang="en-US" dirty="0" smtClean="0"/>
              <a:t> – Traffic Information Services Broadcast containing air traffic information concerning all traffic in the area including non-ADS-B equipped aircraft</a:t>
            </a:r>
          </a:p>
          <a:p>
            <a:r>
              <a:rPr lang="en-US" b="1" dirty="0" smtClean="0"/>
              <a:t>FIS-B</a:t>
            </a:r>
            <a:r>
              <a:rPr lang="en-US" dirty="0" smtClean="0"/>
              <a:t> – Flight Information Services Broadcast containing ground to air meteorological and aeronautical information (</a:t>
            </a:r>
            <a:r>
              <a:rPr lang="en-US" b="1" dirty="0" smtClean="0"/>
              <a:t>978 MHz only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EC85B-45C6-4215-A792-1C1C16EC4D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1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59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ADS-B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234" y="5202238"/>
            <a:ext cx="9144000" cy="1655762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300"/>
              </a:spcBef>
            </a:pPr>
            <a:r>
              <a:rPr lang="en-US" sz="3200" dirty="0" smtClean="0"/>
              <a:t>Luke Starnes</a:t>
            </a:r>
          </a:p>
          <a:p>
            <a:pPr algn="r">
              <a:lnSpc>
                <a:spcPct val="100000"/>
              </a:lnSpc>
              <a:spcBef>
                <a:spcPts val="300"/>
              </a:spcBef>
            </a:pPr>
            <a:r>
              <a:rPr lang="en-US" sz="3200" dirty="0" smtClean="0"/>
              <a:t>@</a:t>
            </a:r>
            <a:r>
              <a:rPr lang="en-US" sz="3200" dirty="0" err="1" smtClean="0"/>
              <a:t>slstarnes</a:t>
            </a:r>
            <a:endParaRPr lang="en-US" sz="3200" dirty="0" smtClean="0"/>
          </a:p>
          <a:p>
            <a:pPr algn="r">
              <a:lnSpc>
                <a:spcPct val="100000"/>
              </a:lnSpc>
              <a:spcBef>
                <a:spcPts val="300"/>
              </a:spcBef>
            </a:pPr>
            <a:r>
              <a:rPr lang="en-US" sz="3200" dirty="0" smtClean="0"/>
              <a:t>lstarnes.com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81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Automatic </a:t>
            </a:r>
            <a:r>
              <a:rPr lang="en-US" b="1" dirty="0" smtClean="0"/>
              <a:t>Dependent Surveillance—Broadcast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/>
              <a:t>ADS–B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ADS-B mandated in US starting Jan 1, 2020</a:t>
            </a:r>
          </a:p>
          <a:p>
            <a:pPr lvl="1"/>
            <a:r>
              <a:rPr lang="en-US" dirty="0"/>
              <a:t>Europe’s mandate begins January 1, 2019</a:t>
            </a:r>
          </a:p>
          <a:p>
            <a:r>
              <a:rPr lang="en-US" dirty="0" smtClean="0"/>
              <a:t>Mandated about 10k’ and around airports or out Gulf of Mexico</a:t>
            </a:r>
          </a:p>
          <a:p>
            <a:r>
              <a:rPr lang="en-US" dirty="0" smtClean="0"/>
              <a:t>ADSB operates at either </a:t>
            </a:r>
          </a:p>
          <a:p>
            <a:pPr lvl="1"/>
            <a:r>
              <a:rPr lang="en-US" dirty="0" smtClean="0"/>
              <a:t>1090 MHz or 978 MHz (US Only)</a:t>
            </a:r>
          </a:p>
        </p:txBody>
      </p:sp>
      <p:pic>
        <p:nvPicPr>
          <p:cNvPr id="5" name="Picture 2" descr="C:\Users\ckjorlaug3\Documents\Projects\ADSB\Images\ADS-B Airspace Us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11823" r="2003" b="2256"/>
          <a:stretch/>
        </p:blipFill>
        <p:spPr bwMode="auto">
          <a:xfrm>
            <a:off x="0" y="4100284"/>
            <a:ext cx="4232908" cy="276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DS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65" y="3153396"/>
            <a:ext cx="5409235" cy="370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Grabbed 245 days of data</a:t>
            </a:r>
          </a:p>
          <a:p>
            <a:pPr lvl="1"/>
            <a:r>
              <a:rPr lang="en-US" dirty="0" smtClean="0"/>
              <a:t>~540 GB</a:t>
            </a:r>
          </a:p>
          <a:p>
            <a:r>
              <a:rPr lang="en-US" dirty="0" smtClean="0"/>
              <a:t>Each day is 1 zip file containing 1440 </a:t>
            </a:r>
            <a:r>
              <a:rPr lang="en-US" dirty="0" err="1" smtClean="0"/>
              <a:t>json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Uncompressed this is ~10.9 GB per 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0" y="1536700"/>
            <a:ext cx="936307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63" y="230188"/>
            <a:ext cx="4505325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683" y="2411612"/>
            <a:ext cx="7811705" cy="14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Converted the </a:t>
            </a:r>
            <a:r>
              <a:rPr lang="en-US" dirty="0" err="1" smtClean="0"/>
              <a:t>json</a:t>
            </a:r>
            <a:r>
              <a:rPr lang="en-US" dirty="0" smtClean="0"/>
              <a:t> files to HDF5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minute : ~1.45Mb</a:t>
            </a:r>
          </a:p>
          <a:p>
            <a:r>
              <a:rPr lang="en-US" dirty="0" smtClean="0"/>
              <a:t>Each Day: ~1.8 Gb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0170992"/>
              </p:ext>
            </p:extLst>
          </p:nvPr>
        </p:nvGraphicFramePr>
        <p:xfrm>
          <a:off x="2032000" y="2025572"/>
          <a:ext cx="8128000" cy="2002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4241" y="3658659"/>
            <a:ext cx="1034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	           540 GB		2.6 TB		       500 GB	             441 GB	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9063" y="4606724"/>
            <a:ext cx="3330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Initial:		540 GB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Intermediate:	3.1 TB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Final:		441 GB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Data Provider:</a:t>
            </a:r>
          </a:p>
          <a:p>
            <a:pPr lvl="1"/>
            <a:r>
              <a:rPr lang="en-US" dirty="0" smtClean="0"/>
              <a:t>www.adsbexchange.com</a:t>
            </a:r>
          </a:p>
          <a:p>
            <a:r>
              <a:rPr lang="en-US" dirty="0" smtClean="0"/>
              <a:t>Toys: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Pandas</a:t>
            </a:r>
          </a:p>
          <a:p>
            <a:pPr lvl="2"/>
            <a:r>
              <a:rPr lang="en-US" dirty="0" smtClean="0"/>
              <a:t>HDF5</a:t>
            </a:r>
          </a:p>
          <a:p>
            <a:pPr lvl="1"/>
            <a:r>
              <a:rPr lang="en-US" dirty="0" err="1" smtClean="0"/>
              <a:t>Bokeh</a:t>
            </a:r>
            <a:endParaRPr lang="en-US" dirty="0" smtClean="0"/>
          </a:p>
          <a:p>
            <a:pPr lvl="1"/>
            <a:r>
              <a:rPr lang="en-US" dirty="0" err="1" smtClean="0"/>
              <a:t>Datashader</a:t>
            </a:r>
            <a:endParaRPr lang="en-US" dirty="0" smtClean="0"/>
          </a:p>
          <a:p>
            <a:r>
              <a:rPr lang="en-US" dirty="0" smtClean="0"/>
              <a:t>Almost Toys:</a:t>
            </a:r>
          </a:p>
          <a:p>
            <a:pPr lvl="1"/>
            <a:r>
              <a:rPr lang="en-US" dirty="0" err="1" smtClean="0"/>
              <a:t>Holoviews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Geoviews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55234" y="532945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/>
              <a:t>Luke Starnes</a:t>
            </a:r>
          </a:p>
          <a:p>
            <a:pPr marL="0" indent="0" algn="r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/>
              <a:t>@</a:t>
            </a:r>
            <a:r>
              <a:rPr lang="en-US" dirty="0" err="1" smtClean="0"/>
              <a:t>slstarnes</a:t>
            </a:r>
            <a:endParaRPr lang="en-US" dirty="0" smtClean="0"/>
          </a:p>
          <a:p>
            <a:pPr marL="0" indent="0" algn="r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/>
              <a:t>lstarnes.com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241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 with ADS-B</vt:lpstr>
      <vt:lpstr>Automatic Dependent Surveillance—Broadcast (ADS–B)</vt:lpstr>
      <vt:lpstr>Data Gathering</vt:lpstr>
      <vt:lpstr>Data Prep</vt:lpstr>
      <vt:lpstr>Queue Notebooks</vt:lpstr>
      <vt:lpstr>Final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Takes Flight</dc:title>
  <dc:creator>Starnes, Luke</dc:creator>
  <cp:lastModifiedBy>Starnes, Luke</cp:lastModifiedBy>
  <cp:revision>7</cp:revision>
  <dcterms:created xsi:type="dcterms:W3CDTF">2017-02-21T22:03:56Z</dcterms:created>
  <dcterms:modified xsi:type="dcterms:W3CDTF">2017-02-21T23:20:32Z</dcterms:modified>
</cp:coreProperties>
</file>