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17a981-bcbe-42b4-8e0c-8c4a0c0c01cb}">
          <p14:sldIdLst>
            <p14:sldId id="256"/>
            <p14:sldId id="257"/>
          </p14:sldIdLst>
        </p14:section>
        <p14:section name="方法整理" id="{ab74a8bd-1aec-4eb5-89e1-d6f9ee181783}">
          <p14:sldIdLst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3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2.png"/><Relationship Id="rId4" Type="http://schemas.openxmlformats.org/officeDocument/2006/relationships/tags" Target="../tags/tag71.xm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image" Target="../media/image3.pn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5.png"/><Relationship Id="rId2" Type="http://schemas.openxmlformats.org/officeDocument/2006/relationships/tags" Target="../tags/tag83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6.png"/><Relationship Id="rId2" Type="http://schemas.openxmlformats.org/officeDocument/2006/relationships/tags" Target="../tags/tag91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3.png"/><Relationship Id="rId2" Type="http://schemas.openxmlformats.org/officeDocument/2006/relationships/tags" Target="../tags/tag99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3.png"/><Relationship Id="rId2" Type="http://schemas.openxmlformats.org/officeDocument/2006/relationships/tags" Target="../tags/tag107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3.png"/><Relationship Id="rId2" Type="http://schemas.openxmlformats.org/officeDocument/2006/relationships/tags" Target="../tags/tag11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image" Target="../media/image7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2.png"/><Relationship Id="rId6" Type="http://schemas.openxmlformats.org/officeDocument/2006/relationships/tags" Target="../tags/tag17.xml"/><Relationship Id="rId5" Type="http://schemas.openxmlformats.org/officeDocument/2006/relationships/image" Target="../media/image1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3.png"/><Relationship Id="rId2" Type="http://schemas.openxmlformats.org/officeDocument/2006/relationships/tags" Target="../tags/tag31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3.pn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3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4393003"/>
            <a:ext cx="12192000" cy="24737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 flipV="1">
            <a:off x="-28029" y="-1"/>
            <a:ext cx="12220028" cy="2242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548130" y="2151530"/>
            <a:ext cx="9144000" cy="1440354"/>
          </a:xfrm>
        </p:spPr>
        <p:txBody>
          <a:bodyPr lIns="90170" tIns="46990" rIns="90170" bIns="46990" anchor="ctr" anchorCtr="0">
            <a:normAutofit/>
          </a:bodyPr>
          <a:lstStyle>
            <a:lvl1pPr algn="ctr">
              <a:defRPr sz="6600" u="none" strike="noStrike" kern="1200" cap="none" spc="-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24000" y="3671999"/>
            <a:ext cx="9144000" cy="520878"/>
          </a:xfrm>
        </p:spPr>
        <p:txBody>
          <a:bodyPr lIns="90170" tIns="46990" rIns="90170" bIns="4699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>
            <a:off x="5921830" y="4237889"/>
            <a:ext cx="3483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-13397" y="0"/>
            <a:ext cx="12218794" cy="6873073"/>
            <a:chOff x="-13397" y="0"/>
            <a:chExt cx="12218794" cy="6873073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>
              <a:off x="-13397" y="5246156"/>
              <a:ext cx="12205397" cy="162691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 rot="10800000">
              <a:off x="0" y="0"/>
              <a:ext cx="12205397" cy="162691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</a:defRPr>
            </a:lvl2pPr>
            <a:lvl3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</a:defRPr>
            </a:lvl3pPr>
            <a:lvl4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</a:defRPr>
            </a:lvl4pPr>
            <a:lvl5pPr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4393003"/>
            <a:ext cx="12192000" cy="2473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 flipV="1">
            <a:off x="-28029" y="-1"/>
            <a:ext cx="12220028" cy="2242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3998" y="2373835"/>
            <a:ext cx="9144000" cy="1294912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-2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 flipH="1">
            <a:off x="1523998" y="3739402"/>
            <a:ext cx="9144001" cy="522288"/>
          </a:xfrm>
        </p:spPr>
        <p:txBody>
          <a:bodyPr lIns="90170" tIns="46990" rIns="90170" bIns="46990" anchor="ctr">
            <a:normAutofit/>
          </a:bodyPr>
          <a:lstStyle>
            <a:lvl1pPr marL="0" indent="0" algn="ctr">
              <a:buNone/>
              <a:defRPr sz="24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>
            <p:custDataLst>
              <p:tags r:id="rId11"/>
            </p:custDataLst>
          </p:nvPr>
        </p:nvCxnSpPr>
        <p:spPr>
          <a:xfrm>
            <a:off x="5921830" y="4306042"/>
            <a:ext cx="3483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4975"/>
            <a:ext cx="10852237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800000">
            <a:off x="0" y="0"/>
            <a:ext cx="12192000" cy="13100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5547995"/>
            <a:ext cx="12192000" cy="131000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727"/>
          <a:stretch>
            <a:fillRect/>
          </a:stretch>
        </p:blipFill>
        <p:spPr>
          <a:xfrm rot="5400000" flipV="1">
            <a:off x="8159088" y="2825088"/>
            <a:ext cx="6858000" cy="120782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 rot="10800000">
            <a:off x="0" y="0"/>
            <a:ext cx="12205397" cy="162691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6200000" flipH="1">
            <a:off x="9881235" y="2911475"/>
            <a:ext cx="3579495" cy="1035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-1272540" y="2911475"/>
            <a:ext cx="3579495" cy="1035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20445420">
            <a:off x="5232016" y="3889257"/>
            <a:ext cx="1727968" cy="114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0" y="4393003"/>
            <a:ext cx="12192000" cy="24737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 flipV="1">
            <a:off x="-28029" y="-1"/>
            <a:ext cx="12220028" cy="2242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469888" y="2085975"/>
            <a:ext cx="7557025" cy="1244737"/>
          </a:xfrm>
        </p:spPr>
        <p:txBody>
          <a:bodyPr anchor="b">
            <a:normAutofit/>
          </a:bodyPr>
          <a:lstStyle>
            <a:lvl1pPr algn="ctr">
              <a:defRPr sz="5400" b="1" u="none" strike="noStrike" kern="1200" cap="none" spc="-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469888" y="3375245"/>
            <a:ext cx="7557025" cy="5226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strike="noStrike" kern="1200" cap="none" spc="2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874C47C6-F50E-4077-959D-5D8B09CFB3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92FB901B-D324-4130-8D45-B7940F1997A3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13"/>
            </p:custDataLst>
          </p:nvPr>
        </p:nvCxnSpPr>
        <p:spPr>
          <a:xfrm>
            <a:off x="6113166" y="3933391"/>
            <a:ext cx="2878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548"/>
          <a:stretch>
            <a:fillRect/>
          </a:stretch>
        </p:blipFill>
        <p:spPr>
          <a:xfrm>
            <a:off x="-13397" y="5246156"/>
            <a:ext cx="12205397" cy="16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-13397" y="0"/>
            <a:ext cx="12218794" cy="6873073"/>
            <a:chOff x="-13397" y="0"/>
            <a:chExt cx="12218794" cy="6873073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>
              <a:off x="-13397" y="5246156"/>
              <a:ext cx="12205397" cy="162691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/>
            <a:srcRect l="-548"/>
            <a:stretch>
              <a:fillRect/>
            </a:stretch>
          </p:blipFill>
          <p:spPr>
            <a:xfrm rot="10800000">
              <a:off x="0" y="0"/>
              <a:ext cx="12205397" cy="162691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96795" y="2475230"/>
            <a:ext cx="8550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/>
              <a:t>源码分析思路</a:t>
            </a:r>
            <a:endParaRPr lang="zh-CN" altLang="en-US" sz="7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9750" y="611505"/>
            <a:ext cx="10043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SqlSession openSession()</a:t>
            </a:r>
            <a:endParaRPr lang="zh-CN" altLang="en-US"/>
          </a:p>
          <a:p>
            <a:r>
              <a:rPr lang="zh-CN" altLang="en-US"/>
              <a:t>    SqlSession openSession(boolean autoCommit)</a:t>
            </a:r>
            <a:endParaRPr lang="zh-CN" altLang="en-US"/>
          </a:p>
          <a:p>
            <a:r>
              <a:rPr lang="zh-CN" altLang="en-US"/>
              <a:t>    SqlSession openSession(Connection connection)</a:t>
            </a:r>
            <a:endParaRPr lang="zh-CN" altLang="en-US"/>
          </a:p>
          <a:p>
            <a:r>
              <a:rPr lang="zh-CN" altLang="en-US"/>
              <a:t>    SqlSession openSession(TransactionIsolationLevel level)</a:t>
            </a:r>
            <a:endParaRPr lang="zh-CN" altLang="en-US"/>
          </a:p>
          <a:p>
            <a:r>
              <a:rPr lang="zh-CN" altLang="en-US"/>
              <a:t>    SqlSession openSession(ExecutorType execType,TransactionIsolationLevel level)</a:t>
            </a:r>
            <a:endParaRPr lang="zh-CN" altLang="en-US"/>
          </a:p>
          <a:p>
            <a:r>
              <a:rPr lang="zh-CN" altLang="en-US"/>
              <a:t>    SqlSession openSession(ExecutorType execType)</a:t>
            </a:r>
            <a:endParaRPr lang="zh-CN" altLang="en-US"/>
          </a:p>
          <a:p>
            <a:r>
              <a:rPr lang="zh-CN" altLang="en-US"/>
              <a:t>    SqlSession openSession(ExecutorType execType, boolean autoCommit)</a:t>
            </a:r>
            <a:endParaRPr lang="zh-CN" altLang="en-US"/>
          </a:p>
          <a:p>
            <a:r>
              <a:rPr lang="zh-CN" altLang="en-US"/>
              <a:t>    SqlSession openSession(ExecutorType execType, Connection connection)</a:t>
            </a:r>
            <a:endParaRPr lang="zh-CN" altLang="en-US"/>
          </a:p>
          <a:p>
            <a:r>
              <a:rPr lang="zh-CN" altLang="en-US"/>
              <a:t>    Configuration getConfiguration();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方法整理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235" y="885190"/>
            <a:ext cx="10043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SqlSession openSession()</a:t>
            </a:r>
            <a:endParaRPr lang="zh-CN" altLang="en-US"/>
          </a:p>
          <a:p>
            <a:r>
              <a:rPr lang="zh-CN" altLang="en-US"/>
              <a:t>    SqlSession openSession(boolean autoCommit)</a:t>
            </a:r>
            <a:endParaRPr lang="zh-CN" altLang="en-US"/>
          </a:p>
          <a:p>
            <a:r>
              <a:rPr lang="zh-CN" altLang="en-US"/>
              <a:t>    SqlSession openSession(Connection connection)</a:t>
            </a:r>
            <a:endParaRPr lang="zh-CN" altLang="en-US"/>
          </a:p>
          <a:p>
            <a:r>
              <a:rPr lang="zh-CN" altLang="en-US"/>
              <a:t>    SqlSession openSession(TransactionIsolationLevel level)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88340" y="2190750"/>
            <a:ext cx="8565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8340" y="2361565"/>
            <a:ext cx="100431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SqlSession openSession() </a:t>
            </a:r>
            <a:endParaRPr lang="zh-CN" altLang="en-US"/>
          </a:p>
          <a:p>
            <a:r>
              <a:rPr lang="zh-CN" altLang="en-US"/>
              <a:t>    参数组合{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 {}，</a:t>
            </a:r>
            <a:endParaRPr lang="zh-CN" altLang="en-US"/>
          </a:p>
          <a:p>
            <a:r>
              <a:rPr lang="zh-CN" altLang="en-US"/>
              <a:t>    	开启自动提交, "true" 传递 给可选的 autoCommit 参数</a:t>
            </a:r>
            <a:endParaRPr lang="zh-CN" altLang="en-US"/>
          </a:p>
          <a:p>
            <a:r>
              <a:rPr lang="zh-CN" altLang="en-US"/>
              <a:t>        {boolean autoCommit}  </a:t>
            </a:r>
            <a:endParaRPr lang="zh-CN" altLang="en-US"/>
          </a:p>
          <a:p>
            <a:r>
              <a:rPr lang="zh-CN" altLang="en-US"/>
              <a:t>            </a:t>
            </a:r>
            <a:endParaRPr lang="zh-CN" altLang="en-US"/>
          </a:p>
          <a:p>
            <a:r>
              <a:rPr lang="zh-CN" altLang="en-US"/>
              <a:t>        供自定义的连接,传递一个 Connection 实例给 connection 参数</a:t>
            </a:r>
            <a:endParaRPr lang="zh-CN" altLang="en-US"/>
          </a:p>
          <a:p>
            <a:r>
              <a:rPr lang="zh-CN" altLang="en-US"/>
              <a:t>        {Connection connection}</a:t>
            </a:r>
            <a:endParaRPr lang="zh-CN" altLang="en-US"/>
          </a:p>
          <a:p>
            <a:r>
              <a:rPr lang="zh-CN" altLang="en-US"/>
              <a:t>        {TransactionIsolationLevel level}</a:t>
            </a:r>
            <a:endParaRPr lang="zh-CN" altLang="en-US"/>
          </a:p>
          <a:p>
            <a:r>
              <a:rPr lang="zh-CN" altLang="en-US"/>
              <a:t>        {ExecutorType execType,TransactionIsolationLevel level}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 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整合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0745" y="1311275"/>
            <a:ext cx="100431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SqlSession openSession() </a:t>
            </a:r>
            <a:endParaRPr lang="zh-CN" altLang="en-US"/>
          </a:p>
          <a:p>
            <a:r>
              <a:rPr lang="zh-CN" altLang="en-US"/>
              <a:t>    参数组合{</a:t>
            </a:r>
            <a:endParaRPr lang="zh-CN" altLang="en-US"/>
          </a:p>
          <a:p>
            <a:r>
              <a:rPr lang="zh-CN" altLang="en-US"/>
              <a:t>	    {}</a:t>
            </a:r>
            <a:endParaRPr lang="zh-CN" altLang="en-US"/>
          </a:p>
          <a:p>
            <a:r>
              <a:rPr lang="zh-CN" altLang="en-US"/>
              <a:t>    	开启自动提交, "true" 传递 给可选的 autoCommit 参数</a:t>
            </a:r>
            <a:endParaRPr lang="zh-CN" altLang="en-US"/>
          </a:p>
          <a:p>
            <a:r>
              <a:rPr lang="zh-CN" altLang="en-US"/>
              <a:t>        {boolean autoCommit}  </a:t>
            </a:r>
            <a:endParaRPr lang="zh-CN" altLang="en-US"/>
          </a:p>
          <a:p>
            <a:r>
              <a:rPr lang="zh-CN" altLang="en-US"/>
              <a:t>            </a:t>
            </a:r>
            <a:endParaRPr lang="zh-CN" altLang="en-US"/>
          </a:p>
          <a:p>
            <a:r>
              <a:rPr lang="zh-CN" altLang="en-US"/>
              <a:t>        供自定义的连接,传递一个 Connection 实例给 connection 参数</a:t>
            </a:r>
            <a:endParaRPr lang="zh-CN" altLang="en-US"/>
          </a:p>
          <a:p>
            <a:r>
              <a:rPr lang="zh-CN" altLang="en-US"/>
              <a:t>        {Connection connection}</a:t>
            </a:r>
            <a:endParaRPr lang="zh-CN" altLang="en-US"/>
          </a:p>
          <a:p>
            <a:r>
              <a:rPr lang="zh-CN" altLang="en-US"/>
              <a:t>        {TransactionIsolationLevel level}</a:t>
            </a:r>
            <a:endParaRPr lang="zh-CN" altLang="en-US"/>
          </a:p>
          <a:p>
            <a:r>
              <a:rPr lang="zh-CN" altLang="en-US"/>
              <a:t>        {ExecutorType execType,TransactionIsolationLevel level}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	ExecutorType。这个枚举类型定义了 3 个 值</a:t>
            </a:r>
            <a:endParaRPr lang="zh-CN" altLang="en-US"/>
          </a:p>
          <a:p>
            <a:r>
              <a:rPr lang="zh-CN" altLang="en-US"/>
              <a:t>        {ExecutorType execType}</a:t>
            </a:r>
            <a:endParaRPr lang="zh-CN" altLang="en-US"/>
          </a:p>
          <a:p>
            <a:r>
              <a:rPr lang="zh-CN" altLang="en-US"/>
              <a:t>        {ExecutorType execType, boolean autoCommit}</a:t>
            </a:r>
            <a:endParaRPr lang="zh-CN" altLang="en-US"/>
          </a:p>
          <a:p>
            <a:r>
              <a:rPr lang="zh-CN" altLang="en-US"/>
              <a:t>        {ExecutorType execType, Connection connection}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界面设计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45185" y="1294765"/>
            <a:ext cx="312991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SqlSession openSession()   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47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47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18_1"/>
  <p:tag name="KSO_WM_TEMPLATE_CATEGORY" val="custom"/>
  <p:tag name="KSO_WM_TEMPLATE_INDEX" val="20177147"/>
  <p:tag name="KSO_WM_TEMPLATE_SUBCATEGORY" val="0"/>
  <p:tag name="KSO_WM_TEMPLATE_THUMBS_INDEX" val="1、4、6、11、12、17、18、25、30、31"/>
  <p:tag name="KSO_WM_TEMPLATE_MASTER_TYPE" val="1"/>
  <p:tag name="KSO_WM_TEMPLATE_COLOR_TYPE" val="1"/>
  <p:tag name="KSO_WM_TEMPLATE_MASTER_THUMB_INDEX" val="12"/>
</p:tagLst>
</file>

<file path=ppt/tags/tag139.xml><?xml version="1.0" encoding="utf-8"?>
<p:tagLst xmlns:p="http://schemas.openxmlformats.org/presentationml/2006/main">
  <p:tag name="KSO_WM_TEMPLATE_CATEGORY" val="custom"/>
  <p:tag name="KSO_WM_TEMPLATE_INDEX" val="2017714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4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20177147">
      <a:dk1>
        <a:srgbClr val="000000"/>
      </a:dk1>
      <a:lt1>
        <a:srgbClr val="FFFFFF"/>
      </a:lt1>
      <a:dk2>
        <a:srgbClr val="FFFCEE"/>
      </a:dk2>
      <a:lt2>
        <a:srgbClr val="FFFFFF"/>
      </a:lt2>
      <a:accent1>
        <a:srgbClr val="F9C834"/>
      </a:accent1>
      <a:accent2>
        <a:srgbClr val="E7D556"/>
      </a:accent2>
      <a:accent3>
        <a:srgbClr val="D1DF76"/>
      </a:accent3>
      <a:accent4>
        <a:srgbClr val="B4EC92"/>
      </a:accent4>
      <a:accent5>
        <a:srgbClr val="90F7B0"/>
      </a:accent5>
      <a:accent6>
        <a:srgbClr val="77F2CF"/>
      </a:accent6>
      <a:hlink>
        <a:srgbClr val="5C90FB"/>
      </a:hlink>
      <a:folHlink>
        <a:srgbClr val="B759BC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演示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PowerPoint 演示文稿</vt:lpstr>
      <vt:lpstr>PowerPoint 演示文稿</vt:lpstr>
      <vt:lpstr>方法整理</vt:lpstr>
      <vt:lpstr>整合</vt:lpstr>
      <vt:lpstr>界面设计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11940</dc:creator>
  <cp:lastModifiedBy>没有眼泪的鱼</cp:lastModifiedBy>
  <cp:revision>2</cp:revision>
  <dcterms:created xsi:type="dcterms:W3CDTF">2021-07-04T12:56:00Z</dcterms:created>
  <dcterms:modified xsi:type="dcterms:W3CDTF">2021-07-05T02:15:18Z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137DFB8B50F5475581178FA476401647</vt:lpwstr>
  </property>
  <property fmtid="{D5CDD505-2E9C-101B-9397-08002B2CF9AE}" pid="3" name="KSOProductBuildVer">
    <vt:lpwstr>2052-11.1.0.10578</vt:lpwstr>
  </property>
</Properties>
</file>