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257" r:id="rId28"/>
    <p:sldId id="256" r:id="rId29"/>
    <p:sldId id="281" r:id="rId30"/>
    <p:sldId id="260" r:id="rId31"/>
    <p:sldId id="261" r:id="rId32"/>
    <p:sldId id="262" r:id="rId33"/>
    <p:sldId id="263" r:id="rId34"/>
    <p:sldId id="258" r:id="rId35"/>
    <p:sldId id="264" r:id="rId36"/>
    <p:sldId id="265" r:id="rId37"/>
    <p:sldId id="266" r:id="rId38"/>
    <p:sldId id="267" r:id="rId39"/>
    <p:sldId id="282" r:id="rId40"/>
    <p:sldId id="268" r:id="rId41"/>
    <p:sldId id="271" r:id="rId42"/>
    <p:sldId id="269" r:id="rId43"/>
    <p:sldId id="270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3" r:id="rId5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9826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 varScale="1">
        <p:scale>
          <a:sx n="45" d="100"/>
          <a:sy n="45" d="100"/>
        </p:scale>
        <p:origin x="2030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BF6BD4-3742-F8B2-81FD-292389560EF1}"/>
              </a:ext>
            </a:extLst>
          </p:cNvPr>
          <p:cNvSpPr/>
          <p:nvPr/>
        </p:nvSpPr>
        <p:spPr>
          <a:xfrm>
            <a:off x="3192545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CF57A-CC2F-A038-B02F-01A503A993A3}"/>
              </a:ext>
            </a:extLst>
          </p:cNvPr>
          <p:cNvSpPr/>
          <p:nvPr/>
        </p:nvSpPr>
        <p:spPr>
          <a:xfrm>
            <a:off x="3366842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BA5C03-4D2D-51A9-87FA-A65C1554DC37}"/>
              </a:ext>
            </a:extLst>
          </p:cNvPr>
          <p:cNvSpPr/>
          <p:nvPr/>
        </p:nvSpPr>
        <p:spPr>
          <a:xfrm>
            <a:off x="3192545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E2E6F3-3C95-9988-4899-213B9C2B6737}"/>
              </a:ext>
            </a:extLst>
          </p:cNvPr>
          <p:cNvSpPr/>
          <p:nvPr/>
        </p:nvSpPr>
        <p:spPr>
          <a:xfrm>
            <a:off x="3366842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テキスト ボックス 100">
            <a:extLst>
              <a:ext uri="{FF2B5EF4-FFF2-40B4-BE49-F238E27FC236}">
                <a16:creationId xmlns:a16="http://schemas.microsoft.com/office/drawing/2014/main" id="{A67C90A5-1463-5C85-5A2E-4EE97B40BED2}"/>
              </a:ext>
            </a:extLst>
          </p:cNvPr>
          <p:cNvSpPr txBox="1"/>
          <p:nvPr/>
        </p:nvSpPr>
        <p:spPr>
          <a:xfrm>
            <a:off x="3354069" y="2990416"/>
            <a:ext cx="112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9BA2FB-C54C-B972-E8BE-2BB248D1BC9F}"/>
              </a:ext>
            </a:extLst>
          </p:cNvPr>
          <p:cNvSpPr/>
          <p:nvPr/>
        </p:nvSpPr>
        <p:spPr>
          <a:xfrm>
            <a:off x="1507388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BE351E-6F33-0635-7A68-91B5C68C4985}"/>
              </a:ext>
            </a:extLst>
          </p:cNvPr>
          <p:cNvSpPr/>
          <p:nvPr/>
        </p:nvSpPr>
        <p:spPr>
          <a:xfrm>
            <a:off x="1681685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F7A08A3-E8EB-7D6C-024D-0EE5C6D97765}"/>
              </a:ext>
            </a:extLst>
          </p:cNvPr>
          <p:cNvSpPr/>
          <p:nvPr/>
        </p:nvSpPr>
        <p:spPr>
          <a:xfrm>
            <a:off x="2267920" y="3322602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CF4C9532-25F3-A833-1CE0-8A23F325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485" y="3866934"/>
            <a:ext cx="1460714" cy="1460714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B01B0BC4-5EA1-3B68-4651-D1170C6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4140091"/>
            <a:ext cx="914400" cy="9144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D1160E-4FE1-4242-7EA1-7757950A9B00}"/>
              </a:ext>
            </a:extLst>
          </p:cNvPr>
          <p:cNvSpPr/>
          <p:nvPr/>
        </p:nvSpPr>
        <p:spPr>
          <a:xfrm>
            <a:off x="3192545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EB75842-86A0-02E5-FED5-0B079DBA5A76}"/>
              </a:ext>
            </a:extLst>
          </p:cNvPr>
          <p:cNvSpPr/>
          <p:nvPr/>
        </p:nvSpPr>
        <p:spPr>
          <a:xfrm>
            <a:off x="3366842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4CE2C6-6DE2-2893-4860-1FA0AC49C50B}"/>
              </a:ext>
            </a:extLst>
          </p:cNvPr>
          <p:cNvSpPr/>
          <p:nvPr/>
        </p:nvSpPr>
        <p:spPr>
          <a:xfrm>
            <a:off x="3192545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30FF45-2E03-F25E-D997-69A65F39E2F2}"/>
              </a:ext>
            </a:extLst>
          </p:cNvPr>
          <p:cNvSpPr/>
          <p:nvPr/>
        </p:nvSpPr>
        <p:spPr>
          <a:xfrm>
            <a:off x="3366842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9820AE-F17B-BB84-D24A-40AED470AC13}"/>
              </a:ext>
            </a:extLst>
          </p:cNvPr>
          <p:cNvSpPr/>
          <p:nvPr/>
        </p:nvSpPr>
        <p:spPr>
          <a:xfrm>
            <a:off x="3192545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DA54CC-51E6-092D-0216-ADBF8441C5CD}"/>
              </a:ext>
            </a:extLst>
          </p:cNvPr>
          <p:cNvSpPr/>
          <p:nvPr/>
        </p:nvSpPr>
        <p:spPr>
          <a:xfrm>
            <a:off x="3366842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812EA1-D62B-A397-AE0F-67A798166A95}"/>
              </a:ext>
            </a:extLst>
          </p:cNvPr>
          <p:cNvSpPr/>
          <p:nvPr/>
        </p:nvSpPr>
        <p:spPr>
          <a:xfrm>
            <a:off x="3192545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EF81DC-0653-B40C-BFFD-A796D460E406}"/>
              </a:ext>
            </a:extLst>
          </p:cNvPr>
          <p:cNvSpPr/>
          <p:nvPr/>
        </p:nvSpPr>
        <p:spPr>
          <a:xfrm>
            <a:off x="3366842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EBF69C-0770-F847-BCCD-EE12FE6276D4}"/>
              </a:ext>
            </a:extLst>
          </p:cNvPr>
          <p:cNvSpPr/>
          <p:nvPr/>
        </p:nvSpPr>
        <p:spPr>
          <a:xfrm>
            <a:off x="1507388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976C061-367C-7888-0D5F-BC03C47E3DCD}"/>
              </a:ext>
            </a:extLst>
          </p:cNvPr>
          <p:cNvSpPr/>
          <p:nvPr/>
        </p:nvSpPr>
        <p:spPr>
          <a:xfrm>
            <a:off x="1681685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9209D849-A0F9-8565-6749-D4621DFFA939}"/>
              </a:ext>
            </a:extLst>
          </p:cNvPr>
          <p:cNvSpPr/>
          <p:nvPr/>
        </p:nvSpPr>
        <p:spPr>
          <a:xfrm>
            <a:off x="2267920" y="5850163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E09122E-0E10-B8FF-27A6-AF3457A7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9473" y="6473768"/>
            <a:ext cx="1187557" cy="1187557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9FC78229-4C14-0AC3-C7C9-D951A93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6667652"/>
            <a:ext cx="914400" cy="91440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83E183-ED67-895D-9B2D-B332C1102063}"/>
              </a:ext>
            </a:extLst>
          </p:cNvPr>
          <p:cNvSpPr/>
          <p:nvPr/>
        </p:nvSpPr>
        <p:spPr>
          <a:xfrm>
            <a:off x="3192545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185866-C8B5-B186-520F-478FDAD5F01E}"/>
              </a:ext>
            </a:extLst>
          </p:cNvPr>
          <p:cNvSpPr/>
          <p:nvPr/>
        </p:nvSpPr>
        <p:spPr>
          <a:xfrm>
            <a:off x="3366842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テキスト ボックス 100">
            <a:extLst>
              <a:ext uri="{FF2B5EF4-FFF2-40B4-BE49-F238E27FC236}">
                <a16:creationId xmlns:a16="http://schemas.microsoft.com/office/drawing/2014/main" id="{46C555CD-14EA-E07B-1DAB-48502FF18BFB}"/>
              </a:ext>
            </a:extLst>
          </p:cNvPr>
          <p:cNvSpPr txBox="1"/>
          <p:nvPr/>
        </p:nvSpPr>
        <p:spPr>
          <a:xfrm>
            <a:off x="2971252" y="6668949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DF546A9-2C6F-795D-2D8E-AE07286A7763}"/>
              </a:ext>
            </a:extLst>
          </p:cNvPr>
          <p:cNvSpPr/>
          <p:nvPr/>
        </p:nvSpPr>
        <p:spPr>
          <a:xfrm>
            <a:off x="4040181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92999-EBC2-135D-0F51-E63FD5900B00}"/>
              </a:ext>
            </a:extLst>
          </p:cNvPr>
          <p:cNvSpPr/>
          <p:nvPr/>
        </p:nvSpPr>
        <p:spPr>
          <a:xfrm>
            <a:off x="4214478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F0278623-EBD5-2629-FF94-AC2F64651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109" y="6476336"/>
            <a:ext cx="1187557" cy="11875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5EBDEF2-F60A-970A-62B0-BA054D9C7E01}"/>
              </a:ext>
            </a:extLst>
          </p:cNvPr>
          <p:cNvSpPr/>
          <p:nvPr/>
        </p:nvSpPr>
        <p:spPr>
          <a:xfrm>
            <a:off x="4040181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970081E-7109-8270-562A-320A66F9BC9A}"/>
              </a:ext>
            </a:extLst>
          </p:cNvPr>
          <p:cNvSpPr/>
          <p:nvPr/>
        </p:nvSpPr>
        <p:spPr>
          <a:xfrm>
            <a:off x="4214478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0" name="テキスト ボックス 100">
            <a:extLst>
              <a:ext uri="{FF2B5EF4-FFF2-40B4-BE49-F238E27FC236}">
                <a16:creationId xmlns:a16="http://schemas.microsoft.com/office/drawing/2014/main" id="{72D5FAA7-2B50-6109-27B6-48C74A1157D7}"/>
              </a:ext>
            </a:extLst>
          </p:cNvPr>
          <p:cNvSpPr txBox="1"/>
          <p:nvPr/>
        </p:nvSpPr>
        <p:spPr>
          <a:xfrm>
            <a:off x="3818888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CFBDB5-CB4A-B20D-AAC4-4AB8F18BACD7}"/>
              </a:ext>
            </a:extLst>
          </p:cNvPr>
          <p:cNvSpPr/>
          <p:nvPr/>
        </p:nvSpPr>
        <p:spPr>
          <a:xfrm>
            <a:off x="4861847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70BC711-3868-1017-DD7A-EF1EDBFA3C7D}"/>
              </a:ext>
            </a:extLst>
          </p:cNvPr>
          <p:cNvSpPr/>
          <p:nvPr/>
        </p:nvSpPr>
        <p:spPr>
          <a:xfrm>
            <a:off x="5036144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6" name="グラフィックス 85" descr="植物 単色塗りつぶし">
            <a:extLst>
              <a:ext uri="{FF2B5EF4-FFF2-40B4-BE49-F238E27FC236}">
                <a16:creationId xmlns:a16="http://schemas.microsoft.com/office/drawing/2014/main" id="{8F54B9F7-5329-02EE-C731-C93A19A1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8775" y="6467933"/>
            <a:ext cx="1187557" cy="1187557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8EAFC92-5E95-98E7-4A52-A9DF96E48B43}"/>
              </a:ext>
            </a:extLst>
          </p:cNvPr>
          <p:cNvSpPr/>
          <p:nvPr/>
        </p:nvSpPr>
        <p:spPr>
          <a:xfrm>
            <a:off x="4861847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BCD020-5C88-7B27-B819-A71D2B95AF24}"/>
              </a:ext>
            </a:extLst>
          </p:cNvPr>
          <p:cNvSpPr/>
          <p:nvPr/>
        </p:nvSpPr>
        <p:spPr>
          <a:xfrm>
            <a:off x="5036144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73841FDF-B609-36B7-82BC-1EC341ED71C7}"/>
              </a:ext>
            </a:extLst>
          </p:cNvPr>
          <p:cNvSpPr txBox="1"/>
          <p:nvPr/>
        </p:nvSpPr>
        <p:spPr>
          <a:xfrm>
            <a:off x="4640554" y="6663114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A757A36-8588-85B4-F4F0-A7C8EC7A97E9}"/>
              </a:ext>
            </a:extLst>
          </p:cNvPr>
          <p:cNvSpPr/>
          <p:nvPr/>
        </p:nvSpPr>
        <p:spPr>
          <a:xfrm>
            <a:off x="5683513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8C1A65A-3D48-D353-524A-459A60342C01}"/>
              </a:ext>
            </a:extLst>
          </p:cNvPr>
          <p:cNvSpPr/>
          <p:nvPr/>
        </p:nvSpPr>
        <p:spPr>
          <a:xfrm>
            <a:off x="5857810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893D6D-9CCF-7482-B1A0-D2BBAB98786B}"/>
              </a:ext>
            </a:extLst>
          </p:cNvPr>
          <p:cNvSpPr/>
          <p:nvPr/>
        </p:nvSpPr>
        <p:spPr>
          <a:xfrm>
            <a:off x="5683513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D76A51-017E-6327-228F-DD3AD6968444}"/>
              </a:ext>
            </a:extLst>
          </p:cNvPr>
          <p:cNvSpPr/>
          <p:nvPr/>
        </p:nvSpPr>
        <p:spPr>
          <a:xfrm>
            <a:off x="5857810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8" name="グラフィックス 97" descr="植物 単色塗りつぶし">
            <a:extLst>
              <a:ext uri="{FF2B5EF4-FFF2-40B4-BE49-F238E27FC236}">
                <a16:creationId xmlns:a16="http://schemas.microsoft.com/office/drawing/2014/main" id="{21AD9570-C65C-870B-10C3-5CD25EDE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441" y="6476336"/>
            <a:ext cx="1187557" cy="1187557"/>
          </a:xfrm>
          <a:prstGeom prst="rect">
            <a:avLst/>
          </a:prstGeom>
        </p:spPr>
      </p:pic>
      <p:sp>
        <p:nvSpPr>
          <p:cNvPr id="105" name="テキスト ボックス 100">
            <a:extLst>
              <a:ext uri="{FF2B5EF4-FFF2-40B4-BE49-F238E27FC236}">
                <a16:creationId xmlns:a16="http://schemas.microsoft.com/office/drawing/2014/main" id="{32523CD5-733C-002D-DCCD-694D676996CB}"/>
              </a:ext>
            </a:extLst>
          </p:cNvPr>
          <p:cNvSpPr txBox="1"/>
          <p:nvPr/>
        </p:nvSpPr>
        <p:spPr>
          <a:xfrm>
            <a:off x="5462220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D96991-D2D3-6A03-96B9-742BA20F14C9}"/>
              </a:ext>
            </a:extLst>
          </p:cNvPr>
          <p:cNvSpPr/>
          <p:nvPr/>
        </p:nvSpPr>
        <p:spPr>
          <a:xfrm>
            <a:off x="2792340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294404-A2CF-B83B-4752-60B3E52FA2F8}"/>
              </a:ext>
            </a:extLst>
          </p:cNvPr>
          <p:cNvSpPr/>
          <p:nvPr/>
        </p:nvSpPr>
        <p:spPr>
          <a:xfrm>
            <a:off x="2966637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E9A12B-AE43-7531-8E3A-69045352E2BC}"/>
              </a:ext>
            </a:extLst>
          </p:cNvPr>
          <p:cNvSpPr/>
          <p:nvPr/>
        </p:nvSpPr>
        <p:spPr>
          <a:xfrm>
            <a:off x="1107183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D3CDC4-564F-4FC2-508B-37B76CA5DD7C}"/>
              </a:ext>
            </a:extLst>
          </p:cNvPr>
          <p:cNvSpPr/>
          <p:nvPr/>
        </p:nvSpPr>
        <p:spPr>
          <a:xfrm>
            <a:off x="1281480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364EDFD-34FD-4B74-E7E6-6358D21A07E2}"/>
              </a:ext>
            </a:extLst>
          </p:cNvPr>
          <p:cNvSpPr/>
          <p:nvPr/>
        </p:nvSpPr>
        <p:spPr>
          <a:xfrm>
            <a:off x="1867715" y="516654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5EED06F4-8CAD-9A92-F07A-BEAE5BBA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38" y="1199168"/>
            <a:ext cx="1049375" cy="1049375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4B5D53D4-F12D-D228-F059-A6A7CB1A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01" y="3030513"/>
            <a:ext cx="914400" cy="9144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9E21FB-3FFF-A33C-5E53-B2EE9179BD79}"/>
              </a:ext>
            </a:extLst>
          </p:cNvPr>
          <p:cNvSpPr/>
          <p:nvPr/>
        </p:nvSpPr>
        <p:spPr>
          <a:xfrm>
            <a:off x="2792340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4D0D23-30AB-49D3-F777-D28D0E3B8658}"/>
              </a:ext>
            </a:extLst>
          </p:cNvPr>
          <p:cNvSpPr/>
          <p:nvPr/>
        </p:nvSpPr>
        <p:spPr>
          <a:xfrm>
            <a:off x="2966637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CFF6DE-6E4E-4472-7570-2B066B7E13A6}"/>
              </a:ext>
            </a:extLst>
          </p:cNvPr>
          <p:cNvSpPr/>
          <p:nvPr/>
        </p:nvSpPr>
        <p:spPr>
          <a:xfrm>
            <a:off x="3639976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BFAFDF-B7B6-5FF6-70B3-2D67D9E612E3}"/>
              </a:ext>
            </a:extLst>
          </p:cNvPr>
          <p:cNvSpPr/>
          <p:nvPr/>
        </p:nvSpPr>
        <p:spPr>
          <a:xfrm>
            <a:off x="3814273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6" name="グラフィックス 15" descr="植物 単色塗りつぶし">
            <a:extLst>
              <a:ext uri="{FF2B5EF4-FFF2-40B4-BE49-F238E27FC236}">
                <a16:creationId xmlns:a16="http://schemas.microsoft.com/office/drawing/2014/main" id="{96E5C5DD-F40D-A383-710E-77504A98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076" y="942489"/>
            <a:ext cx="1310255" cy="131025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57A8E0-4C42-ED43-2EA1-170480027CA4}"/>
              </a:ext>
            </a:extLst>
          </p:cNvPr>
          <p:cNvSpPr/>
          <p:nvPr/>
        </p:nvSpPr>
        <p:spPr>
          <a:xfrm>
            <a:off x="3639976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B3F850-5718-ACC7-3143-A8C11F7A8030}"/>
              </a:ext>
            </a:extLst>
          </p:cNvPr>
          <p:cNvSpPr/>
          <p:nvPr/>
        </p:nvSpPr>
        <p:spPr>
          <a:xfrm>
            <a:off x="3814273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454CC8-C364-9245-0622-E73BE39103FA}"/>
              </a:ext>
            </a:extLst>
          </p:cNvPr>
          <p:cNvSpPr/>
          <p:nvPr/>
        </p:nvSpPr>
        <p:spPr>
          <a:xfrm>
            <a:off x="4461642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A91A6-790D-BF2A-A3FB-B2A7818E741E}"/>
              </a:ext>
            </a:extLst>
          </p:cNvPr>
          <p:cNvSpPr/>
          <p:nvPr/>
        </p:nvSpPr>
        <p:spPr>
          <a:xfrm>
            <a:off x="4635939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2" name="グラフィックス 21" descr="植物 単色塗りつぶし">
            <a:extLst>
              <a:ext uri="{FF2B5EF4-FFF2-40B4-BE49-F238E27FC236}">
                <a16:creationId xmlns:a16="http://schemas.microsoft.com/office/drawing/2014/main" id="{705CA2C8-CE33-D47F-7514-F964D63F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034" y="1134393"/>
            <a:ext cx="1102093" cy="110209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69FCE6-734C-A8CE-CB3F-4E7C9927F57D}"/>
              </a:ext>
            </a:extLst>
          </p:cNvPr>
          <p:cNvSpPr/>
          <p:nvPr/>
        </p:nvSpPr>
        <p:spPr>
          <a:xfrm>
            <a:off x="4461642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00416E-D0C5-AB36-71BD-FA9D20A4EEC3}"/>
              </a:ext>
            </a:extLst>
          </p:cNvPr>
          <p:cNvSpPr/>
          <p:nvPr/>
        </p:nvSpPr>
        <p:spPr>
          <a:xfrm>
            <a:off x="4635939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BAD872-0AC4-5D3D-0352-D6C8864784E9}"/>
              </a:ext>
            </a:extLst>
          </p:cNvPr>
          <p:cNvSpPr/>
          <p:nvPr/>
        </p:nvSpPr>
        <p:spPr>
          <a:xfrm>
            <a:off x="5283308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776827-2E6F-430B-6975-131E1080D84D}"/>
              </a:ext>
            </a:extLst>
          </p:cNvPr>
          <p:cNvSpPr/>
          <p:nvPr/>
        </p:nvSpPr>
        <p:spPr>
          <a:xfrm>
            <a:off x="5457605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99F51D-85F1-04D9-1EF5-80E53731B824}"/>
              </a:ext>
            </a:extLst>
          </p:cNvPr>
          <p:cNvSpPr/>
          <p:nvPr/>
        </p:nvSpPr>
        <p:spPr>
          <a:xfrm>
            <a:off x="5283308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10A35B-8CAF-BB4E-EC64-667A08362CC0}"/>
              </a:ext>
            </a:extLst>
          </p:cNvPr>
          <p:cNvSpPr/>
          <p:nvPr/>
        </p:nvSpPr>
        <p:spPr>
          <a:xfrm>
            <a:off x="5457605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005D4495-49EA-0713-6DA5-19E65C21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847" y="1048929"/>
            <a:ext cx="1187557" cy="1187557"/>
          </a:xfrm>
          <a:prstGeom prst="rect">
            <a:avLst/>
          </a:prstGeom>
        </p:spPr>
      </p:pic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2C3065B1-3F8D-E0CB-D3FC-5AFDA03C96EF}"/>
              </a:ext>
            </a:extLst>
          </p:cNvPr>
          <p:cNvSpPr txBox="1"/>
          <p:nvPr/>
        </p:nvSpPr>
        <p:spPr>
          <a:xfrm>
            <a:off x="2957555" y="184889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+3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9D1BE30F-9931-6FB4-7C43-203B06A2A214}"/>
              </a:ext>
            </a:extLst>
          </p:cNvPr>
          <p:cNvSpPr txBox="1"/>
          <p:nvPr/>
        </p:nvSpPr>
        <p:spPr>
          <a:xfrm>
            <a:off x="3851991" y="309510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+20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62C0A499-64E9-5958-001F-9C688AD90C1F}"/>
              </a:ext>
            </a:extLst>
          </p:cNvPr>
          <p:cNvSpPr txBox="1"/>
          <p:nvPr/>
        </p:nvSpPr>
        <p:spPr>
          <a:xfrm>
            <a:off x="4611955" y="49888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+4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D38FE07A-A27D-35E2-B9AC-ED761D99ADD8}"/>
              </a:ext>
            </a:extLst>
          </p:cNvPr>
          <p:cNvSpPr txBox="1"/>
          <p:nvPr/>
        </p:nvSpPr>
        <p:spPr>
          <a:xfrm>
            <a:off x="5489880" y="70762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+15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C4F3DF6A-5AA4-AC76-1560-6E8C5336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01" y="1486543"/>
            <a:ext cx="914400" cy="91440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04670A9-947C-74AE-22B0-7C9C364CE310}"/>
              </a:ext>
            </a:extLst>
          </p:cNvPr>
          <p:cNvSpPr/>
          <p:nvPr/>
        </p:nvSpPr>
        <p:spPr>
          <a:xfrm>
            <a:off x="833915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D0D1CE-76E0-C87A-F9EC-5E46AFA988F0}"/>
              </a:ext>
            </a:extLst>
          </p:cNvPr>
          <p:cNvSpPr/>
          <p:nvPr/>
        </p:nvSpPr>
        <p:spPr>
          <a:xfrm>
            <a:off x="1008212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407654-50F2-635E-C5CF-E7A21E9E1D46}"/>
              </a:ext>
            </a:extLst>
          </p:cNvPr>
          <p:cNvSpPr/>
          <p:nvPr/>
        </p:nvSpPr>
        <p:spPr>
          <a:xfrm>
            <a:off x="833915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E0E691E-FE32-39F9-33C2-313F884D1D60}"/>
              </a:ext>
            </a:extLst>
          </p:cNvPr>
          <p:cNvSpPr/>
          <p:nvPr/>
        </p:nvSpPr>
        <p:spPr>
          <a:xfrm>
            <a:off x="1008212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9DCBC34-5591-D714-9DD9-2ED7950C8DE1}"/>
              </a:ext>
            </a:extLst>
          </p:cNvPr>
          <p:cNvSpPr/>
          <p:nvPr/>
        </p:nvSpPr>
        <p:spPr>
          <a:xfrm>
            <a:off x="833915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B2F727-E51F-8F3D-5276-6D34EF83E7F6}"/>
              </a:ext>
            </a:extLst>
          </p:cNvPr>
          <p:cNvSpPr/>
          <p:nvPr/>
        </p:nvSpPr>
        <p:spPr>
          <a:xfrm>
            <a:off x="1008212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DE0F0205-F1E8-0269-3117-DE3C6CC4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83" y="3030513"/>
            <a:ext cx="914400" cy="9144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000A2-3EE8-2204-D1CF-4EC563246391}"/>
              </a:ext>
            </a:extLst>
          </p:cNvPr>
          <p:cNvSpPr/>
          <p:nvPr/>
        </p:nvSpPr>
        <p:spPr>
          <a:xfrm>
            <a:off x="1433397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EB6CB48-9FF5-5818-9A89-F6295424A9B5}"/>
              </a:ext>
            </a:extLst>
          </p:cNvPr>
          <p:cNvSpPr/>
          <p:nvPr/>
        </p:nvSpPr>
        <p:spPr>
          <a:xfrm>
            <a:off x="1607694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48255B6-1954-A53B-028F-D368CBB38EA4}"/>
              </a:ext>
            </a:extLst>
          </p:cNvPr>
          <p:cNvSpPr/>
          <p:nvPr/>
        </p:nvSpPr>
        <p:spPr>
          <a:xfrm>
            <a:off x="1433397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84988B3-B791-026F-F626-CD5B84AF4F5B}"/>
              </a:ext>
            </a:extLst>
          </p:cNvPr>
          <p:cNvSpPr/>
          <p:nvPr/>
        </p:nvSpPr>
        <p:spPr>
          <a:xfrm>
            <a:off x="1607694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F4D37AB-9EFE-45F5-AEA7-1752A9D05F0E}"/>
              </a:ext>
            </a:extLst>
          </p:cNvPr>
          <p:cNvSpPr/>
          <p:nvPr/>
        </p:nvSpPr>
        <p:spPr>
          <a:xfrm>
            <a:off x="1433397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130703-A837-C030-AFDD-626CF283DECB}"/>
              </a:ext>
            </a:extLst>
          </p:cNvPr>
          <p:cNvSpPr/>
          <p:nvPr/>
        </p:nvSpPr>
        <p:spPr>
          <a:xfrm>
            <a:off x="1607694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CF16F52-A677-8DAC-3A5F-6AFACABA20BB}"/>
              </a:ext>
            </a:extLst>
          </p:cNvPr>
          <p:cNvSpPr/>
          <p:nvPr/>
        </p:nvSpPr>
        <p:spPr>
          <a:xfrm>
            <a:off x="1433397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CF75CAC-DF96-74BF-EE7A-8F6844556DF8}"/>
              </a:ext>
            </a:extLst>
          </p:cNvPr>
          <p:cNvSpPr/>
          <p:nvPr/>
        </p:nvSpPr>
        <p:spPr>
          <a:xfrm>
            <a:off x="1607694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C54A9F29-0EDE-2D80-B804-CC85852B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665" y="3030121"/>
            <a:ext cx="914400" cy="914400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358ABBE-C5D7-79EC-B9F9-74D3814E19E3}"/>
              </a:ext>
            </a:extLst>
          </p:cNvPr>
          <p:cNvSpPr/>
          <p:nvPr/>
        </p:nvSpPr>
        <p:spPr>
          <a:xfrm>
            <a:off x="2032879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306118-6609-6E1C-3CF4-F91FF24185AF}"/>
              </a:ext>
            </a:extLst>
          </p:cNvPr>
          <p:cNvSpPr/>
          <p:nvPr/>
        </p:nvSpPr>
        <p:spPr>
          <a:xfrm>
            <a:off x="2207176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BF75656-6B1D-A62B-FA75-C985097470CC}"/>
              </a:ext>
            </a:extLst>
          </p:cNvPr>
          <p:cNvSpPr/>
          <p:nvPr/>
        </p:nvSpPr>
        <p:spPr>
          <a:xfrm>
            <a:off x="2032879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AA6CE9E-3E72-06AA-6BA5-667E0D0F5355}"/>
              </a:ext>
            </a:extLst>
          </p:cNvPr>
          <p:cNvSpPr/>
          <p:nvPr/>
        </p:nvSpPr>
        <p:spPr>
          <a:xfrm>
            <a:off x="2207176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3280777A-8188-49DA-3F8F-05A9B313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859" y="3030121"/>
            <a:ext cx="914400" cy="9144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3557968-D86B-33FA-2FE6-D7950E98F2AE}"/>
              </a:ext>
            </a:extLst>
          </p:cNvPr>
          <p:cNvSpPr/>
          <p:nvPr/>
        </p:nvSpPr>
        <p:spPr>
          <a:xfrm>
            <a:off x="3357073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653173-D7F5-8CA8-948A-94F3BDF362BD}"/>
              </a:ext>
            </a:extLst>
          </p:cNvPr>
          <p:cNvSpPr/>
          <p:nvPr/>
        </p:nvSpPr>
        <p:spPr>
          <a:xfrm>
            <a:off x="3531370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312B0-A642-8F67-329C-D85AA8661C23}"/>
              </a:ext>
            </a:extLst>
          </p:cNvPr>
          <p:cNvSpPr/>
          <p:nvPr/>
        </p:nvSpPr>
        <p:spPr>
          <a:xfrm>
            <a:off x="3357073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184249-F679-E56B-29BE-DA7D33717FCC}"/>
              </a:ext>
            </a:extLst>
          </p:cNvPr>
          <p:cNvSpPr/>
          <p:nvPr/>
        </p:nvSpPr>
        <p:spPr>
          <a:xfrm>
            <a:off x="3531370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2DC8845-73CC-F57D-8864-9FC419D4610D}"/>
              </a:ext>
            </a:extLst>
          </p:cNvPr>
          <p:cNvSpPr/>
          <p:nvPr/>
        </p:nvSpPr>
        <p:spPr>
          <a:xfrm>
            <a:off x="3357073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36EA302-1FB1-C1F7-C7D4-D0566AA2C088}"/>
              </a:ext>
            </a:extLst>
          </p:cNvPr>
          <p:cNvSpPr/>
          <p:nvPr/>
        </p:nvSpPr>
        <p:spPr>
          <a:xfrm>
            <a:off x="3531370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C2336CD-F45B-5776-43BA-E16D6E6F1416}"/>
              </a:ext>
            </a:extLst>
          </p:cNvPr>
          <p:cNvSpPr txBox="1"/>
          <p:nvPr/>
        </p:nvSpPr>
        <p:spPr>
          <a:xfrm>
            <a:off x="2490802" y="4325895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662C93F-AD23-54A5-17B7-7C6B52E4FF7C}"/>
              </a:ext>
            </a:extLst>
          </p:cNvPr>
          <p:cNvSpPr txBox="1"/>
          <p:nvPr/>
        </p:nvSpPr>
        <p:spPr>
          <a:xfrm>
            <a:off x="2487509" y="3097900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90" name="テキスト ボックス 100">
            <a:extLst>
              <a:ext uri="{FF2B5EF4-FFF2-40B4-BE49-F238E27FC236}">
                <a16:creationId xmlns:a16="http://schemas.microsoft.com/office/drawing/2014/main" id="{D9633C6F-77E2-50B8-077B-983720F76D15}"/>
              </a:ext>
            </a:extLst>
          </p:cNvPr>
          <p:cNvSpPr txBox="1"/>
          <p:nvPr/>
        </p:nvSpPr>
        <p:spPr>
          <a:xfrm>
            <a:off x="658007" y="3882388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100">
            <a:extLst>
              <a:ext uri="{FF2B5EF4-FFF2-40B4-BE49-F238E27FC236}">
                <a16:creationId xmlns:a16="http://schemas.microsoft.com/office/drawing/2014/main" id="{90DBE31E-8698-1A5A-7936-9D19B74480D3}"/>
              </a:ext>
            </a:extLst>
          </p:cNvPr>
          <p:cNvSpPr txBox="1"/>
          <p:nvPr/>
        </p:nvSpPr>
        <p:spPr>
          <a:xfrm>
            <a:off x="1252646" y="3886597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78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100">
            <a:extLst>
              <a:ext uri="{FF2B5EF4-FFF2-40B4-BE49-F238E27FC236}">
                <a16:creationId xmlns:a16="http://schemas.microsoft.com/office/drawing/2014/main" id="{193489F6-8A0D-AC79-58B9-B439DF8DF274}"/>
              </a:ext>
            </a:extLst>
          </p:cNvPr>
          <p:cNvSpPr txBox="1"/>
          <p:nvPr/>
        </p:nvSpPr>
        <p:spPr>
          <a:xfrm>
            <a:off x="1847285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97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48D39742-9565-2000-86E0-4726DBA1F7B8}"/>
              </a:ext>
            </a:extLst>
          </p:cNvPr>
          <p:cNvSpPr txBox="1"/>
          <p:nvPr/>
        </p:nvSpPr>
        <p:spPr>
          <a:xfrm>
            <a:off x="3176322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115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テキスト ボックス 100">
            <a:extLst>
              <a:ext uri="{FF2B5EF4-FFF2-40B4-BE49-F238E27FC236}">
                <a16:creationId xmlns:a16="http://schemas.microsoft.com/office/drawing/2014/main" id="{92662944-E24F-DEC8-9F43-447360B0E377}"/>
              </a:ext>
            </a:extLst>
          </p:cNvPr>
          <p:cNvSpPr txBox="1"/>
          <p:nvPr/>
        </p:nvSpPr>
        <p:spPr>
          <a:xfrm>
            <a:off x="-601761" y="3859194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テキスト ボックス 100">
            <a:extLst>
              <a:ext uri="{FF2B5EF4-FFF2-40B4-BE49-F238E27FC236}">
                <a16:creationId xmlns:a16="http://schemas.microsoft.com/office/drawing/2014/main" id="{F24DC446-9C43-1D30-6805-E153CF825A06}"/>
              </a:ext>
            </a:extLst>
          </p:cNvPr>
          <p:cNvSpPr txBox="1"/>
          <p:nvPr/>
        </p:nvSpPr>
        <p:spPr>
          <a:xfrm>
            <a:off x="-533181" y="4446805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D2C08B2-BFF0-1A14-8C35-C6BF4421233B}"/>
              </a:ext>
            </a:extLst>
          </p:cNvPr>
          <p:cNvSpPr/>
          <p:nvPr/>
        </p:nvSpPr>
        <p:spPr>
          <a:xfrm>
            <a:off x="4304804" y="4318838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中かっこ 96">
            <a:extLst>
              <a:ext uri="{FF2B5EF4-FFF2-40B4-BE49-F238E27FC236}">
                <a16:creationId xmlns:a16="http://schemas.microsoft.com/office/drawing/2014/main" id="{6CFBC348-46B1-FD51-3E68-8AD9E714C026}"/>
              </a:ext>
            </a:extLst>
          </p:cNvPr>
          <p:cNvSpPr/>
          <p:nvPr/>
        </p:nvSpPr>
        <p:spPr>
          <a:xfrm>
            <a:off x="3814273" y="3944521"/>
            <a:ext cx="174297" cy="113249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100">
            <a:extLst>
              <a:ext uri="{FF2B5EF4-FFF2-40B4-BE49-F238E27FC236}">
                <a16:creationId xmlns:a16="http://schemas.microsoft.com/office/drawing/2014/main" id="{019BB32A-ECD3-EEBC-9C40-8C855EA70C83}"/>
              </a:ext>
            </a:extLst>
          </p:cNvPr>
          <p:cNvSpPr txBox="1"/>
          <p:nvPr/>
        </p:nvSpPr>
        <p:spPr>
          <a:xfrm>
            <a:off x="6037221" y="4318439"/>
            <a:ext cx="4365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テキスト ボックス 100">
            <a:extLst>
              <a:ext uri="{FF2B5EF4-FFF2-40B4-BE49-F238E27FC236}">
                <a16:creationId xmlns:a16="http://schemas.microsoft.com/office/drawing/2014/main" id="{45D35A67-A507-9379-F037-22FAF42AAD02}"/>
              </a:ext>
            </a:extLst>
          </p:cNvPr>
          <p:cNvSpPr txBox="1"/>
          <p:nvPr/>
        </p:nvSpPr>
        <p:spPr>
          <a:xfrm>
            <a:off x="6120800" y="3881778"/>
            <a:ext cx="3191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468A2A9-6E8A-EE80-0DF3-2C35B142F32E}"/>
              </a:ext>
            </a:extLst>
          </p:cNvPr>
          <p:cNvSpPr/>
          <p:nvPr/>
        </p:nvSpPr>
        <p:spPr>
          <a:xfrm>
            <a:off x="5800327" y="4310914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計算機 単色塗りつぶし">
            <a:extLst>
              <a:ext uri="{FF2B5EF4-FFF2-40B4-BE49-F238E27FC236}">
                <a16:creationId xmlns:a16="http://schemas.microsoft.com/office/drawing/2014/main" id="{02C1BDB4-F5EA-76A5-EE7E-6B0BBF8FB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429" y="4112161"/>
            <a:ext cx="914400" cy="914400"/>
          </a:xfrm>
          <a:prstGeom prst="rect">
            <a:avLst/>
          </a:prstGeom>
        </p:spPr>
      </p:pic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25EE2ACF-3C6B-849A-51E0-F72F76DEB317}"/>
              </a:ext>
            </a:extLst>
          </p:cNvPr>
          <p:cNvSpPr txBox="1"/>
          <p:nvPr/>
        </p:nvSpPr>
        <p:spPr>
          <a:xfrm>
            <a:off x="3639976" y="4970115"/>
            <a:ext cx="3191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methods</a:t>
            </a:r>
          </a:p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ex) machine learning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D52A45E-2D5F-2770-7F30-F0132C72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66" y="829509"/>
            <a:ext cx="324391" cy="48570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8C919A-3F5D-F81F-A9B8-C09426C4D201}"/>
              </a:ext>
            </a:extLst>
          </p:cNvPr>
          <p:cNvSpPr txBox="1"/>
          <p:nvPr/>
        </p:nvSpPr>
        <p:spPr>
          <a:xfrm>
            <a:off x="1825267" y="9051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F3DCA1-957A-DF7F-248F-1B2D0D50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50" y="829508"/>
            <a:ext cx="324391" cy="4857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E4CA87-FB89-DFF9-D400-554E6270F088}"/>
              </a:ext>
            </a:extLst>
          </p:cNvPr>
          <p:cNvSpPr txBox="1"/>
          <p:nvPr/>
        </p:nvSpPr>
        <p:spPr>
          <a:xfrm>
            <a:off x="719623" y="1298902"/>
            <a:ext cx="101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A</a:t>
            </a:r>
            <a:endParaRPr kumimoji="1" lang="ja-JP" altLang="en-US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F1850C-7272-4230-D07F-BDEE5133D15B}"/>
              </a:ext>
            </a:extLst>
          </p:cNvPr>
          <p:cNvSpPr txBox="1"/>
          <p:nvPr/>
        </p:nvSpPr>
        <p:spPr>
          <a:xfrm>
            <a:off x="2138445" y="1304809"/>
            <a:ext cx="100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B4A673-A5C0-E939-B7AA-7A7CEDAC5FCB}"/>
              </a:ext>
            </a:extLst>
          </p:cNvPr>
          <p:cNvSpPr/>
          <p:nvPr/>
        </p:nvSpPr>
        <p:spPr>
          <a:xfrm>
            <a:off x="1318051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5650173-776A-DB20-2D5D-4AA48278D62C}"/>
              </a:ext>
            </a:extLst>
          </p:cNvPr>
          <p:cNvSpPr/>
          <p:nvPr/>
        </p:nvSpPr>
        <p:spPr>
          <a:xfrm>
            <a:off x="1428329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C7115A1-3217-D977-4D9E-D8C8E18CF601}"/>
              </a:ext>
            </a:extLst>
          </p:cNvPr>
          <p:cNvSpPr/>
          <p:nvPr/>
        </p:nvSpPr>
        <p:spPr>
          <a:xfrm>
            <a:off x="2519499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CAE06D-A413-5931-A3DE-8FEBD6195AA3}"/>
              </a:ext>
            </a:extLst>
          </p:cNvPr>
          <p:cNvSpPr/>
          <p:nvPr/>
        </p:nvSpPr>
        <p:spPr>
          <a:xfrm>
            <a:off x="2629777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79277E-C970-8A6E-3E39-07C6B59718C8}"/>
              </a:ext>
            </a:extLst>
          </p:cNvPr>
          <p:cNvCxnSpPr/>
          <p:nvPr/>
        </p:nvCxnSpPr>
        <p:spPr>
          <a:xfrm>
            <a:off x="2039315" y="1474203"/>
            <a:ext cx="0" cy="30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E5BF9632-655A-4338-D648-AC99196E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64" y="1848950"/>
            <a:ext cx="324391" cy="48570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3C5C91E-33A3-5BE9-40AE-C65BD19574F2}"/>
              </a:ext>
            </a:extLst>
          </p:cNvPr>
          <p:cNvSpPr/>
          <p:nvPr/>
        </p:nvSpPr>
        <p:spPr>
          <a:xfrm>
            <a:off x="1647112" y="1879084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8D3322-4CC2-313E-942D-EEEC1E598339}"/>
              </a:ext>
            </a:extLst>
          </p:cNvPr>
          <p:cNvSpPr/>
          <p:nvPr/>
        </p:nvSpPr>
        <p:spPr>
          <a:xfrm>
            <a:off x="1755162" y="1879084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7A35669-F68F-4613-4CC7-CD2C1B59BD36}"/>
              </a:ext>
            </a:extLst>
          </p:cNvPr>
          <p:cNvCxnSpPr/>
          <p:nvPr/>
        </p:nvCxnSpPr>
        <p:spPr>
          <a:xfrm>
            <a:off x="2033016" y="2425315"/>
            <a:ext cx="0" cy="1447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0143C9B-B736-7D69-C8CE-74441CFD6F69}"/>
              </a:ext>
            </a:extLst>
          </p:cNvPr>
          <p:cNvCxnSpPr>
            <a:cxnSpLocks/>
          </p:cNvCxnSpPr>
          <p:nvPr/>
        </p:nvCxnSpPr>
        <p:spPr>
          <a:xfrm>
            <a:off x="946226" y="2570018"/>
            <a:ext cx="22000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582C6C0-8601-5FE7-899C-03E6BEDCED25}"/>
              </a:ext>
            </a:extLst>
          </p:cNvPr>
          <p:cNvCxnSpPr/>
          <p:nvPr/>
        </p:nvCxnSpPr>
        <p:spPr>
          <a:xfrm>
            <a:off x="950036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D1454F9-779A-3307-A485-E78E675C4F2C}"/>
              </a:ext>
            </a:extLst>
          </p:cNvPr>
          <p:cNvCxnSpPr/>
          <p:nvPr/>
        </p:nvCxnSpPr>
        <p:spPr>
          <a:xfrm>
            <a:off x="3142498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C24885-BF93-134D-4449-98D2503CC19F}"/>
              </a:ext>
            </a:extLst>
          </p:cNvPr>
          <p:cNvCxnSpPr/>
          <p:nvPr/>
        </p:nvCxnSpPr>
        <p:spPr>
          <a:xfrm>
            <a:off x="164509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AE04CD9-C7CC-147E-95F4-85FE4BEAF0F7}"/>
              </a:ext>
            </a:extLst>
          </p:cNvPr>
          <p:cNvCxnSpPr/>
          <p:nvPr/>
        </p:nvCxnSpPr>
        <p:spPr>
          <a:xfrm>
            <a:off x="238804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B650E11-E15A-2DA6-E932-6484B178B5ED}"/>
              </a:ext>
            </a:extLst>
          </p:cNvPr>
          <p:cNvSpPr/>
          <p:nvPr/>
        </p:nvSpPr>
        <p:spPr>
          <a:xfrm>
            <a:off x="838176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980F2C9-0668-31E3-B1D0-0167BB2BA353}"/>
              </a:ext>
            </a:extLst>
          </p:cNvPr>
          <p:cNvSpPr/>
          <p:nvPr/>
        </p:nvSpPr>
        <p:spPr>
          <a:xfrm>
            <a:off x="946226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8AC39C-114C-864D-7A08-2C2AF5D2471F}"/>
              </a:ext>
            </a:extLst>
          </p:cNvPr>
          <p:cNvSpPr/>
          <p:nvPr/>
        </p:nvSpPr>
        <p:spPr>
          <a:xfrm>
            <a:off x="1539062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9F449B-6685-044B-EDC6-650096E0D67F}"/>
              </a:ext>
            </a:extLst>
          </p:cNvPr>
          <p:cNvSpPr/>
          <p:nvPr/>
        </p:nvSpPr>
        <p:spPr>
          <a:xfrm>
            <a:off x="1647112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7644D8E-C246-1765-F4C5-A9BFA3C8FD63}"/>
              </a:ext>
            </a:extLst>
          </p:cNvPr>
          <p:cNvSpPr/>
          <p:nvPr/>
        </p:nvSpPr>
        <p:spPr>
          <a:xfrm>
            <a:off x="2292521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F94B26A-EE6F-39C8-66E2-94FDD8EEA50C}"/>
              </a:ext>
            </a:extLst>
          </p:cNvPr>
          <p:cNvSpPr/>
          <p:nvPr/>
        </p:nvSpPr>
        <p:spPr>
          <a:xfrm>
            <a:off x="2400571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24EAC9-DFFC-5A24-A41D-7EABC8729660}"/>
              </a:ext>
            </a:extLst>
          </p:cNvPr>
          <p:cNvSpPr/>
          <p:nvPr/>
        </p:nvSpPr>
        <p:spPr>
          <a:xfrm>
            <a:off x="3034448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4D5261-79E4-2881-BE5E-92280259C4B0}"/>
              </a:ext>
            </a:extLst>
          </p:cNvPr>
          <p:cNvSpPr/>
          <p:nvPr/>
        </p:nvSpPr>
        <p:spPr>
          <a:xfrm>
            <a:off x="3142498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86D943D-0635-C99B-735C-E810BE0F761C}"/>
              </a:ext>
            </a:extLst>
          </p:cNvPr>
          <p:cNvSpPr/>
          <p:nvPr/>
        </p:nvSpPr>
        <p:spPr>
          <a:xfrm>
            <a:off x="838176" y="3006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BCB5161-21EF-FA0A-7C92-58F507588813}"/>
              </a:ext>
            </a:extLst>
          </p:cNvPr>
          <p:cNvSpPr/>
          <p:nvPr/>
        </p:nvSpPr>
        <p:spPr>
          <a:xfrm>
            <a:off x="949081" y="2993396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E9C688-F5B8-E9C3-7E7C-CF461FA9A60A}"/>
              </a:ext>
            </a:extLst>
          </p:cNvPr>
          <p:cNvSpPr/>
          <p:nvPr/>
        </p:nvSpPr>
        <p:spPr>
          <a:xfrm>
            <a:off x="1538069" y="2844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C2F3A78-E36C-BF7B-E107-789419CAC35D}"/>
              </a:ext>
            </a:extLst>
          </p:cNvPr>
          <p:cNvSpPr/>
          <p:nvPr/>
        </p:nvSpPr>
        <p:spPr>
          <a:xfrm>
            <a:off x="2292647" y="2927854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CFE9EC8-2022-471B-8BF2-6919BFAD259A}"/>
              </a:ext>
            </a:extLst>
          </p:cNvPr>
          <p:cNvSpPr/>
          <p:nvPr/>
        </p:nvSpPr>
        <p:spPr>
          <a:xfrm>
            <a:off x="2400412" y="2885396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6BC525B-2944-755B-D2E0-4016B32330EE}"/>
              </a:ext>
            </a:extLst>
          </p:cNvPr>
          <p:cNvSpPr/>
          <p:nvPr/>
        </p:nvSpPr>
        <p:spPr>
          <a:xfrm>
            <a:off x="2399085" y="3133425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4FCAB4-75BC-38F9-C706-1BA5F1D88CF7}"/>
              </a:ext>
            </a:extLst>
          </p:cNvPr>
          <p:cNvSpPr/>
          <p:nvPr/>
        </p:nvSpPr>
        <p:spPr>
          <a:xfrm>
            <a:off x="3033947" y="3209395"/>
            <a:ext cx="84570" cy="108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F6FA5C3-E994-FB8B-58A8-FDF9E89E791F}"/>
              </a:ext>
            </a:extLst>
          </p:cNvPr>
          <p:cNvSpPr/>
          <p:nvPr/>
        </p:nvSpPr>
        <p:spPr>
          <a:xfrm>
            <a:off x="3142498" y="2904038"/>
            <a:ext cx="82800" cy="25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418D692-28C1-AF17-A2F4-F7CAAA6B4CA1}"/>
              </a:ext>
            </a:extLst>
          </p:cNvPr>
          <p:cNvCxnSpPr/>
          <p:nvPr/>
        </p:nvCxnSpPr>
        <p:spPr>
          <a:xfrm>
            <a:off x="934700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2702D0B-F93D-B782-AB1E-680CEB36FC35}"/>
              </a:ext>
            </a:extLst>
          </p:cNvPr>
          <p:cNvCxnSpPr/>
          <p:nvPr/>
        </p:nvCxnSpPr>
        <p:spPr>
          <a:xfrm>
            <a:off x="3127162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E56BA5-557B-9131-A391-7413D7168A60}"/>
              </a:ext>
            </a:extLst>
          </p:cNvPr>
          <p:cNvCxnSpPr/>
          <p:nvPr/>
        </p:nvCxnSpPr>
        <p:spPr>
          <a:xfrm>
            <a:off x="162975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A13B64A-5B26-D301-8ADD-22144FF45EDA}"/>
              </a:ext>
            </a:extLst>
          </p:cNvPr>
          <p:cNvCxnSpPr/>
          <p:nvPr/>
        </p:nvCxnSpPr>
        <p:spPr>
          <a:xfrm>
            <a:off x="237270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95C5626-A682-F61F-9D5A-6C19134B8D48}"/>
              </a:ext>
            </a:extLst>
          </p:cNvPr>
          <p:cNvSpPr/>
          <p:nvPr/>
        </p:nvSpPr>
        <p:spPr>
          <a:xfrm>
            <a:off x="946226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618A1DB-4687-9C6A-5CF0-863D7E768B79}"/>
              </a:ext>
            </a:extLst>
          </p:cNvPr>
          <p:cNvSpPr/>
          <p:nvPr/>
        </p:nvSpPr>
        <p:spPr>
          <a:xfrm>
            <a:off x="1539062" y="3766945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E76F106-1D91-CBBA-131A-0B95A3F0C6EF}"/>
              </a:ext>
            </a:extLst>
          </p:cNvPr>
          <p:cNvSpPr/>
          <p:nvPr/>
        </p:nvSpPr>
        <p:spPr>
          <a:xfrm>
            <a:off x="240057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7EE94E7-DC2E-D9CC-38E9-A99CCD679801}"/>
              </a:ext>
            </a:extLst>
          </p:cNvPr>
          <p:cNvSpPr/>
          <p:nvPr/>
        </p:nvSpPr>
        <p:spPr>
          <a:xfrm>
            <a:off x="3142498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BFA2E1A-6904-1652-FE59-190F1506DD7C}"/>
              </a:ext>
            </a:extLst>
          </p:cNvPr>
          <p:cNvSpPr/>
          <p:nvPr/>
        </p:nvSpPr>
        <p:spPr>
          <a:xfrm>
            <a:off x="944318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F56035F-B0B7-D338-93BD-B240C6143B88}"/>
              </a:ext>
            </a:extLst>
          </p:cNvPr>
          <p:cNvSpPr/>
          <p:nvPr/>
        </p:nvSpPr>
        <p:spPr>
          <a:xfrm>
            <a:off x="1538069" y="3986125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E0B6F29-758C-D22C-4EA3-BA72256F8BFD}"/>
              </a:ext>
            </a:extLst>
          </p:cNvPr>
          <p:cNvSpPr/>
          <p:nvPr/>
        </p:nvSpPr>
        <p:spPr>
          <a:xfrm>
            <a:off x="2400412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3FFE4E7-7D63-D964-7E0B-A502F6B922E3}"/>
              </a:ext>
            </a:extLst>
          </p:cNvPr>
          <p:cNvSpPr/>
          <p:nvPr/>
        </p:nvSpPr>
        <p:spPr>
          <a:xfrm>
            <a:off x="2399085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CBEED5C-9254-80C3-82BA-CE888B8DEFC8}"/>
              </a:ext>
            </a:extLst>
          </p:cNvPr>
          <p:cNvSpPr/>
          <p:nvPr/>
        </p:nvSpPr>
        <p:spPr>
          <a:xfrm>
            <a:off x="3142498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399B1D4-B0B4-43FD-635B-4552B1D48B4C}"/>
              </a:ext>
            </a:extLst>
          </p:cNvPr>
          <p:cNvSpPr/>
          <p:nvPr/>
        </p:nvSpPr>
        <p:spPr>
          <a:xfrm>
            <a:off x="83709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279AA4A-9F81-56FD-717B-094803FF82C2}"/>
              </a:ext>
            </a:extLst>
          </p:cNvPr>
          <p:cNvSpPr/>
          <p:nvPr/>
        </p:nvSpPr>
        <p:spPr>
          <a:xfrm>
            <a:off x="835183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F69ADE3-4ED7-17A0-CC41-DF84BD8E2AF8}"/>
              </a:ext>
            </a:extLst>
          </p:cNvPr>
          <p:cNvSpPr/>
          <p:nvPr/>
        </p:nvSpPr>
        <p:spPr>
          <a:xfrm>
            <a:off x="1647394" y="2898059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FB1B37-9C91-FEFF-AD13-C9C0DBA39E71}"/>
              </a:ext>
            </a:extLst>
          </p:cNvPr>
          <p:cNvSpPr/>
          <p:nvPr/>
        </p:nvSpPr>
        <p:spPr>
          <a:xfrm>
            <a:off x="1538069" y="3773021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4DC833D-A33B-4FA5-7A02-8D4475CED786}"/>
              </a:ext>
            </a:extLst>
          </p:cNvPr>
          <p:cNvSpPr/>
          <p:nvPr/>
        </p:nvSpPr>
        <p:spPr>
          <a:xfrm>
            <a:off x="1647352" y="3770806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41C88BD-4411-9149-8572-B9B2DF905C1C}"/>
              </a:ext>
            </a:extLst>
          </p:cNvPr>
          <p:cNvSpPr/>
          <p:nvPr/>
        </p:nvSpPr>
        <p:spPr>
          <a:xfrm>
            <a:off x="1646359" y="3985223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C0A263C-813B-5607-E807-5B7CC91DBF0A}"/>
              </a:ext>
            </a:extLst>
          </p:cNvPr>
          <p:cNvSpPr/>
          <p:nvPr/>
        </p:nvSpPr>
        <p:spPr>
          <a:xfrm>
            <a:off x="1646359" y="3772119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7DBFD47-385E-F90A-8206-1A24CC3AEAA6}"/>
              </a:ext>
            </a:extLst>
          </p:cNvPr>
          <p:cNvSpPr/>
          <p:nvPr/>
        </p:nvSpPr>
        <p:spPr>
          <a:xfrm>
            <a:off x="2288134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67B34B8-C28D-8FE5-8BB9-02428F30B4DC}"/>
              </a:ext>
            </a:extLst>
          </p:cNvPr>
          <p:cNvSpPr/>
          <p:nvPr/>
        </p:nvSpPr>
        <p:spPr>
          <a:xfrm>
            <a:off x="2287975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98B15B-08C5-7199-85DE-6FC0D550E4CC}"/>
              </a:ext>
            </a:extLst>
          </p:cNvPr>
          <p:cNvSpPr/>
          <p:nvPr/>
        </p:nvSpPr>
        <p:spPr>
          <a:xfrm>
            <a:off x="2286648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D3DEA26-781F-8757-AC6D-80B0A4C151B3}"/>
              </a:ext>
            </a:extLst>
          </p:cNvPr>
          <p:cNvSpPr/>
          <p:nvPr/>
        </p:nvSpPr>
        <p:spPr>
          <a:xfrm>
            <a:off x="2399085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97C4CE2-B940-1150-CF8B-5EB3FBA62AFF}"/>
              </a:ext>
            </a:extLst>
          </p:cNvPr>
          <p:cNvSpPr/>
          <p:nvPr/>
        </p:nvSpPr>
        <p:spPr>
          <a:xfrm>
            <a:off x="2286648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E994328-0BC2-11B1-9A6A-7586E67EFFD9}"/>
              </a:ext>
            </a:extLst>
          </p:cNvPr>
          <p:cNvSpPr/>
          <p:nvPr/>
        </p:nvSpPr>
        <p:spPr>
          <a:xfrm>
            <a:off x="3141545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DB0306E-9FA0-664B-6719-985629B2DE59}"/>
              </a:ext>
            </a:extLst>
          </p:cNvPr>
          <p:cNvSpPr/>
          <p:nvPr/>
        </p:nvSpPr>
        <p:spPr>
          <a:xfrm>
            <a:off x="3033947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96F5DAE-1F63-DF84-E457-B1F65C702BC0}"/>
              </a:ext>
            </a:extLst>
          </p:cNvPr>
          <p:cNvSpPr/>
          <p:nvPr/>
        </p:nvSpPr>
        <p:spPr>
          <a:xfrm>
            <a:off x="3033947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DBBCCF1-12EA-67BB-DA9A-819FD8CC932E}"/>
              </a:ext>
            </a:extLst>
          </p:cNvPr>
          <p:cNvSpPr/>
          <p:nvPr/>
        </p:nvSpPr>
        <p:spPr>
          <a:xfrm>
            <a:off x="3032994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8E68893-645C-9B55-54F8-288C1C3A1F22}"/>
              </a:ext>
            </a:extLst>
          </p:cNvPr>
          <p:cNvSpPr txBox="1"/>
          <p:nvPr/>
        </p:nvSpPr>
        <p:spPr>
          <a:xfrm>
            <a:off x="1146369" y="3763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864702-3B8C-82BE-6AAB-696A73CC19D3}"/>
              </a:ext>
            </a:extLst>
          </p:cNvPr>
          <p:cNvSpPr txBox="1"/>
          <p:nvPr/>
        </p:nvSpPr>
        <p:spPr>
          <a:xfrm>
            <a:off x="1833173" y="37608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806DFBC-C5BC-6627-9879-AC0FD10E1E4A}"/>
              </a:ext>
            </a:extLst>
          </p:cNvPr>
          <p:cNvSpPr txBox="1"/>
          <p:nvPr/>
        </p:nvSpPr>
        <p:spPr>
          <a:xfrm>
            <a:off x="2589191" y="37708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A5BE6C-951E-42B6-7DBE-93D6548CE816}"/>
              </a:ext>
            </a:extLst>
          </p:cNvPr>
          <p:cNvSpPr txBox="1"/>
          <p:nvPr/>
        </p:nvSpPr>
        <p:spPr>
          <a:xfrm>
            <a:off x="1139529" y="28456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34CA30D-0B69-CC42-9AFC-B8D78B1EFD50}"/>
              </a:ext>
            </a:extLst>
          </p:cNvPr>
          <p:cNvSpPr txBox="1"/>
          <p:nvPr/>
        </p:nvSpPr>
        <p:spPr>
          <a:xfrm>
            <a:off x="1826333" y="2843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6CC3065-C036-73B8-95C7-E8553E1ABD0B}"/>
              </a:ext>
            </a:extLst>
          </p:cNvPr>
          <p:cNvSpPr txBox="1"/>
          <p:nvPr/>
        </p:nvSpPr>
        <p:spPr>
          <a:xfrm>
            <a:off x="2582351" y="2853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5D23940-D67C-3822-E5F7-422698BB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0" y="4379746"/>
            <a:ext cx="264478" cy="396000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60B47C0-0D2A-D876-E791-B89357DE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51" y="4364985"/>
            <a:ext cx="264478" cy="396000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32BA056A-0DDF-743A-FA73-AEA78003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52" y="4374637"/>
            <a:ext cx="264478" cy="3960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F193FD5A-7BCA-EB0B-9B10-65D852C3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23" y="4379746"/>
            <a:ext cx="264478" cy="396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80AAA40-1C9E-35F5-DD07-ABD8915DF148}"/>
              </a:ext>
            </a:extLst>
          </p:cNvPr>
          <p:cNvSpPr txBox="1"/>
          <p:nvPr/>
        </p:nvSpPr>
        <p:spPr>
          <a:xfrm>
            <a:off x="1226371" y="196063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A18856B-26ED-CB75-3BC1-1DA5E900A3EF}"/>
              </a:ext>
            </a:extLst>
          </p:cNvPr>
          <p:cNvSpPr txBox="1"/>
          <p:nvPr/>
        </p:nvSpPr>
        <p:spPr>
          <a:xfrm>
            <a:off x="443969" y="29168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</a:t>
            </a:r>
            <a:r>
              <a:rPr lang="en-US" altLang="ja-JP" sz="1600" b="1" dirty="0">
                <a:ea typeface="UD デジタル 教科書体 N-B" panose="02020700000000000000" pitchFamily="17" charset="-128"/>
              </a:rPr>
              <a:t>2</a:t>
            </a:r>
            <a:endParaRPr kumimoji="1" lang="en-US" altLang="ja-JP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09F5F19-8B6E-230F-E5CD-60F985B67333}"/>
              </a:ext>
            </a:extLst>
          </p:cNvPr>
          <p:cNvSpPr txBox="1"/>
          <p:nvPr/>
        </p:nvSpPr>
        <p:spPr>
          <a:xfrm>
            <a:off x="443969" y="38478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F7</a:t>
            </a: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A97C3363-89CF-A618-F962-856EBE9AC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67"/>
          <a:stretch/>
        </p:blipFill>
        <p:spPr>
          <a:xfrm>
            <a:off x="7520186" y="6342481"/>
            <a:ext cx="1648402" cy="2874948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A606DC02-5A7C-DD60-DFE9-D303710A3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2852" y="5850171"/>
            <a:ext cx="2701318" cy="4166783"/>
          </a:xfrm>
          <a:prstGeom prst="rect">
            <a:avLst/>
          </a:prstGeom>
        </p:spPr>
      </p:pic>
      <p:sp>
        <p:nvSpPr>
          <p:cNvPr id="84" name="テキスト ボックス 17">
            <a:extLst>
              <a:ext uri="{FF2B5EF4-FFF2-40B4-BE49-F238E27FC236}">
                <a16:creationId xmlns:a16="http://schemas.microsoft.com/office/drawing/2014/main" id="{273273B8-0D30-A673-B7B7-86DE32F07DAA}"/>
              </a:ext>
            </a:extLst>
          </p:cNvPr>
          <p:cNvSpPr txBox="1"/>
          <p:nvPr/>
        </p:nvSpPr>
        <p:spPr>
          <a:xfrm>
            <a:off x="-1781988" y="690628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テキスト ボックス 18">
            <a:extLst>
              <a:ext uri="{FF2B5EF4-FFF2-40B4-BE49-F238E27FC236}">
                <a16:creationId xmlns:a16="http://schemas.microsoft.com/office/drawing/2014/main" id="{DCDAB425-AEEB-881D-4E98-7BB37AC2ACFC}"/>
              </a:ext>
            </a:extLst>
          </p:cNvPr>
          <p:cNvSpPr txBox="1"/>
          <p:nvPr/>
        </p:nvSpPr>
        <p:spPr>
          <a:xfrm>
            <a:off x="-2691355" y="903276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F9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83BB0CF2-CEEE-13F3-8E7F-7764287AB47F}"/>
              </a:ext>
            </a:extLst>
          </p:cNvPr>
          <p:cNvSpPr txBox="1"/>
          <p:nvPr/>
        </p:nvSpPr>
        <p:spPr>
          <a:xfrm>
            <a:off x="-2342791" y="5445958"/>
            <a:ext cx="301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7" name="図 86">
            <a:extLst>
              <a:ext uri="{FF2B5EF4-FFF2-40B4-BE49-F238E27FC236}">
                <a16:creationId xmlns:a16="http://schemas.microsoft.com/office/drawing/2014/main" id="{3D2185F3-9F22-59C5-E0EC-31374D9B8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90"/>
          <a:stretch/>
        </p:blipFill>
        <p:spPr>
          <a:xfrm>
            <a:off x="1484681" y="6342481"/>
            <a:ext cx="5318708" cy="2874948"/>
          </a:xfrm>
          <a:prstGeom prst="rect">
            <a:avLst/>
          </a:prstGeom>
        </p:spPr>
      </p:pic>
      <p:sp>
        <p:nvSpPr>
          <p:cNvPr id="88" name="テキスト ボックス 88">
            <a:extLst>
              <a:ext uri="{FF2B5EF4-FFF2-40B4-BE49-F238E27FC236}">
                <a16:creationId xmlns:a16="http://schemas.microsoft.com/office/drawing/2014/main" id="{F9D3D528-5370-FD14-CF13-70C13B2167D8}"/>
              </a:ext>
            </a:extLst>
          </p:cNvPr>
          <p:cNvSpPr txBox="1"/>
          <p:nvPr/>
        </p:nvSpPr>
        <p:spPr>
          <a:xfrm>
            <a:off x="1307299" y="6034704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テキスト ボックス 89">
            <a:extLst>
              <a:ext uri="{FF2B5EF4-FFF2-40B4-BE49-F238E27FC236}">
                <a16:creationId xmlns:a16="http://schemas.microsoft.com/office/drawing/2014/main" id="{BB28DCBF-1A39-F72F-B91E-61D2C4E66982}"/>
              </a:ext>
            </a:extLst>
          </p:cNvPr>
          <p:cNvSpPr txBox="1"/>
          <p:nvPr/>
        </p:nvSpPr>
        <p:spPr>
          <a:xfrm>
            <a:off x="3510131" y="6034703"/>
            <a:ext cx="14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テキスト ボックス 90">
            <a:extLst>
              <a:ext uri="{FF2B5EF4-FFF2-40B4-BE49-F238E27FC236}">
                <a16:creationId xmlns:a16="http://schemas.microsoft.com/office/drawing/2014/main" id="{C43AD870-119A-DE70-0123-44485386AF22}"/>
              </a:ext>
            </a:extLst>
          </p:cNvPr>
          <p:cNvSpPr txBox="1"/>
          <p:nvPr/>
        </p:nvSpPr>
        <p:spPr>
          <a:xfrm>
            <a:off x="5239257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91">
            <a:extLst>
              <a:ext uri="{FF2B5EF4-FFF2-40B4-BE49-F238E27FC236}">
                <a16:creationId xmlns:a16="http://schemas.microsoft.com/office/drawing/2014/main" id="{E13DC4D2-44EF-5CAE-389A-BA1E795D41D8}"/>
              </a:ext>
            </a:extLst>
          </p:cNvPr>
          <p:cNvSpPr txBox="1"/>
          <p:nvPr/>
        </p:nvSpPr>
        <p:spPr>
          <a:xfrm>
            <a:off x="7583613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92">
            <a:extLst>
              <a:ext uri="{FF2B5EF4-FFF2-40B4-BE49-F238E27FC236}">
                <a16:creationId xmlns:a16="http://schemas.microsoft.com/office/drawing/2014/main" id="{EFB1B333-B53C-25D5-883D-105C70791E62}"/>
              </a:ext>
            </a:extLst>
          </p:cNvPr>
          <p:cNvSpPr txBox="1"/>
          <p:nvPr/>
        </p:nvSpPr>
        <p:spPr>
          <a:xfrm>
            <a:off x="6848962" y="7283220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0D35A6-CB91-64F5-8EF4-D099BFB7934C}"/>
              </a:ext>
            </a:extLst>
          </p:cNvPr>
          <p:cNvSpPr/>
          <p:nvPr/>
        </p:nvSpPr>
        <p:spPr>
          <a:xfrm>
            <a:off x="1185379" y="6034703"/>
            <a:ext cx="2110771" cy="326853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F83F110E-9D87-71E6-4335-6EA07F2E078A}"/>
              </a:ext>
            </a:extLst>
          </p:cNvPr>
          <p:cNvSpPr/>
          <p:nvPr/>
        </p:nvSpPr>
        <p:spPr>
          <a:xfrm>
            <a:off x="-2713293" y="5414148"/>
            <a:ext cx="3889093" cy="4791919"/>
          </a:xfrm>
          <a:custGeom>
            <a:avLst/>
            <a:gdLst>
              <a:gd name="connsiteX0" fmla="*/ 3889093 w 3889093"/>
              <a:gd name="connsiteY0" fmla="*/ 601884 h 4791919"/>
              <a:gd name="connsiteX1" fmla="*/ 3264060 w 3889093"/>
              <a:gd name="connsiteY1" fmla="*/ 0 h 4791919"/>
              <a:gd name="connsiteX2" fmla="*/ 0 w 3889093"/>
              <a:gd name="connsiteY2" fmla="*/ 0 h 4791919"/>
              <a:gd name="connsiteX3" fmla="*/ 0 w 3889093"/>
              <a:gd name="connsiteY3" fmla="*/ 4791919 h 4791919"/>
              <a:gd name="connsiteX4" fmla="*/ 3287210 w 3889093"/>
              <a:gd name="connsiteY4" fmla="*/ 4791919 h 4791919"/>
              <a:gd name="connsiteX5" fmla="*/ 3889093 w 3889093"/>
              <a:gd name="connsiteY5" fmla="*/ 3900668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9093" h="4791919">
                <a:moveTo>
                  <a:pt x="3889093" y="601884"/>
                </a:moveTo>
                <a:lnTo>
                  <a:pt x="3264060" y="0"/>
                </a:lnTo>
                <a:lnTo>
                  <a:pt x="0" y="0"/>
                </a:lnTo>
                <a:lnTo>
                  <a:pt x="0" y="4791919"/>
                </a:lnTo>
                <a:lnTo>
                  <a:pt x="3287210" y="4791919"/>
                </a:lnTo>
                <a:lnTo>
                  <a:pt x="3889093" y="3900668"/>
                </a:ln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11808550-C7FA-2C84-7A0D-2251A07E1757}"/>
              </a:ext>
            </a:extLst>
          </p:cNvPr>
          <p:cNvSpPr/>
          <p:nvPr/>
        </p:nvSpPr>
        <p:spPr>
          <a:xfrm rot="5400000">
            <a:off x="5030552" y="5762593"/>
            <a:ext cx="336929" cy="7726002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テキスト ボックス 96">
            <a:extLst>
              <a:ext uri="{FF2B5EF4-FFF2-40B4-BE49-F238E27FC236}">
                <a16:creationId xmlns:a16="http://schemas.microsoft.com/office/drawing/2014/main" id="{7B0B6595-2358-BE94-0967-F93DDC5973A9}"/>
              </a:ext>
            </a:extLst>
          </p:cNvPr>
          <p:cNvSpPr txBox="1"/>
          <p:nvPr/>
        </p:nvSpPr>
        <p:spPr>
          <a:xfrm>
            <a:off x="4220489" y="9816899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kumimoji="1" lang="ja-JP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opulation</a:t>
            </a:r>
            <a:endParaRPr kumimoji="1"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テキスト ボックス 25">
            <a:extLst>
              <a:ext uri="{FF2B5EF4-FFF2-40B4-BE49-F238E27FC236}">
                <a16:creationId xmlns:a16="http://schemas.microsoft.com/office/drawing/2014/main" id="{1411A80F-15D5-3A14-33AE-80094E4B34CC}"/>
              </a:ext>
            </a:extLst>
          </p:cNvPr>
          <p:cNvSpPr txBox="1"/>
          <p:nvPr/>
        </p:nvSpPr>
        <p:spPr>
          <a:xfrm>
            <a:off x="6940141" y="6034703"/>
            <a:ext cx="58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08F2553-5A9E-50E9-CA68-8FD0C00EBD87}"/>
              </a:ext>
            </a:extLst>
          </p:cNvPr>
          <p:cNvSpPr txBox="1"/>
          <p:nvPr/>
        </p:nvSpPr>
        <p:spPr>
          <a:xfrm>
            <a:off x="483277" y="338779"/>
            <a:ext cx="3099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5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18578</TotalTime>
  <Words>1887</Words>
  <Application>Microsoft Office PowerPoint</Application>
  <PresentationFormat>A4 210 x 297 mm</PresentationFormat>
  <Paragraphs>844</Paragraphs>
  <Slides>53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53</vt:i4>
      </vt:variant>
    </vt:vector>
  </HeadingPairs>
  <TitlesOfParts>
    <vt:vector size="63" baseType="lpstr">
      <vt:lpstr>BIZ UDPゴシック</vt:lpstr>
      <vt:lpstr>UD デジタル 教科書体 N-B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134</cp:revision>
  <dcterms:created xsi:type="dcterms:W3CDTF">2022-07-07T06:40:34Z</dcterms:created>
  <dcterms:modified xsi:type="dcterms:W3CDTF">2024-04-02T01:47:44Z</dcterms:modified>
</cp:coreProperties>
</file>