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57" r:id="rId10"/>
    <p:sldId id="256" r:id="rId11"/>
    <p:sldId id="281" r:id="rId12"/>
    <p:sldId id="260" r:id="rId13"/>
    <p:sldId id="261" r:id="rId14"/>
    <p:sldId id="262" r:id="rId15"/>
    <p:sldId id="263" r:id="rId16"/>
    <p:sldId id="258" r:id="rId17"/>
    <p:sldId id="264" r:id="rId18"/>
    <p:sldId id="265" r:id="rId19"/>
    <p:sldId id="266" r:id="rId20"/>
    <p:sldId id="267" r:id="rId21"/>
    <p:sldId id="282" r:id="rId22"/>
    <p:sldId id="268" r:id="rId23"/>
    <p:sldId id="271" r:id="rId24"/>
    <p:sldId id="269" r:id="rId25"/>
    <p:sldId id="270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3" r:id="rId3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66" d="100"/>
          <a:sy n="66" d="100"/>
        </p:scale>
        <p:origin x="1560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9.emf"/><Relationship Id="rId4" Type="http://schemas.openxmlformats.org/officeDocument/2006/relationships/image" Target="../media/image28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2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4439920" y="51662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10" y="50147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910" y="67140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910" y="78468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10" y="61476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1078307" y="52408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1078307" y="58063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910" y="72804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10" y="55811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1081141" y="63718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1078307" y="69373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1081141" y="75028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1078307" y="80682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3643454" y="84096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17516</TotalTime>
  <Words>1213</Words>
  <Application>Microsoft Office PowerPoint</Application>
  <PresentationFormat>A4 210 x 297 mm</PresentationFormat>
  <Paragraphs>542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4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79</cp:revision>
  <dcterms:created xsi:type="dcterms:W3CDTF">2022-07-07T06:40:34Z</dcterms:created>
  <dcterms:modified xsi:type="dcterms:W3CDTF">2024-03-26T07:28:02Z</dcterms:modified>
</cp:coreProperties>
</file>