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57" r:id="rId4"/>
    <p:sldId id="256" r:id="rId5"/>
    <p:sldId id="281" r:id="rId6"/>
    <p:sldId id="260" r:id="rId7"/>
    <p:sldId id="261" r:id="rId8"/>
    <p:sldId id="262" r:id="rId9"/>
    <p:sldId id="263" r:id="rId10"/>
    <p:sldId id="258" r:id="rId11"/>
    <p:sldId id="264" r:id="rId12"/>
    <p:sldId id="265" r:id="rId13"/>
    <p:sldId id="266" r:id="rId14"/>
    <p:sldId id="267" r:id="rId15"/>
    <p:sldId id="282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emf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29906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1120774" y="166285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88365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88365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01769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20838" y="982938"/>
            <a:ext cx="10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mutation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01769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493733" y="3447572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853" y="2673904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2521" y="2673904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389424" y="2807938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023051" y="280793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687120" y="3447572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493733" y="113780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17159</TotalTime>
  <Words>819</Words>
  <Application>Microsoft Office PowerPoint</Application>
  <PresentationFormat>A4 210 x 297 mm</PresentationFormat>
  <Paragraphs>370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7" baseType="lpstr">
      <vt:lpstr>BIZ UDPゴシック</vt:lpstr>
      <vt:lpstr>Arial</vt:lpstr>
      <vt:lpstr>Calibri</vt:lpstr>
      <vt:lpstr>Calibri Light</vt:lpstr>
      <vt:lpstr>Cambria Math</vt:lpstr>
      <vt:lpstr>Century Gothic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60</cp:revision>
  <dcterms:created xsi:type="dcterms:W3CDTF">2022-07-07T06:40:34Z</dcterms:created>
  <dcterms:modified xsi:type="dcterms:W3CDTF">2024-03-24T13:26:44Z</dcterms:modified>
</cp:coreProperties>
</file>