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57" r:id="rId26"/>
    <p:sldId id="256" r:id="rId27"/>
    <p:sldId id="281" r:id="rId28"/>
    <p:sldId id="260" r:id="rId29"/>
    <p:sldId id="261" r:id="rId30"/>
    <p:sldId id="262" r:id="rId31"/>
    <p:sldId id="263" r:id="rId32"/>
    <p:sldId id="258" r:id="rId33"/>
    <p:sldId id="264" r:id="rId34"/>
    <p:sldId id="265" r:id="rId35"/>
    <p:sldId id="266" r:id="rId36"/>
    <p:sldId id="267" r:id="rId37"/>
    <p:sldId id="282" r:id="rId38"/>
    <p:sldId id="268" r:id="rId39"/>
    <p:sldId id="271" r:id="rId40"/>
    <p:sldId id="269" r:id="rId41"/>
    <p:sldId id="270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3" r:id="rId5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18556</TotalTime>
  <Words>1795</Words>
  <Application>Microsoft Office PowerPoint</Application>
  <PresentationFormat>A4 210 x 297 mm</PresentationFormat>
  <Paragraphs>800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0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129</cp:revision>
  <dcterms:created xsi:type="dcterms:W3CDTF">2022-07-07T06:40:34Z</dcterms:created>
  <dcterms:modified xsi:type="dcterms:W3CDTF">2024-04-01T08:24:14Z</dcterms:modified>
</cp:coreProperties>
</file>