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86" r:id="rId5"/>
    <p:sldId id="287" r:id="rId6"/>
    <p:sldId id="288" r:id="rId7"/>
    <p:sldId id="289" r:id="rId8"/>
    <p:sldId id="291" r:id="rId9"/>
    <p:sldId id="290" r:id="rId10"/>
    <p:sldId id="292" r:id="rId11"/>
    <p:sldId id="257" r:id="rId12"/>
    <p:sldId id="256" r:id="rId13"/>
    <p:sldId id="281" r:id="rId14"/>
    <p:sldId id="260" r:id="rId15"/>
    <p:sldId id="261" r:id="rId16"/>
    <p:sldId id="262" r:id="rId17"/>
    <p:sldId id="263" r:id="rId18"/>
    <p:sldId id="258" r:id="rId19"/>
    <p:sldId id="264" r:id="rId20"/>
    <p:sldId id="265" r:id="rId21"/>
    <p:sldId id="266" r:id="rId22"/>
    <p:sldId id="267" r:id="rId23"/>
    <p:sldId id="282" r:id="rId24"/>
    <p:sldId id="268" r:id="rId25"/>
    <p:sldId id="271" r:id="rId26"/>
    <p:sldId id="269" r:id="rId27"/>
    <p:sldId id="270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3" r:id="rId3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82F"/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9" autoAdjust="0"/>
    <p:restoredTop sz="94660"/>
  </p:normalViewPr>
  <p:slideViewPr>
    <p:cSldViewPr snapToGrid="0">
      <p:cViewPr>
        <p:scale>
          <a:sx n="66" d="100"/>
          <a:sy n="66" d="100"/>
        </p:scale>
        <p:origin x="95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microsoft.com/office/2007/relationships/hdphoto" Target="../media/hdphoto1.wdp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0.emf"/><Relationship Id="rId4" Type="http://schemas.openxmlformats.org/officeDocument/2006/relationships/image" Target="../media/image29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29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041" y="3935358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3428" y="3950063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3741414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4413481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5085548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9842" y="3063129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3742602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5101548"/>
            <a:ext cx="665849" cy="665849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5C1192E6-732C-9414-AC53-B44A539A8C3D}"/>
              </a:ext>
            </a:extLst>
          </p:cNvPr>
          <p:cNvSpPr/>
          <p:nvPr/>
        </p:nvSpPr>
        <p:spPr>
          <a:xfrm>
            <a:off x="107800" y="20390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37DF30-C349-9EED-2FAC-A638441418D8}"/>
              </a:ext>
            </a:extLst>
          </p:cNvPr>
          <p:cNvSpPr txBox="1"/>
          <p:nvPr/>
        </p:nvSpPr>
        <p:spPr>
          <a:xfrm>
            <a:off x="684865" y="11900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C1237638-9885-760D-8812-C07569432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8687" y="867978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F969F9E7-A9BF-4AB5-2D3F-568DF719B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0098" y="867978"/>
            <a:ext cx="914400" cy="914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3D5B57-634F-9FF0-275E-603639DC98B9}"/>
              </a:ext>
            </a:extLst>
          </p:cNvPr>
          <p:cNvSpPr txBox="1"/>
          <p:nvPr/>
        </p:nvSpPr>
        <p:spPr>
          <a:xfrm>
            <a:off x="2408258" y="10020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76AB88-A3D5-618A-3CBA-4AEA6923A971}"/>
              </a:ext>
            </a:extLst>
          </p:cNvPr>
          <p:cNvSpPr txBox="1"/>
          <p:nvPr/>
        </p:nvSpPr>
        <p:spPr>
          <a:xfrm>
            <a:off x="3890628" y="10020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4A41D35-73AA-5074-EC38-3A4255AD4450}"/>
              </a:ext>
            </a:extLst>
          </p:cNvPr>
          <p:cNvSpPr/>
          <p:nvPr/>
        </p:nvSpPr>
        <p:spPr>
          <a:xfrm>
            <a:off x="3205944" y="12243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45E2E3-CDFD-E307-E41C-6FD53CB070C6}"/>
              </a:ext>
            </a:extLst>
          </p:cNvPr>
          <p:cNvSpPr txBox="1"/>
          <p:nvPr/>
        </p:nvSpPr>
        <p:spPr>
          <a:xfrm>
            <a:off x="3067536" y="9661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80709A-28B1-100D-2BBF-666035ECB9A5}"/>
              </a:ext>
            </a:extLst>
          </p:cNvPr>
          <p:cNvSpPr txBox="1"/>
          <p:nvPr/>
        </p:nvSpPr>
        <p:spPr>
          <a:xfrm>
            <a:off x="3340310" y="4178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6" name="稲妻 15">
            <a:extLst>
              <a:ext uri="{FF2B5EF4-FFF2-40B4-BE49-F238E27FC236}">
                <a16:creationId xmlns:a16="http://schemas.microsoft.com/office/drawing/2014/main" id="{ACB7BFA0-02BA-7286-3FFA-FC6A850AF1BE}"/>
              </a:ext>
            </a:extLst>
          </p:cNvPr>
          <p:cNvSpPr/>
          <p:nvPr/>
        </p:nvSpPr>
        <p:spPr>
          <a:xfrm>
            <a:off x="3008256" y="4963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0D31666-FC45-2FAF-156B-FF5EDF67D016}"/>
              </a:ext>
            </a:extLst>
          </p:cNvPr>
          <p:cNvSpPr txBox="1"/>
          <p:nvPr/>
        </p:nvSpPr>
        <p:spPr>
          <a:xfrm>
            <a:off x="458887" y="17085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E800BDC0-2814-E63B-E334-C15A83717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3696" y="3706367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F1A35623-8EF8-1575-D6FC-5FD6D2F3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E16207A3-79D3-B5C6-B4AD-83E38E541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3040518"/>
            <a:ext cx="665849" cy="665849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63268F7C-AB15-93C7-6957-8DD1EFDE3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3719991"/>
            <a:ext cx="665849" cy="665849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D61CBA9-1B4B-F5DF-C7F3-50E325231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5078937"/>
            <a:ext cx="665849" cy="665849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B37668B0-D421-52FF-0383-D9D409B4B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4399464"/>
            <a:ext cx="665849" cy="665849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2430DA0C-6AF4-1EF6-F8D5-2CCDC954A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4399464"/>
            <a:ext cx="665849" cy="665849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E7BACFF-57A4-892B-A979-D773B1CF1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9083" y="5073329"/>
            <a:ext cx="665849" cy="665849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C3F0D69-BF1F-3F20-0DD1-159FE9FD5244}"/>
              </a:ext>
            </a:extLst>
          </p:cNvPr>
          <p:cNvSpPr txBox="1"/>
          <p:nvPr/>
        </p:nvSpPr>
        <p:spPr>
          <a:xfrm>
            <a:off x="3930557" y="3049112"/>
            <a:ext cx="17638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9670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807935" y="313133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757" y="2809289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2400" y="280928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7C7440-D927-3AD5-1E9C-13E55EF849B9}"/>
              </a:ext>
            </a:extLst>
          </p:cNvPr>
          <p:cNvSpPr txBox="1"/>
          <p:nvPr/>
        </p:nvSpPr>
        <p:spPr>
          <a:xfrm>
            <a:off x="2531328" y="294332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202930" y="29433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49647" y="3894414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853403" y="3894414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210889" y="362932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2899568" y="405997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153302" y="362891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454646" y="400612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528222" y="461660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0B60D9-9A92-E836-0807-B90EDE4413D0}"/>
              </a:ext>
            </a:extLst>
          </p:cNvPr>
          <p:cNvSpPr/>
          <p:nvPr/>
        </p:nvSpPr>
        <p:spPr>
          <a:xfrm>
            <a:off x="4158732" y="434045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4341199" y="462734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3767044" y="5052909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430683" y="542093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4722283" y="5151308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234608" y="578896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531783" y="548840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624633" y="5407454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03A723-C384-DD2F-078B-6F8512CEDD49}"/>
              </a:ext>
            </a:extLst>
          </p:cNvPr>
          <p:cNvSpPr txBox="1"/>
          <p:nvPr/>
        </p:nvSpPr>
        <p:spPr>
          <a:xfrm>
            <a:off x="3394831" y="5512061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152166" y="5018508"/>
            <a:ext cx="2791255" cy="210916"/>
          </a:xfrm>
          <a:prstGeom prst="wedgeRoundRectCallout">
            <a:avLst>
              <a:gd name="adj1" fmla="val 33852"/>
              <a:gd name="adj2" fmla="val -2617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11606BF7-713F-A269-FFC5-414C75EEE700}"/>
              </a:ext>
            </a:extLst>
          </p:cNvPr>
          <p:cNvSpPr/>
          <p:nvPr/>
        </p:nvSpPr>
        <p:spPr>
          <a:xfrm flipH="1">
            <a:off x="2940734" y="603182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C64435-E0D1-BFAA-E31F-F52B31D9DF4F}"/>
              </a:ext>
            </a:extLst>
          </p:cNvPr>
          <p:cNvSpPr txBox="1"/>
          <p:nvPr/>
        </p:nvSpPr>
        <p:spPr>
          <a:xfrm>
            <a:off x="3384832" y="6059461"/>
            <a:ext cx="18067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Short read alignment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D3DF15-35B6-BBF6-5946-34856F147241}"/>
              </a:ext>
            </a:extLst>
          </p:cNvPr>
          <p:cNvSpPr/>
          <p:nvPr/>
        </p:nvSpPr>
        <p:spPr>
          <a:xfrm>
            <a:off x="76309" y="4930147"/>
            <a:ext cx="5960424" cy="111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AFAE487D-6314-73F1-EF66-3EB1DAFC0702}"/>
              </a:ext>
            </a:extLst>
          </p:cNvPr>
          <p:cNvSpPr/>
          <p:nvPr/>
        </p:nvSpPr>
        <p:spPr>
          <a:xfrm>
            <a:off x="1618533" y="6525021"/>
            <a:ext cx="3311607" cy="210916"/>
          </a:xfrm>
          <a:prstGeom prst="wedgeRoundRectCallout">
            <a:avLst>
              <a:gd name="adj1" fmla="val 32487"/>
              <a:gd name="adj2" fmla="val -3293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ATGCATGCATGCATGC…………ATGCATCCA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E0A2A31-51E5-D35A-4470-9AF46BB86E01}"/>
              </a:ext>
            </a:extLst>
          </p:cNvPr>
          <p:cNvSpPr/>
          <p:nvPr/>
        </p:nvSpPr>
        <p:spPr>
          <a:xfrm>
            <a:off x="1607525" y="700533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kumimoji="1" lang="ja-JP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43C7568-D7A1-BC20-139B-D5545CB61376}"/>
              </a:ext>
            </a:extLst>
          </p:cNvPr>
          <p:cNvSpPr/>
          <p:nvPr/>
        </p:nvSpPr>
        <p:spPr>
          <a:xfrm>
            <a:off x="2367936" y="761335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CATGCA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3BE03244-EA20-FED8-EDF5-CDF41D5D49C5}"/>
              </a:ext>
            </a:extLst>
          </p:cNvPr>
          <p:cNvSpPr/>
          <p:nvPr/>
        </p:nvSpPr>
        <p:spPr>
          <a:xfrm>
            <a:off x="2043276" y="720800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FEEC874-FE75-33F0-C65C-9ABB7FD3CD5A}"/>
              </a:ext>
            </a:extLst>
          </p:cNvPr>
          <p:cNvSpPr/>
          <p:nvPr/>
        </p:nvSpPr>
        <p:spPr>
          <a:xfrm>
            <a:off x="3744970" y="700074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EABF9B7-8135-E886-4C71-C6AFAADB7E3F}"/>
              </a:ext>
            </a:extLst>
          </p:cNvPr>
          <p:cNvSpPr/>
          <p:nvPr/>
        </p:nvSpPr>
        <p:spPr>
          <a:xfrm>
            <a:off x="3963552" y="7204212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GCATCC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49CE127-63B4-7FDD-4428-39B816F0DD20}"/>
              </a:ext>
            </a:extLst>
          </p:cNvPr>
          <p:cNvSpPr/>
          <p:nvPr/>
        </p:nvSpPr>
        <p:spPr>
          <a:xfrm>
            <a:off x="2043276" y="741068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1F91BFA0-0D11-3827-F6D2-0B13C296406B}"/>
              </a:ext>
            </a:extLst>
          </p:cNvPr>
          <p:cNvSpPr/>
          <p:nvPr/>
        </p:nvSpPr>
        <p:spPr>
          <a:xfrm>
            <a:off x="4074817" y="740768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3A5E01-A670-F74A-117D-0BFC5B0C3636}"/>
              </a:ext>
            </a:extLst>
          </p:cNvPr>
          <p:cNvSpPr txBox="1"/>
          <p:nvPr/>
        </p:nvSpPr>
        <p:spPr>
          <a:xfrm>
            <a:off x="3302390" y="7096648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9F3C91-6F84-7EE3-FA42-F01BAEFC79A9}"/>
              </a:ext>
            </a:extLst>
          </p:cNvPr>
          <p:cNvSpPr txBox="1"/>
          <p:nvPr/>
        </p:nvSpPr>
        <p:spPr>
          <a:xfrm>
            <a:off x="23668" y="6453724"/>
            <a:ext cx="157564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D69B7FF-B803-5F71-E3B3-3127AEA15F87}"/>
              </a:ext>
            </a:extLst>
          </p:cNvPr>
          <p:cNvSpPr txBox="1"/>
          <p:nvPr/>
        </p:nvSpPr>
        <p:spPr>
          <a:xfrm>
            <a:off x="572645" y="7220727"/>
            <a:ext cx="10266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A6D229-7AFF-30AF-5C9E-9FB5B8FC26F1}"/>
              </a:ext>
            </a:extLst>
          </p:cNvPr>
          <p:cNvSpPr/>
          <p:nvPr/>
        </p:nvSpPr>
        <p:spPr>
          <a:xfrm>
            <a:off x="2253602" y="6525021"/>
            <a:ext cx="132238" cy="1031546"/>
          </a:xfrm>
          <a:prstGeom prst="rect">
            <a:avLst/>
          </a:prstGeom>
          <a:noFill/>
          <a:ln w="19050">
            <a:solidFill>
              <a:srgbClr val="DAA82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85A53D9-8496-DC03-CDD9-EC21D38BC9D2}"/>
              </a:ext>
            </a:extLst>
          </p:cNvPr>
          <p:cNvSpPr/>
          <p:nvPr/>
        </p:nvSpPr>
        <p:spPr>
          <a:xfrm>
            <a:off x="3434542" y="8456769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D9E151-3609-D15B-E0AD-1E380863D4FF}"/>
              </a:ext>
            </a:extLst>
          </p:cNvPr>
          <p:cNvSpPr txBox="1"/>
          <p:nvPr/>
        </p:nvSpPr>
        <p:spPr>
          <a:xfrm>
            <a:off x="870263" y="8363405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B2445B66-CA28-85A6-DE4E-B86043CF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085" y="8041357"/>
            <a:ext cx="914400" cy="914400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D21F8864-139D-C29B-F142-6F769E05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753" y="8041357"/>
            <a:ext cx="914400" cy="9144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783D6A-5BA3-ACD7-B841-4F3BC7E47CCA}"/>
              </a:ext>
            </a:extLst>
          </p:cNvPr>
          <p:cNvSpPr txBox="1"/>
          <p:nvPr/>
        </p:nvSpPr>
        <p:spPr>
          <a:xfrm>
            <a:off x="2593656" y="8175391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71D672C-A0C3-7E7A-099A-0CD4BD406E9C}"/>
              </a:ext>
            </a:extLst>
          </p:cNvPr>
          <p:cNvSpPr txBox="1"/>
          <p:nvPr/>
        </p:nvSpPr>
        <p:spPr>
          <a:xfrm>
            <a:off x="3296134" y="8198560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63DE80-3DDD-7B82-4B86-1437335DE266}"/>
              </a:ext>
            </a:extLst>
          </p:cNvPr>
          <p:cNvSpPr txBox="1"/>
          <p:nvPr/>
        </p:nvSpPr>
        <p:spPr>
          <a:xfrm>
            <a:off x="4227283" y="81753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E324647D-67D5-B490-58CA-425F6118B422}"/>
              </a:ext>
            </a:extLst>
          </p:cNvPr>
          <p:cNvSpPr/>
          <p:nvPr/>
        </p:nvSpPr>
        <p:spPr>
          <a:xfrm>
            <a:off x="845657" y="9198695"/>
            <a:ext cx="2791255" cy="210916"/>
          </a:xfrm>
          <a:prstGeom prst="wedgeRoundRectCallout">
            <a:avLst>
              <a:gd name="adj1" fmla="val -9145"/>
              <a:gd name="adj2" fmla="val -17142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40367533-F5B1-6DC2-0B35-6FF8C5A3588F}"/>
              </a:ext>
            </a:extLst>
          </p:cNvPr>
          <p:cNvSpPr/>
          <p:nvPr/>
        </p:nvSpPr>
        <p:spPr>
          <a:xfrm>
            <a:off x="3971925" y="9198695"/>
            <a:ext cx="2791255" cy="210916"/>
          </a:xfrm>
          <a:prstGeom prst="wedgeRoundRectCallout">
            <a:avLst>
              <a:gd name="adj1" fmla="val 10988"/>
              <a:gd name="adj2" fmla="val -18046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dirty="0"/>
              <a:t>GCATGCATGC…ATGCATCCA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552243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640384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6463713" y="1684785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6247653" y="124203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0EDC418-7E92-8A61-B73C-610CBD89ED6F}"/>
              </a:ext>
            </a:extLst>
          </p:cNvPr>
          <p:cNvSpPr txBox="1"/>
          <p:nvPr/>
        </p:nvSpPr>
        <p:spPr>
          <a:xfrm>
            <a:off x="4511159" y="1686679"/>
            <a:ext cx="966411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SAM file</a:t>
            </a:r>
          </a:p>
          <a:p>
            <a:pPr algn="ctr"/>
            <a:r>
              <a:rPr kumimoji="1" lang="en-US" altLang="ja-JP" sz="1100" dirty="0"/>
              <a:t>(text format)</a:t>
            </a:r>
            <a:endParaRPr kumimoji="1" lang="ja-JP" altLang="en-US" sz="11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F3A1C25-4833-768D-7599-17837F778B74}"/>
              </a:ext>
            </a:extLst>
          </p:cNvPr>
          <p:cNvCxnSpPr/>
          <p:nvPr/>
        </p:nvCxnSpPr>
        <p:spPr>
          <a:xfrm>
            <a:off x="5313262" y="184056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9D87CD9-9E73-BB0E-DEB4-A5D5218E65F0}"/>
              </a:ext>
            </a:extLst>
          </p:cNvPr>
          <p:cNvSpPr txBox="1"/>
          <p:nvPr/>
        </p:nvSpPr>
        <p:spPr>
          <a:xfrm>
            <a:off x="4086" y="3277553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C641D775-130D-E685-4CB5-477D90039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3622531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FFA25D39-6D6C-9EA9-659C-65FB015CE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5073240"/>
            <a:ext cx="914400" cy="914400"/>
          </a:xfrm>
          <a:prstGeom prst="rect">
            <a:avLst/>
          </a:prstGeom>
        </p:spPr>
      </p:pic>
      <p:pic>
        <p:nvPicPr>
          <p:cNvPr id="54" name="図 5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C095211-7EC0-0DD4-D351-94543AA6CA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5220227"/>
            <a:ext cx="330491" cy="646478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B327AD-A4BA-0175-A815-685D76181464}"/>
              </a:ext>
            </a:extLst>
          </p:cNvPr>
          <p:cNvSpPr txBox="1"/>
          <p:nvPr/>
        </p:nvSpPr>
        <p:spPr>
          <a:xfrm>
            <a:off x="1953761" y="5187879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250B36-BE4A-8EB7-3A3B-261173BAAF65}"/>
              </a:ext>
            </a:extLst>
          </p:cNvPr>
          <p:cNvSpPr txBox="1"/>
          <p:nvPr/>
        </p:nvSpPr>
        <p:spPr>
          <a:xfrm>
            <a:off x="826991" y="4962980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58" name="Picture 2" descr="National Center for Biotechnology Information">
            <a:extLst>
              <a:ext uri="{FF2B5EF4-FFF2-40B4-BE49-F238E27FC236}">
                <a16:creationId xmlns:a16="http://schemas.microsoft.com/office/drawing/2014/main" id="{F9CF89A8-2D2C-E0DB-308F-64281E0E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3536480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FF504BD-4E76-CE2F-0512-4D4BD435E63D}"/>
              </a:ext>
            </a:extLst>
          </p:cNvPr>
          <p:cNvCxnSpPr/>
          <p:nvPr/>
        </p:nvCxnSpPr>
        <p:spPr>
          <a:xfrm>
            <a:off x="960120" y="5512560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8375404-D6E6-3989-72AD-CC33DCF98972}"/>
              </a:ext>
            </a:extLst>
          </p:cNvPr>
          <p:cNvCxnSpPr/>
          <p:nvPr/>
        </p:nvCxnSpPr>
        <p:spPr>
          <a:xfrm>
            <a:off x="1944471" y="5517817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B3C3F09-957B-BE4F-0D58-6763B8765164}"/>
              </a:ext>
            </a:extLst>
          </p:cNvPr>
          <p:cNvSpPr txBox="1"/>
          <p:nvPr/>
        </p:nvSpPr>
        <p:spPr>
          <a:xfrm>
            <a:off x="826990" y="3598745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D8230B6-A76A-3885-F461-719081782CF2}"/>
              </a:ext>
            </a:extLst>
          </p:cNvPr>
          <p:cNvCxnSpPr/>
          <p:nvPr/>
        </p:nvCxnSpPr>
        <p:spPr>
          <a:xfrm>
            <a:off x="960120" y="4148325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AD2006D-68FF-D55C-F7FB-5A105FEC0832}"/>
              </a:ext>
            </a:extLst>
          </p:cNvPr>
          <p:cNvCxnSpPr/>
          <p:nvPr/>
        </p:nvCxnSpPr>
        <p:spPr>
          <a:xfrm>
            <a:off x="2652660" y="4148325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184AAA4-94E0-6C99-A0CD-88A53B32358D}"/>
              </a:ext>
            </a:extLst>
          </p:cNvPr>
          <p:cNvSpPr txBox="1"/>
          <p:nvPr/>
        </p:nvSpPr>
        <p:spPr>
          <a:xfrm>
            <a:off x="2935999" y="3886715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BBF39C-0EAF-8C46-3046-46A32F965E7C}"/>
              </a:ext>
            </a:extLst>
          </p:cNvPr>
          <p:cNvSpPr txBox="1"/>
          <p:nvPr/>
        </p:nvSpPr>
        <p:spPr>
          <a:xfrm>
            <a:off x="2935999" y="5273612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AFC96399-4962-BDC1-31DB-9FAB39B5A1C9}"/>
              </a:ext>
            </a:extLst>
          </p:cNvPr>
          <p:cNvSpPr/>
          <p:nvPr/>
        </p:nvSpPr>
        <p:spPr>
          <a:xfrm>
            <a:off x="3703320" y="4355089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C71F528-CBD7-7DCB-2418-72C107F3B568}"/>
              </a:ext>
            </a:extLst>
          </p:cNvPr>
          <p:cNvSpPr txBox="1"/>
          <p:nvPr/>
        </p:nvSpPr>
        <p:spPr>
          <a:xfrm>
            <a:off x="3670025" y="4685410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60D8E62-64BE-ADB6-E606-DC2B2DC01316}"/>
              </a:ext>
            </a:extLst>
          </p:cNvPr>
          <p:cNvSpPr txBox="1"/>
          <p:nvPr/>
        </p:nvSpPr>
        <p:spPr>
          <a:xfrm>
            <a:off x="2777427" y="4677458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0730E67-80FA-2B21-5755-DF294A231792}"/>
              </a:ext>
            </a:extLst>
          </p:cNvPr>
          <p:cNvCxnSpPr/>
          <p:nvPr/>
        </p:nvCxnSpPr>
        <p:spPr>
          <a:xfrm>
            <a:off x="4335043" y="4839298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E9D2942-9DDF-90EA-47F8-55A88770387C}"/>
              </a:ext>
            </a:extLst>
          </p:cNvPr>
          <p:cNvSpPr txBox="1"/>
          <p:nvPr/>
        </p:nvSpPr>
        <p:spPr>
          <a:xfrm>
            <a:off x="4638514" y="4677458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260D2F4-F44B-E5DB-B97F-23D612FAD97D}"/>
              </a:ext>
            </a:extLst>
          </p:cNvPr>
          <p:cNvCxnSpPr/>
          <p:nvPr/>
        </p:nvCxnSpPr>
        <p:spPr>
          <a:xfrm>
            <a:off x="5519923" y="483929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6F562D5-36B4-D201-3891-FAE222898B7A}"/>
              </a:ext>
            </a:extLst>
          </p:cNvPr>
          <p:cNvSpPr txBox="1"/>
          <p:nvPr/>
        </p:nvSpPr>
        <p:spPr>
          <a:xfrm>
            <a:off x="5579793" y="4683514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83F505C-3C83-714B-0AF2-8D8A4C87EF4A}"/>
              </a:ext>
            </a:extLst>
          </p:cNvPr>
          <p:cNvSpPr txBox="1"/>
          <p:nvPr/>
        </p:nvSpPr>
        <p:spPr>
          <a:xfrm>
            <a:off x="5363733" y="424076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pic>
        <p:nvPicPr>
          <p:cNvPr id="77" name="図 76" descr="タイムライン&#10;&#10;自動的に生成された説明">
            <a:extLst>
              <a:ext uri="{FF2B5EF4-FFF2-40B4-BE49-F238E27FC236}">
                <a16:creationId xmlns:a16="http://schemas.microsoft.com/office/drawing/2014/main" id="{740A90B1-4E53-3D98-5711-DACC1E0E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0" y="5757471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4DEA037-C480-38ED-CAD1-6DB5306377B0}"/>
              </a:ext>
            </a:extLst>
          </p:cNvPr>
          <p:cNvCxnSpPr>
            <a:cxnSpLocks/>
          </p:cNvCxnSpPr>
          <p:nvPr/>
        </p:nvCxnSpPr>
        <p:spPr>
          <a:xfrm rot="5400000">
            <a:off x="6014243" y="527207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AE2DABD-88F7-C86C-2485-25B3B9A05277}"/>
              </a:ext>
            </a:extLst>
          </p:cNvPr>
          <p:cNvSpPr txBox="1"/>
          <p:nvPr/>
        </p:nvSpPr>
        <p:spPr>
          <a:xfrm>
            <a:off x="5909590" y="5395740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BBA77C7-4E76-5C57-31AB-CA0468D61BC6}"/>
              </a:ext>
            </a:extLst>
          </p:cNvPr>
          <p:cNvSpPr txBox="1"/>
          <p:nvPr/>
        </p:nvSpPr>
        <p:spPr>
          <a:xfrm>
            <a:off x="4239178" y="619148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Visualization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5435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 descr="タイムライン&#10;&#10;自動的に生成された説明">
            <a:extLst>
              <a:ext uri="{FF2B5EF4-FFF2-40B4-BE49-F238E27FC236}">
                <a16:creationId xmlns:a16="http://schemas.microsoft.com/office/drawing/2014/main" id="{E3EDB294-D95C-02B1-8A71-33627355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53" y="2536493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816822" y="6233576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480461" y="6601604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1772061" y="633197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1284386" y="6969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1581561" y="666906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2674411" y="6588121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331269" y="5114555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555C3B-EDC8-6B63-CFB1-28617633AE85}"/>
              </a:ext>
            </a:extLst>
          </p:cNvPr>
          <p:cNvSpPr txBox="1"/>
          <p:nvPr/>
        </p:nvSpPr>
        <p:spPr>
          <a:xfrm>
            <a:off x="634774" y="4775410"/>
            <a:ext cx="203367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CultivarA.fasta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B2BB6C-2B65-2200-0FE7-470257DDC152}"/>
              </a:ext>
            </a:extLst>
          </p:cNvPr>
          <p:cNvSpPr txBox="1"/>
          <p:nvPr/>
        </p:nvSpPr>
        <p:spPr>
          <a:xfrm>
            <a:off x="298122" y="5874172"/>
            <a:ext cx="2947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Mutated_Cultivar_read.fastq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FBCA765-855B-7845-941F-418E2C922C7A}"/>
              </a:ext>
            </a:extLst>
          </p:cNvPr>
          <p:cNvGrpSpPr/>
          <p:nvPr/>
        </p:nvGrpSpPr>
        <p:grpSpPr>
          <a:xfrm>
            <a:off x="4554988" y="5571011"/>
            <a:ext cx="3354035" cy="1091345"/>
            <a:chOff x="1658836" y="5627823"/>
            <a:chExt cx="3354035" cy="1091345"/>
          </a:xfrm>
        </p:grpSpPr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B4F978CB-8268-E2BB-9F3A-7ABBE4179688}"/>
                </a:ext>
              </a:extLst>
            </p:cNvPr>
            <p:cNvSpPr/>
            <p:nvPr/>
          </p:nvSpPr>
          <p:spPr>
            <a:xfrm>
              <a:off x="1669844" y="5627823"/>
              <a:ext cx="3311607" cy="210916"/>
            </a:xfrm>
            <a:prstGeom prst="wedgeRoundRectCallout">
              <a:avLst>
                <a:gd name="adj1" fmla="val 32487"/>
                <a:gd name="adj2" fmla="val -32938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ATGCATGCATGCATGC…………ATGCATCCA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吹き出し: 角を丸めた四角形 9">
              <a:extLst>
                <a:ext uri="{FF2B5EF4-FFF2-40B4-BE49-F238E27FC236}">
                  <a16:creationId xmlns:a16="http://schemas.microsoft.com/office/drawing/2014/main" id="{7E5F1B04-BF09-5763-3F6B-B16F34200AEF}"/>
                </a:ext>
              </a:extLst>
            </p:cNvPr>
            <p:cNvSpPr/>
            <p:nvPr/>
          </p:nvSpPr>
          <p:spPr>
            <a:xfrm>
              <a:off x="1658836" y="596525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kumimoji="1" lang="ja-JP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吹き出し: 角を丸めた四角形 14">
              <a:extLst>
                <a:ext uri="{FF2B5EF4-FFF2-40B4-BE49-F238E27FC236}">
                  <a16:creationId xmlns:a16="http://schemas.microsoft.com/office/drawing/2014/main" id="{928220D8-E587-7A2B-24EC-9F280CC8A9D5}"/>
                </a:ext>
              </a:extLst>
            </p:cNvPr>
            <p:cNvSpPr/>
            <p:nvPr/>
          </p:nvSpPr>
          <p:spPr>
            <a:xfrm>
              <a:off x="2419247" y="657328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CATGCA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1AA312E4-AF70-2503-F9D0-D92025E6A315}"/>
                </a:ext>
              </a:extLst>
            </p:cNvPr>
            <p:cNvSpPr/>
            <p:nvPr/>
          </p:nvSpPr>
          <p:spPr>
            <a:xfrm>
              <a:off x="2094587" y="6167933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AD8131ED-1841-D2F6-92B6-BBCB3282FD14}"/>
                </a:ext>
              </a:extLst>
            </p:cNvPr>
            <p:cNvSpPr/>
            <p:nvPr/>
          </p:nvSpPr>
          <p:spPr>
            <a:xfrm>
              <a:off x="3796281" y="5960667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吹き出し: 角を丸めた四角形 19">
              <a:extLst>
                <a:ext uri="{FF2B5EF4-FFF2-40B4-BE49-F238E27FC236}">
                  <a16:creationId xmlns:a16="http://schemas.microsoft.com/office/drawing/2014/main" id="{0497BE69-8606-1529-635E-82E51CF79532}"/>
                </a:ext>
              </a:extLst>
            </p:cNvPr>
            <p:cNvSpPr/>
            <p:nvPr/>
          </p:nvSpPr>
          <p:spPr>
            <a:xfrm>
              <a:off x="4014863" y="6164139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GCATCC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C6C2B9F1-B92E-1F81-B7D4-4A10EF3182BD}"/>
                </a:ext>
              </a:extLst>
            </p:cNvPr>
            <p:cNvSpPr/>
            <p:nvPr/>
          </p:nvSpPr>
          <p:spPr>
            <a:xfrm>
              <a:off x="2094587" y="637060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吹き出し: 角を丸めた四角形 23">
              <a:extLst>
                <a:ext uri="{FF2B5EF4-FFF2-40B4-BE49-F238E27FC236}">
                  <a16:creationId xmlns:a16="http://schemas.microsoft.com/office/drawing/2014/main" id="{8EF0EE06-47E6-6040-A109-3E0CA52A4BA2}"/>
                </a:ext>
              </a:extLst>
            </p:cNvPr>
            <p:cNvSpPr/>
            <p:nvPr/>
          </p:nvSpPr>
          <p:spPr>
            <a:xfrm>
              <a:off x="4126128" y="636761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F76F07-AE52-392E-40EB-022E217BF81D}"/>
                </a:ext>
              </a:extLst>
            </p:cNvPr>
            <p:cNvSpPr txBox="1"/>
            <p:nvPr/>
          </p:nvSpPr>
          <p:spPr>
            <a:xfrm>
              <a:off x="3353701" y="6056575"/>
              <a:ext cx="41210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…</a:t>
              </a:r>
              <a:endParaRPr kumimoji="1" lang="ja-JP" altLang="en-US" sz="1400" dirty="0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8A81E8-39B8-1E54-B812-145BA24E4DCF}"/>
              </a:ext>
            </a:extLst>
          </p:cNvPr>
          <p:cNvSpPr txBox="1"/>
          <p:nvPr/>
        </p:nvSpPr>
        <p:spPr>
          <a:xfrm>
            <a:off x="3464046" y="582051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Alignment</a:t>
            </a:r>
            <a:endParaRPr kumimoji="1" lang="ja-JP" altLang="en-US" sz="1400" b="1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0CAC7EC-7057-E728-CD1E-2B223E4631BA}"/>
              </a:ext>
            </a:extLst>
          </p:cNvPr>
          <p:cNvSpPr/>
          <p:nvPr/>
        </p:nvSpPr>
        <p:spPr>
          <a:xfrm>
            <a:off x="3019589" y="5452017"/>
            <a:ext cx="467295" cy="1352550"/>
          </a:xfrm>
          <a:custGeom>
            <a:avLst/>
            <a:gdLst>
              <a:gd name="connsiteX0" fmla="*/ 0 w 467295"/>
              <a:gd name="connsiteY0" fmla="*/ 1352550 h 1352550"/>
              <a:gd name="connsiteX1" fmla="*/ 466725 w 467295"/>
              <a:gd name="connsiteY1" fmla="*/ 685800 h 1352550"/>
              <a:gd name="connsiteX2" fmla="*/ 76200 w 467295"/>
              <a:gd name="connsiteY2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295" h="1352550">
                <a:moveTo>
                  <a:pt x="0" y="1352550"/>
                </a:moveTo>
                <a:cubicBezTo>
                  <a:pt x="227012" y="1131887"/>
                  <a:pt x="454025" y="911225"/>
                  <a:pt x="466725" y="685800"/>
                </a:cubicBezTo>
                <a:cubicBezTo>
                  <a:pt x="479425" y="460375"/>
                  <a:pt x="277812" y="230187"/>
                  <a:pt x="7620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69280E5-0BFD-4346-D141-5B5E5FAC600F}"/>
              </a:ext>
            </a:extLst>
          </p:cNvPr>
          <p:cNvCxnSpPr>
            <a:stCxn id="36" idx="1"/>
          </p:cNvCxnSpPr>
          <p:nvPr/>
        </p:nvCxnSpPr>
        <p:spPr>
          <a:xfrm flipV="1">
            <a:off x="3486314" y="6128292"/>
            <a:ext cx="951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467661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4A03A-4AB7-D3BC-B7F3-898A54C75375}"/>
              </a:ext>
            </a:extLst>
          </p:cNvPr>
          <p:cNvSpPr txBox="1"/>
          <p:nvPr/>
        </p:nvSpPr>
        <p:spPr>
          <a:xfrm>
            <a:off x="6637644" y="1686680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bcftools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555802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5617893" y="168478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  <a:endParaRPr kumimoji="1" lang="ja-JP" altLang="en-US" sz="14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06FCDBD-4918-DD3A-E313-6713EC7E87CB}"/>
              </a:ext>
            </a:extLst>
          </p:cNvPr>
          <p:cNvCxnSpPr/>
          <p:nvPr/>
        </p:nvCxnSpPr>
        <p:spPr>
          <a:xfrm>
            <a:off x="6421644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CFF6B05-244B-FE3D-082A-F6824B87B58B}"/>
              </a:ext>
            </a:extLst>
          </p:cNvPr>
          <p:cNvCxnSpPr>
            <a:cxnSpLocks/>
          </p:cNvCxnSpPr>
          <p:nvPr/>
        </p:nvCxnSpPr>
        <p:spPr>
          <a:xfrm rot="5400000">
            <a:off x="6012606" y="2051100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5F5128E-B961-9E59-F198-8E0691348D12}"/>
              </a:ext>
            </a:extLst>
          </p:cNvPr>
          <p:cNvSpPr txBox="1"/>
          <p:nvPr/>
        </p:nvSpPr>
        <p:spPr>
          <a:xfrm>
            <a:off x="5907953" y="2174762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2CEC703-B683-EA3E-1EFD-E00AA4613DD6}"/>
              </a:ext>
            </a:extLst>
          </p:cNvPr>
          <p:cNvCxnSpPr/>
          <p:nvPr/>
        </p:nvCxnSpPr>
        <p:spPr>
          <a:xfrm>
            <a:off x="7509480" y="1842463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8637443-72B5-A487-8A40-9842D2F057CF}"/>
              </a:ext>
            </a:extLst>
          </p:cNvPr>
          <p:cNvSpPr txBox="1"/>
          <p:nvPr/>
        </p:nvSpPr>
        <p:spPr>
          <a:xfrm>
            <a:off x="7569350" y="1686680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VCF file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5367160" y="1311020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ED1AA0D-3687-A528-4D4F-71DABE87D426}"/>
              </a:ext>
            </a:extLst>
          </p:cNvPr>
          <p:cNvSpPr txBox="1"/>
          <p:nvPr/>
        </p:nvSpPr>
        <p:spPr>
          <a:xfrm>
            <a:off x="7209592" y="131059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Genetic variants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4212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9060CA5A-3304-D3C8-3AE2-A96DF4A123B5}"/>
              </a:ext>
            </a:extLst>
          </p:cNvPr>
          <p:cNvSpPr/>
          <p:nvPr/>
        </p:nvSpPr>
        <p:spPr>
          <a:xfrm rot="5400000">
            <a:off x="1340094" y="2616229"/>
            <a:ext cx="648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2829AA-C0AC-017F-22BB-76ADFACDC887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F11891B4-599A-738C-8367-235CB1102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75BF0DA-7A55-87F4-3BFB-E78525BFE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1294" y="3031425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6CD581-5AB1-131D-8C7E-BD52C45E1B86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5B5854-5EB0-801F-6597-2D5C236FBE6D}"/>
              </a:ext>
            </a:extLst>
          </p:cNvPr>
          <p:cNvSpPr txBox="1"/>
          <p:nvPr/>
        </p:nvSpPr>
        <p:spPr>
          <a:xfrm>
            <a:off x="619965" y="246985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0530F7-B5D5-8677-83EF-CEB2BF138C0E}"/>
              </a:ext>
            </a:extLst>
          </p:cNvPr>
          <p:cNvSpPr txBox="1"/>
          <p:nvPr/>
        </p:nvSpPr>
        <p:spPr>
          <a:xfrm>
            <a:off x="1958108" y="316545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A2B5611-1FDD-6ADB-6ED7-16526DCD23B6}"/>
              </a:ext>
            </a:extLst>
          </p:cNvPr>
          <p:cNvSpPr/>
          <p:nvPr/>
        </p:nvSpPr>
        <p:spPr>
          <a:xfrm>
            <a:off x="2915624" y="1854499"/>
            <a:ext cx="2916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…CATGAAGTCTTACCAAAGT…</a:t>
            </a:r>
            <a:endParaRPr kumimoji="1" lang="ja-JP" altLang="en-US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A36C5A0-C9F1-05E2-7004-7CE8B4B3AFDC}"/>
              </a:ext>
            </a:extLst>
          </p:cNvPr>
          <p:cNvSpPr/>
          <p:nvPr/>
        </p:nvSpPr>
        <p:spPr>
          <a:xfrm>
            <a:off x="2915624" y="3383166"/>
            <a:ext cx="2916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ACCAAAGT…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CCEBE3-5CB6-FFCE-5C01-59855E5FD727}"/>
              </a:ext>
            </a:extLst>
          </p:cNvPr>
          <p:cNvSpPr txBox="1"/>
          <p:nvPr/>
        </p:nvSpPr>
        <p:spPr>
          <a:xfrm>
            <a:off x="873749" y="50828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977FEE06-7F68-8F74-F963-F0F7D181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7571" y="4760778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A3673150-5307-CDAF-DFDC-CD6281A26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8982" y="4760778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53C4E7-1D36-FF70-1959-FA0D66B453BB}"/>
              </a:ext>
            </a:extLst>
          </p:cNvPr>
          <p:cNvSpPr txBox="1"/>
          <p:nvPr/>
        </p:nvSpPr>
        <p:spPr>
          <a:xfrm>
            <a:off x="2597142" y="48948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D8B11B-AB62-02E9-0F33-9A1F62F59F87}"/>
              </a:ext>
            </a:extLst>
          </p:cNvPr>
          <p:cNvSpPr txBox="1"/>
          <p:nvPr/>
        </p:nvSpPr>
        <p:spPr>
          <a:xfrm>
            <a:off x="4079512" y="48948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05DC678-B74B-C79C-7C27-17AC82B29F8E}"/>
              </a:ext>
            </a:extLst>
          </p:cNvPr>
          <p:cNvSpPr/>
          <p:nvPr/>
        </p:nvSpPr>
        <p:spPr>
          <a:xfrm>
            <a:off x="3394828" y="51171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E1646C-9078-3935-FB39-0911D7C9AAA6}"/>
              </a:ext>
            </a:extLst>
          </p:cNvPr>
          <p:cNvSpPr txBox="1"/>
          <p:nvPr/>
        </p:nvSpPr>
        <p:spPr>
          <a:xfrm>
            <a:off x="3256420" y="48589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40599D-68AF-07EE-2FBA-7ABF4459D568}"/>
              </a:ext>
            </a:extLst>
          </p:cNvPr>
          <p:cNvSpPr txBox="1"/>
          <p:nvPr/>
        </p:nvSpPr>
        <p:spPr>
          <a:xfrm>
            <a:off x="3529194" y="43106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9" name="稲妻 18">
            <a:extLst>
              <a:ext uri="{FF2B5EF4-FFF2-40B4-BE49-F238E27FC236}">
                <a16:creationId xmlns:a16="http://schemas.microsoft.com/office/drawing/2014/main" id="{A667BEB1-04A9-CFC9-BD4E-43CA131D28B9}"/>
              </a:ext>
            </a:extLst>
          </p:cNvPr>
          <p:cNvSpPr/>
          <p:nvPr/>
        </p:nvSpPr>
        <p:spPr>
          <a:xfrm>
            <a:off x="3197140" y="43891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9A6386B9-5ED0-7040-CB10-7F97C274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694" y="6131959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22D51FDD-4676-6724-1742-BAC06D1C9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06" y="7269379"/>
            <a:ext cx="914400" cy="9144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CDE0518-DB60-8DF3-5CBE-F44682491B73}"/>
              </a:ext>
            </a:extLst>
          </p:cNvPr>
          <p:cNvSpPr txBox="1"/>
          <p:nvPr/>
        </p:nvSpPr>
        <p:spPr>
          <a:xfrm>
            <a:off x="1559265" y="626599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EDACD2-EC51-6B24-43AB-870D44A4A41F}"/>
              </a:ext>
            </a:extLst>
          </p:cNvPr>
          <p:cNvSpPr txBox="1"/>
          <p:nvPr/>
        </p:nvSpPr>
        <p:spPr>
          <a:xfrm>
            <a:off x="1500908" y="744170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EABE8818-448B-2860-1902-D908E867F714}"/>
              </a:ext>
            </a:extLst>
          </p:cNvPr>
          <p:cNvSpPr/>
          <p:nvPr/>
        </p:nvSpPr>
        <p:spPr>
          <a:xfrm>
            <a:off x="2441092" y="6549654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7B2178A0-36AB-EEAF-0A4B-3DFA9AAF5EBD}"/>
              </a:ext>
            </a:extLst>
          </p:cNvPr>
          <p:cNvSpPr/>
          <p:nvPr/>
        </p:nvSpPr>
        <p:spPr>
          <a:xfrm>
            <a:off x="2441092" y="7672743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2C23033-8F3C-BD41-D336-26602BA2FC78}"/>
              </a:ext>
            </a:extLst>
          </p:cNvPr>
          <p:cNvCxnSpPr/>
          <p:nvPr/>
        </p:nvCxnSpPr>
        <p:spPr>
          <a:xfrm>
            <a:off x="3041904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B2FDD4D-DC43-950A-5F4E-DFC57DABF077}"/>
              </a:ext>
            </a:extLst>
          </p:cNvPr>
          <p:cNvCxnSpPr/>
          <p:nvPr/>
        </p:nvCxnSpPr>
        <p:spPr>
          <a:xfrm>
            <a:off x="4486656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7286796-3E24-14CB-B653-B24607E836A2}"/>
              </a:ext>
            </a:extLst>
          </p:cNvPr>
          <p:cNvCxnSpPr/>
          <p:nvPr/>
        </p:nvCxnSpPr>
        <p:spPr>
          <a:xfrm>
            <a:off x="5913120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88BC32-4D84-56BC-1D02-8239E5E3AF7C}"/>
              </a:ext>
            </a:extLst>
          </p:cNvPr>
          <p:cNvSpPr txBox="1"/>
          <p:nvPr/>
        </p:nvSpPr>
        <p:spPr>
          <a:xfrm>
            <a:off x="3232220" y="8086010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451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6217920" y="5623476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1AA0E63F-3C26-AE55-89FD-F4997ECDB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4" y="316375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CFD1C479-E4C9-D5F9-9F3D-B2CECBB03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486" y="1453795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A798F9-13BF-E786-3E63-02F271302C62}"/>
              </a:ext>
            </a:extLst>
          </p:cNvPr>
          <p:cNvSpPr txBox="1"/>
          <p:nvPr/>
        </p:nvSpPr>
        <p:spPr>
          <a:xfrm>
            <a:off x="1284945" y="450409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858790-9E5C-F92D-968E-5133CE4CAB33}"/>
              </a:ext>
            </a:extLst>
          </p:cNvPr>
          <p:cNvSpPr txBox="1"/>
          <p:nvPr/>
        </p:nvSpPr>
        <p:spPr>
          <a:xfrm>
            <a:off x="1226588" y="162612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2166772" y="73407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75D4CF76-B70E-252A-ADFC-A75B174F294F}"/>
              </a:ext>
            </a:extLst>
          </p:cNvPr>
          <p:cNvSpPr/>
          <p:nvPr/>
        </p:nvSpPr>
        <p:spPr>
          <a:xfrm>
            <a:off x="2166772" y="185715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F20426C-5E1D-8F62-98FB-D217068AB2FC}"/>
              </a:ext>
            </a:extLst>
          </p:cNvPr>
          <p:cNvCxnSpPr/>
          <p:nvPr/>
        </p:nvCxnSpPr>
        <p:spPr>
          <a:xfrm>
            <a:off x="2767584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65E3478-F290-0EE5-A614-7E174D5F14D6}"/>
              </a:ext>
            </a:extLst>
          </p:cNvPr>
          <p:cNvCxnSpPr/>
          <p:nvPr/>
        </p:nvCxnSpPr>
        <p:spPr>
          <a:xfrm>
            <a:off x="4212336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4FC946-214D-2E4E-C1D3-6599CB7B7D1C}"/>
              </a:ext>
            </a:extLst>
          </p:cNvPr>
          <p:cNvCxnSpPr/>
          <p:nvPr/>
        </p:nvCxnSpPr>
        <p:spPr>
          <a:xfrm>
            <a:off x="5638800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7EC3A9-8AF5-40F4-E55D-60EB6A720B27}"/>
              </a:ext>
            </a:extLst>
          </p:cNvPr>
          <p:cNvSpPr txBox="1"/>
          <p:nvPr/>
        </p:nvSpPr>
        <p:spPr>
          <a:xfrm>
            <a:off x="2957900" y="2270426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DCFBECFD-3135-3DE4-7A52-AD8201C3D275}"/>
              </a:ext>
            </a:extLst>
          </p:cNvPr>
          <p:cNvSpPr/>
          <p:nvPr/>
        </p:nvSpPr>
        <p:spPr>
          <a:xfrm>
            <a:off x="-2295728" y="3273242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333B9B94-8F63-99BF-4E6D-D2FD77B40026}"/>
              </a:ext>
            </a:extLst>
          </p:cNvPr>
          <p:cNvSpPr/>
          <p:nvPr/>
        </p:nvSpPr>
        <p:spPr>
          <a:xfrm>
            <a:off x="4385172" y="327324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85790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5471985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171227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83040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604813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2856307" y="569805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2856307" y="626353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737641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038399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2859141" y="6829026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2856307" y="739451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2859141" y="79600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2856307" y="852548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5421454" y="8866817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6D2EC85-2D83-C3B9-0627-1A8F1DE375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2" y="7210555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A5DE77B-C802-163E-109F-44ED96FA28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2" y="7774613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25799D4-C635-8151-984C-19C21BDFA3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1" y="8338671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4C4AE52-9CA6-845E-E3BF-ED72E0E62914}"/>
              </a:ext>
            </a:extLst>
          </p:cNvPr>
          <p:cNvCxnSpPr>
            <a:cxnSpLocks/>
          </p:cNvCxnSpPr>
          <p:nvPr/>
        </p:nvCxnSpPr>
        <p:spPr>
          <a:xfrm>
            <a:off x="821646" y="7505054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9E2F2E4-9431-2392-6D9F-FDF3BDBE5E95}"/>
              </a:ext>
            </a:extLst>
          </p:cNvPr>
          <p:cNvCxnSpPr>
            <a:cxnSpLocks/>
          </p:cNvCxnSpPr>
          <p:nvPr/>
        </p:nvCxnSpPr>
        <p:spPr>
          <a:xfrm>
            <a:off x="821646" y="8064281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12667FE-ECCE-1FD0-593E-26ABBD668D4A}"/>
              </a:ext>
            </a:extLst>
          </p:cNvPr>
          <p:cNvCxnSpPr>
            <a:cxnSpLocks/>
          </p:cNvCxnSpPr>
          <p:nvPr/>
        </p:nvCxnSpPr>
        <p:spPr>
          <a:xfrm>
            <a:off x="821646" y="8623508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0FBCBFA-FC82-82C1-B9AC-55D26E180BD8}"/>
              </a:ext>
            </a:extLst>
          </p:cNvPr>
          <p:cNvCxnSpPr>
            <a:cxnSpLocks/>
          </p:cNvCxnSpPr>
          <p:nvPr/>
        </p:nvCxnSpPr>
        <p:spPr>
          <a:xfrm>
            <a:off x="2017547" y="7505054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E6B93EE-626E-0736-EFDA-DD684AB17B3E}"/>
              </a:ext>
            </a:extLst>
          </p:cNvPr>
          <p:cNvCxnSpPr>
            <a:cxnSpLocks/>
          </p:cNvCxnSpPr>
          <p:nvPr/>
        </p:nvCxnSpPr>
        <p:spPr>
          <a:xfrm>
            <a:off x="2017547" y="806428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2A847E7-28A9-7299-169A-CDF66D0198C5}"/>
              </a:ext>
            </a:extLst>
          </p:cNvPr>
          <p:cNvCxnSpPr>
            <a:cxnSpLocks/>
          </p:cNvCxnSpPr>
          <p:nvPr/>
        </p:nvCxnSpPr>
        <p:spPr>
          <a:xfrm>
            <a:off x="2017547" y="862350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図 4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5840C90-6FBD-C106-7347-B52E9798E5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1" y="5537140"/>
            <a:ext cx="330491" cy="646478"/>
          </a:xfrm>
          <a:prstGeom prst="rect">
            <a:avLst/>
          </a:prstGeom>
        </p:spPr>
      </p:pic>
      <p:pic>
        <p:nvPicPr>
          <p:cNvPr id="45" name="図 4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10738EF-9ACF-9013-C466-CD41CF92C9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24801" y="6101198"/>
            <a:ext cx="330491" cy="646478"/>
          </a:xfrm>
          <a:prstGeom prst="rect">
            <a:avLst/>
          </a:prstGeom>
        </p:spPr>
      </p:pic>
      <p:pic>
        <p:nvPicPr>
          <p:cNvPr id="46" name="図 45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D3155D8-AF16-366B-8373-F67C7945EA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0" y="6665256"/>
            <a:ext cx="330491" cy="646478"/>
          </a:xfrm>
          <a:prstGeom prst="rect">
            <a:avLst/>
          </a:prstGeom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065A047-89A9-3E16-4657-F11A12CEFFF8}"/>
              </a:ext>
            </a:extLst>
          </p:cNvPr>
          <p:cNvCxnSpPr>
            <a:cxnSpLocks/>
          </p:cNvCxnSpPr>
          <p:nvPr/>
        </p:nvCxnSpPr>
        <p:spPr>
          <a:xfrm>
            <a:off x="833585" y="5831639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F2BB437-6A53-6CA0-E865-A6F5047844B5}"/>
              </a:ext>
            </a:extLst>
          </p:cNvPr>
          <p:cNvCxnSpPr>
            <a:cxnSpLocks/>
          </p:cNvCxnSpPr>
          <p:nvPr/>
        </p:nvCxnSpPr>
        <p:spPr>
          <a:xfrm>
            <a:off x="833585" y="6390866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DC7961C-5EFF-A603-8DF4-00852576A0B9}"/>
              </a:ext>
            </a:extLst>
          </p:cNvPr>
          <p:cNvCxnSpPr>
            <a:cxnSpLocks/>
          </p:cNvCxnSpPr>
          <p:nvPr/>
        </p:nvCxnSpPr>
        <p:spPr>
          <a:xfrm>
            <a:off x="833585" y="6950093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B23481D-C579-7DBD-9F0E-3A7B3387552B}"/>
              </a:ext>
            </a:extLst>
          </p:cNvPr>
          <p:cNvCxnSpPr>
            <a:cxnSpLocks/>
          </p:cNvCxnSpPr>
          <p:nvPr/>
        </p:nvCxnSpPr>
        <p:spPr>
          <a:xfrm>
            <a:off x="2029486" y="5831639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795DF5D-4669-8C56-F99D-9506DD26A596}"/>
              </a:ext>
            </a:extLst>
          </p:cNvPr>
          <p:cNvCxnSpPr>
            <a:cxnSpLocks/>
          </p:cNvCxnSpPr>
          <p:nvPr/>
        </p:nvCxnSpPr>
        <p:spPr>
          <a:xfrm>
            <a:off x="2029486" y="639086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6934004-7513-99AE-8F20-03DC83247752}"/>
              </a:ext>
            </a:extLst>
          </p:cNvPr>
          <p:cNvCxnSpPr>
            <a:cxnSpLocks/>
          </p:cNvCxnSpPr>
          <p:nvPr/>
        </p:nvCxnSpPr>
        <p:spPr>
          <a:xfrm>
            <a:off x="2029486" y="695009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80BA644-59D5-B9DF-09D1-5A7C5D6C9F92}"/>
              </a:ext>
            </a:extLst>
          </p:cNvPr>
          <p:cNvSpPr txBox="1"/>
          <p:nvPr/>
        </p:nvSpPr>
        <p:spPr>
          <a:xfrm>
            <a:off x="71953" y="524917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32D9338-444C-87D4-3BEE-BAD03D50CABA}"/>
              </a:ext>
            </a:extLst>
          </p:cNvPr>
          <p:cNvSpPr txBox="1"/>
          <p:nvPr/>
        </p:nvSpPr>
        <p:spPr>
          <a:xfrm>
            <a:off x="1425458" y="525310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042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5EEE66-FF2B-B736-3EEF-08A4E7849AEC}"/>
              </a:ext>
            </a:extLst>
          </p:cNvPr>
          <p:cNvSpPr/>
          <p:nvPr/>
        </p:nvSpPr>
        <p:spPr>
          <a:xfrm>
            <a:off x="1770832" y="3499643"/>
            <a:ext cx="8150408" cy="22535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540B4F5-E7FC-B7CA-BF84-C2EE173F34F1}"/>
              </a:ext>
            </a:extLst>
          </p:cNvPr>
          <p:cNvSpPr/>
          <p:nvPr/>
        </p:nvSpPr>
        <p:spPr>
          <a:xfrm>
            <a:off x="8691142" y="4259699"/>
            <a:ext cx="21336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-1209040" y="2299732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5347670" y="3853245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148241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3847483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980313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3281069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-4570653" y="2374306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-4570653" y="293979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413897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714655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-4567819" y="350528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-4570653" y="4070770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-4567819" y="463625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-4570653" y="5201745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-2005506" y="554307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29F652B-E699-F57D-F06C-DD54A37175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6" y="3943999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A841DB9-FBBD-3E8A-5869-C5AFA219F1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98246" y="4508057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5C1F44D-0785-E095-D567-09190AD025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5" y="5072115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6586DAE-F4DC-7EAF-E6B6-A9E051D1EEA8}"/>
              </a:ext>
            </a:extLst>
          </p:cNvPr>
          <p:cNvCxnSpPr>
            <a:cxnSpLocks/>
          </p:cNvCxnSpPr>
          <p:nvPr/>
        </p:nvCxnSpPr>
        <p:spPr>
          <a:xfrm>
            <a:off x="2424742" y="418769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E6D7C50-10E7-A901-8E5A-5716DB030677}"/>
              </a:ext>
            </a:extLst>
          </p:cNvPr>
          <p:cNvCxnSpPr>
            <a:cxnSpLocks/>
          </p:cNvCxnSpPr>
          <p:nvPr/>
        </p:nvCxnSpPr>
        <p:spPr>
          <a:xfrm>
            <a:off x="2424742" y="475708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38D77FA-4029-6C73-AD11-10E1C48BF14B}"/>
              </a:ext>
            </a:extLst>
          </p:cNvPr>
          <p:cNvCxnSpPr>
            <a:cxnSpLocks/>
          </p:cNvCxnSpPr>
          <p:nvPr/>
        </p:nvCxnSpPr>
        <p:spPr>
          <a:xfrm>
            <a:off x="2424742" y="5326472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図 4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0097369B-433E-395A-3EC2-A8035DF6F8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1" y="3856270"/>
            <a:ext cx="330491" cy="646478"/>
          </a:xfrm>
          <a:prstGeom prst="rect">
            <a:avLst/>
          </a:prstGeom>
        </p:spPr>
      </p:pic>
      <p:pic>
        <p:nvPicPr>
          <p:cNvPr id="49" name="図 4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A2459CC-788C-8B6E-F778-ACB2B2C526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1" y="4420328"/>
            <a:ext cx="330491" cy="646478"/>
          </a:xfrm>
          <a:prstGeom prst="rect">
            <a:avLst/>
          </a:prstGeom>
        </p:spPr>
      </p:pic>
      <p:pic>
        <p:nvPicPr>
          <p:cNvPr id="50" name="図 4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BF15818-F646-DB07-8DE0-393870482D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0" y="4984386"/>
            <a:ext cx="330491" cy="646478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6204D49-7D5C-42C4-952A-60FB8046644A}"/>
              </a:ext>
            </a:extLst>
          </p:cNvPr>
          <p:cNvCxnSpPr>
            <a:cxnSpLocks/>
          </p:cNvCxnSpPr>
          <p:nvPr/>
        </p:nvCxnSpPr>
        <p:spPr>
          <a:xfrm flipH="1">
            <a:off x="1284293" y="4169826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9AA499F-74AD-3AE2-514C-BDC6A51D28EA}"/>
              </a:ext>
            </a:extLst>
          </p:cNvPr>
          <p:cNvCxnSpPr>
            <a:cxnSpLocks/>
          </p:cNvCxnSpPr>
          <p:nvPr/>
        </p:nvCxnSpPr>
        <p:spPr>
          <a:xfrm flipH="1">
            <a:off x="1284293" y="4729053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D328C6E-0DAD-DB10-45D8-16939B024831}"/>
              </a:ext>
            </a:extLst>
          </p:cNvPr>
          <p:cNvCxnSpPr>
            <a:cxnSpLocks/>
          </p:cNvCxnSpPr>
          <p:nvPr/>
        </p:nvCxnSpPr>
        <p:spPr>
          <a:xfrm flipH="1">
            <a:off x="1284293" y="5288280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C308E83-0ADF-231E-5D17-0D3678B9F12C}"/>
              </a:ext>
            </a:extLst>
          </p:cNvPr>
          <p:cNvCxnSpPr>
            <a:cxnSpLocks/>
          </p:cNvCxnSpPr>
          <p:nvPr/>
        </p:nvCxnSpPr>
        <p:spPr>
          <a:xfrm flipH="1">
            <a:off x="-26346" y="416982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F1820A1-968C-FCE1-A91D-DFCAF25C93DE}"/>
              </a:ext>
            </a:extLst>
          </p:cNvPr>
          <p:cNvCxnSpPr>
            <a:cxnSpLocks/>
          </p:cNvCxnSpPr>
          <p:nvPr/>
        </p:nvCxnSpPr>
        <p:spPr>
          <a:xfrm flipH="1">
            <a:off x="-26346" y="472905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857E558-6E7C-56FA-9C61-20F9CC918A5F}"/>
              </a:ext>
            </a:extLst>
          </p:cNvPr>
          <p:cNvCxnSpPr>
            <a:cxnSpLocks/>
          </p:cNvCxnSpPr>
          <p:nvPr/>
        </p:nvCxnSpPr>
        <p:spPr>
          <a:xfrm flipH="1">
            <a:off x="-26346" y="5288280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図 5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6824358-9423-E9EA-AA8F-7F5DF13079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0" y="2182855"/>
            <a:ext cx="330491" cy="646478"/>
          </a:xfrm>
          <a:prstGeom prst="rect">
            <a:avLst/>
          </a:prstGeom>
        </p:spPr>
      </p:pic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068C6C9-FF6F-2FD5-9B5F-57EC9AD792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82270" y="2746913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7943313E-F3E0-90B5-9E17-ED3520B174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29" y="3310971"/>
            <a:ext cx="330491" cy="646478"/>
          </a:xfrm>
          <a:prstGeom prst="rect">
            <a:avLst/>
          </a:prstGeom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5C46A8F-FC3B-276F-FC56-9BBD37D5AC0A}"/>
              </a:ext>
            </a:extLst>
          </p:cNvPr>
          <p:cNvCxnSpPr>
            <a:cxnSpLocks/>
          </p:cNvCxnSpPr>
          <p:nvPr/>
        </p:nvCxnSpPr>
        <p:spPr>
          <a:xfrm flipH="1">
            <a:off x="1296232" y="2496411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9905FA00-45F4-824E-8025-A6609551E750}"/>
              </a:ext>
            </a:extLst>
          </p:cNvPr>
          <p:cNvCxnSpPr>
            <a:cxnSpLocks/>
          </p:cNvCxnSpPr>
          <p:nvPr/>
        </p:nvCxnSpPr>
        <p:spPr>
          <a:xfrm flipH="1">
            <a:off x="1296232" y="305563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94D313F-A1AA-389F-2BB1-5806DDB668C1}"/>
              </a:ext>
            </a:extLst>
          </p:cNvPr>
          <p:cNvCxnSpPr>
            <a:cxnSpLocks/>
          </p:cNvCxnSpPr>
          <p:nvPr/>
        </p:nvCxnSpPr>
        <p:spPr>
          <a:xfrm flipH="1">
            <a:off x="1296232" y="361486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E649BD8-D3A3-A661-9A8E-1AEAB6E268A1}"/>
              </a:ext>
            </a:extLst>
          </p:cNvPr>
          <p:cNvCxnSpPr>
            <a:cxnSpLocks/>
          </p:cNvCxnSpPr>
          <p:nvPr/>
        </p:nvCxnSpPr>
        <p:spPr>
          <a:xfrm flipH="1">
            <a:off x="-14407" y="249641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FC25510-5BCB-E9F5-C32D-9A48DEC7804A}"/>
              </a:ext>
            </a:extLst>
          </p:cNvPr>
          <p:cNvCxnSpPr>
            <a:cxnSpLocks/>
          </p:cNvCxnSpPr>
          <p:nvPr/>
        </p:nvCxnSpPr>
        <p:spPr>
          <a:xfrm flipH="1">
            <a:off x="-14407" y="305563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F4CE2FE-A273-940A-913A-6A6EA73C7830}"/>
              </a:ext>
            </a:extLst>
          </p:cNvPr>
          <p:cNvCxnSpPr>
            <a:cxnSpLocks/>
          </p:cNvCxnSpPr>
          <p:nvPr/>
        </p:nvCxnSpPr>
        <p:spPr>
          <a:xfrm flipH="1">
            <a:off x="-14407" y="36148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1A09E02-5683-DBE3-0412-63A389550D5B}"/>
              </a:ext>
            </a:extLst>
          </p:cNvPr>
          <p:cNvSpPr txBox="1"/>
          <p:nvPr/>
        </p:nvSpPr>
        <p:spPr>
          <a:xfrm>
            <a:off x="668695" y="18374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0E5D364-5BA2-7F7C-EF13-025CC76CC540}"/>
              </a:ext>
            </a:extLst>
          </p:cNvPr>
          <p:cNvSpPr txBox="1"/>
          <p:nvPr/>
        </p:nvSpPr>
        <p:spPr>
          <a:xfrm>
            <a:off x="-610993" y="1839348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68" name="右中かっこ 67">
            <a:extLst>
              <a:ext uri="{FF2B5EF4-FFF2-40B4-BE49-F238E27FC236}">
                <a16:creationId xmlns:a16="http://schemas.microsoft.com/office/drawing/2014/main" id="{D68EE024-8E93-4A49-86E7-2867EA107468}"/>
              </a:ext>
            </a:extLst>
          </p:cNvPr>
          <p:cNvSpPr/>
          <p:nvPr/>
        </p:nvSpPr>
        <p:spPr>
          <a:xfrm>
            <a:off x="3477392" y="3900654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8ED27F80-0BBF-28E9-722C-B3C5D16CFF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62" y="4335412"/>
            <a:ext cx="419136" cy="891617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BC25B32-513B-69BC-DAC1-4F774CE0EAF0}"/>
              </a:ext>
            </a:extLst>
          </p:cNvPr>
          <p:cNvSpPr txBox="1"/>
          <p:nvPr/>
        </p:nvSpPr>
        <p:spPr>
          <a:xfrm>
            <a:off x="3632707" y="3775547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4FFB0BC-EFAB-ABE4-740F-66DEDDFCA53E}"/>
              </a:ext>
            </a:extLst>
          </p:cNvPr>
          <p:cNvSpPr txBox="1"/>
          <p:nvPr/>
        </p:nvSpPr>
        <p:spPr>
          <a:xfrm>
            <a:off x="3899059" y="437830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07CDE9FB-B2C5-A26F-5985-6993BA087439}"/>
              </a:ext>
            </a:extLst>
          </p:cNvPr>
          <p:cNvCxnSpPr>
            <a:cxnSpLocks/>
          </p:cNvCxnSpPr>
          <p:nvPr/>
        </p:nvCxnSpPr>
        <p:spPr>
          <a:xfrm>
            <a:off x="4503086" y="479560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933A9043-2F5B-3A57-3213-9967D1A018AA}"/>
              </a:ext>
            </a:extLst>
          </p:cNvPr>
          <p:cNvSpPr/>
          <p:nvPr/>
        </p:nvSpPr>
        <p:spPr>
          <a:xfrm>
            <a:off x="5542845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</a:t>
            </a:r>
            <a:endParaRPr kumimoji="1" lang="ja-JP" altLang="en-US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B80E9E98-53AD-AA04-7463-1F88B3EC5928}"/>
              </a:ext>
            </a:extLst>
          </p:cNvPr>
          <p:cNvSpPr/>
          <p:nvPr/>
        </p:nvSpPr>
        <p:spPr>
          <a:xfrm>
            <a:off x="568758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ATGGAT</a:t>
            </a:r>
            <a:endParaRPr kumimoji="1" lang="ja-JP" altLang="en-US" dirty="0"/>
          </a:p>
        </p:txBody>
      </p:sp>
      <p:sp>
        <p:nvSpPr>
          <p:cNvPr id="79" name="吹き出し: 角を丸めた四角形 78">
            <a:extLst>
              <a:ext uri="{FF2B5EF4-FFF2-40B4-BE49-F238E27FC236}">
                <a16:creationId xmlns:a16="http://schemas.microsoft.com/office/drawing/2014/main" id="{C121DCD2-6121-E53E-A3EC-F2F9FB1BCB87}"/>
              </a:ext>
            </a:extLst>
          </p:cNvPr>
          <p:cNvSpPr/>
          <p:nvPr/>
        </p:nvSpPr>
        <p:spPr>
          <a:xfrm>
            <a:off x="6921046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CATTAC</a:t>
            </a:r>
            <a:endParaRPr kumimoji="1" lang="ja-JP" altLang="en-US" dirty="0"/>
          </a:p>
        </p:txBody>
      </p:sp>
      <p:sp>
        <p:nvSpPr>
          <p:cNvPr id="80" name="吹き出し: 角を丸めた四角形 79">
            <a:extLst>
              <a:ext uri="{FF2B5EF4-FFF2-40B4-BE49-F238E27FC236}">
                <a16:creationId xmlns:a16="http://schemas.microsoft.com/office/drawing/2014/main" id="{1B98D397-D7D3-1A67-F934-0D98E4C0C44A}"/>
              </a:ext>
            </a:extLst>
          </p:cNvPr>
          <p:cNvSpPr/>
          <p:nvPr/>
        </p:nvSpPr>
        <p:spPr>
          <a:xfrm>
            <a:off x="7067086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</a:t>
            </a:r>
            <a:endParaRPr kumimoji="1" lang="ja-JP" altLang="en-US" dirty="0"/>
          </a:p>
        </p:txBody>
      </p:sp>
      <p:sp>
        <p:nvSpPr>
          <p:cNvPr id="81" name="吹き出し: 角を丸めた四角形 80">
            <a:extLst>
              <a:ext uri="{FF2B5EF4-FFF2-40B4-BE49-F238E27FC236}">
                <a16:creationId xmlns:a16="http://schemas.microsoft.com/office/drawing/2014/main" id="{7F8433B7-8257-60BA-3035-8C4A26EB4514}"/>
              </a:ext>
            </a:extLst>
          </p:cNvPr>
          <p:cNvSpPr/>
          <p:nvPr/>
        </p:nvSpPr>
        <p:spPr>
          <a:xfrm>
            <a:off x="8225492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</a:t>
            </a:r>
            <a:endParaRPr kumimoji="1" lang="ja-JP" altLang="en-US" dirty="0"/>
          </a:p>
        </p:txBody>
      </p:sp>
      <p:sp>
        <p:nvSpPr>
          <p:cNvPr id="82" name="吹き出し: 角を丸めた四角形 81">
            <a:extLst>
              <a:ext uri="{FF2B5EF4-FFF2-40B4-BE49-F238E27FC236}">
                <a16:creationId xmlns:a16="http://schemas.microsoft.com/office/drawing/2014/main" id="{C744D876-4583-F644-C520-3752FC72D7F4}"/>
              </a:ext>
            </a:extLst>
          </p:cNvPr>
          <p:cNvSpPr/>
          <p:nvPr/>
        </p:nvSpPr>
        <p:spPr>
          <a:xfrm>
            <a:off x="833725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</a:t>
            </a:r>
            <a:endParaRPr kumimoji="1" lang="ja-JP" altLang="en-US" dirty="0"/>
          </a:p>
        </p:txBody>
      </p:sp>
      <p:sp>
        <p:nvSpPr>
          <p:cNvPr id="83" name="吹き出し: 角を丸めた四角形 82">
            <a:extLst>
              <a:ext uri="{FF2B5EF4-FFF2-40B4-BE49-F238E27FC236}">
                <a16:creationId xmlns:a16="http://schemas.microsoft.com/office/drawing/2014/main" id="{CC3B8762-F4AE-BF9A-BA3A-E4056FCBBA21}"/>
              </a:ext>
            </a:extLst>
          </p:cNvPr>
          <p:cNvSpPr/>
          <p:nvPr/>
        </p:nvSpPr>
        <p:spPr>
          <a:xfrm>
            <a:off x="846933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</a:t>
            </a:r>
            <a:endParaRPr kumimoji="1" lang="ja-JP" altLang="en-US" dirty="0"/>
          </a:p>
        </p:txBody>
      </p:sp>
      <p:sp>
        <p:nvSpPr>
          <p:cNvPr id="84" name="吹き出し: 角を丸めた四角形 83">
            <a:extLst>
              <a:ext uri="{FF2B5EF4-FFF2-40B4-BE49-F238E27FC236}">
                <a16:creationId xmlns:a16="http://schemas.microsoft.com/office/drawing/2014/main" id="{B4D710A1-1E97-993E-CBBF-39695BFDD0F7}"/>
              </a:ext>
            </a:extLst>
          </p:cNvPr>
          <p:cNvSpPr/>
          <p:nvPr/>
        </p:nvSpPr>
        <p:spPr>
          <a:xfrm>
            <a:off x="721749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TTACAA</a:t>
            </a:r>
            <a:endParaRPr kumimoji="1" lang="ja-JP" altLang="en-US" dirty="0"/>
          </a:p>
        </p:txBody>
      </p:sp>
      <p:sp>
        <p:nvSpPr>
          <p:cNvPr id="85" name="吹き出し: 角を丸めた四角形 84">
            <a:extLst>
              <a:ext uri="{FF2B5EF4-FFF2-40B4-BE49-F238E27FC236}">
                <a16:creationId xmlns:a16="http://schemas.microsoft.com/office/drawing/2014/main" id="{07FB9844-661B-72F2-CF5A-DABFE89DEF61}"/>
              </a:ext>
            </a:extLst>
          </p:cNvPr>
          <p:cNvSpPr/>
          <p:nvPr/>
        </p:nvSpPr>
        <p:spPr>
          <a:xfrm>
            <a:off x="5812958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</a:t>
            </a:r>
            <a:endParaRPr kumimoji="1" lang="ja-JP" altLang="en-US" dirty="0"/>
          </a:p>
        </p:txBody>
      </p:sp>
      <p:sp>
        <p:nvSpPr>
          <p:cNvPr id="87" name="吹き出し: 角を丸めた四角形 86">
            <a:extLst>
              <a:ext uri="{FF2B5EF4-FFF2-40B4-BE49-F238E27FC236}">
                <a16:creationId xmlns:a16="http://schemas.microsoft.com/office/drawing/2014/main" id="{CE357CCE-BFA4-2305-7369-74F3CA979DF3}"/>
              </a:ext>
            </a:extLst>
          </p:cNvPr>
          <p:cNvSpPr/>
          <p:nvPr/>
        </p:nvSpPr>
        <p:spPr>
          <a:xfrm>
            <a:off x="5812958" y="5201745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TGGATA</a:t>
            </a:r>
            <a:endParaRPr kumimoji="1" lang="ja-JP" altLang="en-US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FDDAE7-1CA9-E915-1412-2513D0198D3C}"/>
              </a:ext>
            </a:extLst>
          </p:cNvPr>
          <p:cNvSpPr txBox="1"/>
          <p:nvPr/>
        </p:nvSpPr>
        <p:spPr>
          <a:xfrm>
            <a:off x="2289401" y="3533720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EE67F3B-792D-E55D-1BDC-96E247979AF1}"/>
              </a:ext>
            </a:extLst>
          </p:cNvPr>
          <p:cNvSpPr txBox="1"/>
          <p:nvPr/>
        </p:nvSpPr>
        <p:spPr>
          <a:xfrm>
            <a:off x="7894676" y="52475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CC0AE1E-3071-53F3-2A6E-392F7B727C5F}"/>
              </a:ext>
            </a:extLst>
          </p:cNvPr>
          <p:cNvSpPr txBox="1"/>
          <p:nvPr/>
        </p:nvSpPr>
        <p:spPr>
          <a:xfrm>
            <a:off x="5251032" y="349964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435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79694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6398" y="6571804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0811" y="5123649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29" y="56603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33" y="5464772"/>
            <a:ext cx="665849" cy="665849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5940" y="5757496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18" y="6636016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291" y="6099308"/>
            <a:ext cx="665849" cy="665849"/>
          </a:xfrm>
          <a:prstGeom prst="rect">
            <a:avLst/>
          </a:prstGeom>
        </p:spPr>
      </p:pic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F80F627F-516C-AE6D-EE51-8091B96A9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077" y="6147153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672" y="5198557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13BDD544-5445-B672-B606-E3BBD96BF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156" y="5284825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307" y="6018278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CE439453-4E61-2B22-50DB-52CD48E5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445" y="5352429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3375594-5A05-B7B2-15D0-57D232748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2518" y="6237337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6184" y="5581199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6669" y="645722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EAF60247-45A6-79D2-83D5-E47257100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6455" y="6505074"/>
            <a:ext cx="665849" cy="665849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532ABFC-76AB-97A1-0D71-D0D11B173581}"/>
              </a:ext>
            </a:extLst>
          </p:cNvPr>
          <p:cNvSpPr txBox="1"/>
          <p:nvPr/>
        </p:nvSpPr>
        <p:spPr>
          <a:xfrm>
            <a:off x="2417828" y="5810732"/>
            <a:ext cx="1763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71A19B7-A23F-A33D-C352-F5F4C0AF74D6}"/>
              </a:ext>
            </a:extLst>
          </p:cNvPr>
          <p:cNvSpPr txBox="1"/>
          <p:nvPr/>
        </p:nvSpPr>
        <p:spPr>
          <a:xfrm>
            <a:off x="4198900" y="3232134"/>
            <a:ext cx="3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78,101 SNPs in the genome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D2C3B4-1B51-017B-DB98-168DBA129037}"/>
              </a:ext>
            </a:extLst>
          </p:cNvPr>
          <p:cNvCxnSpPr>
            <a:cxnSpLocks/>
          </p:cNvCxnSpPr>
          <p:nvPr/>
        </p:nvCxnSpPr>
        <p:spPr>
          <a:xfrm>
            <a:off x="3299750" y="7301865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27FB0AA-75CE-3763-577A-AB536278F9FB}"/>
              </a:ext>
            </a:extLst>
          </p:cNvPr>
          <p:cNvSpPr txBox="1"/>
          <p:nvPr/>
        </p:nvSpPr>
        <p:spPr>
          <a:xfrm>
            <a:off x="2489917" y="7828001"/>
            <a:ext cx="334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Sequencing (x Population size)</a:t>
            </a:r>
            <a:endParaRPr kumimoji="1" lang="ja-JP" altLang="en-US" b="1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E00E52F2-9FC3-A3BA-75B4-D703959725BB}"/>
              </a:ext>
            </a:extLst>
          </p:cNvPr>
          <p:cNvSpPr/>
          <p:nvPr/>
        </p:nvSpPr>
        <p:spPr>
          <a:xfrm>
            <a:off x="4350628" y="36956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T………T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473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18194</TotalTime>
  <Words>1318</Words>
  <Application>Microsoft Office PowerPoint</Application>
  <PresentationFormat>A4 210 x 297 mm</PresentationFormat>
  <Paragraphs>585</Paragraphs>
  <Slides>37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46" baseType="lpstr">
      <vt:lpstr>BIZ UDPゴシック</vt:lpstr>
      <vt:lpstr>Arial</vt:lpstr>
      <vt:lpstr>Calibri</vt:lpstr>
      <vt:lpstr>Calibri Light</vt:lpstr>
      <vt:lpstr>Cambria Math</vt:lpstr>
      <vt:lpstr>Century Gothic</vt:lpstr>
      <vt:lpstr>Courier New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89</cp:revision>
  <dcterms:created xsi:type="dcterms:W3CDTF">2022-07-07T06:40:34Z</dcterms:created>
  <dcterms:modified xsi:type="dcterms:W3CDTF">2024-03-28T02:01:44Z</dcterms:modified>
</cp:coreProperties>
</file>