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57" r:id="rId8"/>
    <p:sldId id="256" r:id="rId9"/>
    <p:sldId id="281" r:id="rId10"/>
    <p:sldId id="260" r:id="rId11"/>
    <p:sldId id="261" r:id="rId12"/>
    <p:sldId id="262" r:id="rId13"/>
    <p:sldId id="263" r:id="rId14"/>
    <p:sldId id="258" r:id="rId15"/>
    <p:sldId id="264" r:id="rId16"/>
    <p:sldId id="265" r:id="rId17"/>
    <p:sldId id="266" r:id="rId18"/>
    <p:sldId id="267" r:id="rId19"/>
    <p:sldId id="282" r:id="rId20"/>
    <p:sldId id="268" r:id="rId21"/>
    <p:sldId id="271" r:id="rId22"/>
    <p:sldId id="269" r:id="rId23"/>
    <p:sldId id="270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3" r:id="rId3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>
        <p:scale>
          <a:sx n="100" d="100"/>
          <a:sy n="100" d="100"/>
        </p:scale>
        <p:origin x="826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7.emf"/><Relationship Id="rId4" Type="http://schemas.openxmlformats.org/officeDocument/2006/relationships/image" Target="../media/image26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26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17471</TotalTime>
  <Words>1064</Words>
  <Application>Microsoft Office PowerPoint</Application>
  <PresentationFormat>A4 210 x 297 mm</PresentationFormat>
  <Paragraphs>508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2" baseType="lpstr">
      <vt:lpstr>BIZ UDPゴシック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73</cp:revision>
  <dcterms:created xsi:type="dcterms:W3CDTF">2022-07-07T06:40:34Z</dcterms:created>
  <dcterms:modified xsi:type="dcterms:W3CDTF">2024-03-26T04:58:17Z</dcterms:modified>
</cp:coreProperties>
</file>