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257" r:id="rId25"/>
    <p:sldId id="256" r:id="rId26"/>
    <p:sldId id="281" r:id="rId27"/>
    <p:sldId id="260" r:id="rId28"/>
    <p:sldId id="261" r:id="rId29"/>
    <p:sldId id="262" r:id="rId30"/>
    <p:sldId id="263" r:id="rId31"/>
    <p:sldId id="258" r:id="rId32"/>
    <p:sldId id="264" r:id="rId33"/>
    <p:sldId id="265" r:id="rId34"/>
    <p:sldId id="266" r:id="rId35"/>
    <p:sldId id="267" r:id="rId36"/>
    <p:sldId id="282" r:id="rId37"/>
    <p:sldId id="268" r:id="rId38"/>
    <p:sldId id="271" r:id="rId39"/>
    <p:sldId id="269" r:id="rId40"/>
    <p:sldId id="270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279" r:id="rId49"/>
    <p:sldId id="280" r:id="rId50"/>
    <p:sldId id="283" r:id="rId5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39826"/>
    <a:srgbClr val="D17105"/>
    <a:srgbClr val="0000C8"/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75" d="100"/>
          <a:sy n="75" d="100"/>
        </p:scale>
        <p:origin x="21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12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1.wdp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4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25.emf"/><Relationship Id="rId4" Type="http://schemas.openxmlformats.org/officeDocument/2006/relationships/image" Target="../media/image55.sv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55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CA227B-13D7-B018-77E8-E9F61B9A9A07}"/>
              </a:ext>
            </a:extLst>
          </p:cNvPr>
          <p:cNvSpPr/>
          <p:nvPr/>
        </p:nvSpPr>
        <p:spPr>
          <a:xfrm>
            <a:off x="1267279" y="5126120"/>
            <a:ext cx="180000" cy="291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3AFD83C-7A06-E2B2-C628-E2F364943D88}"/>
              </a:ext>
            </a:extLst>
          </p:cNvPr>
          <p:cNvSpPr txBox="1"/>
          <p:nvPr/>
        </p:nvSpPr>
        <p:spPr>
          <a:xfrm>
            <a:off x="461288" y="8369461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87A6FE6-4F47-D184-BC81-64882A47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63" y="2165227"/>
            <a:ext cx="990686" cy="20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07B4C71E-0F46-74AF-1B3E-B0E8280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1942702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A74A3B4-B47C-ED53-35DA-59705F98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075532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49798FEE-11CD-53BA-3884-8765AA84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2509116"/>
            <a:ext cx="665849" cy="665849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E806E73-33EF-780A-BD29-E9B433AF35E3}"/>
              </a:ext>
            </a:extLst>
          </p:cNvPr>
          <p:cNvSpPr/>
          <p:nvPr/>
        </p:nvSpPr>
        <p:spPr>
          <a:xfrm>
            <a:off x="-1814383" y="22354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13BD505F-515F-CE5A-8CF9-F650BE92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641946"/>
            <a:ext cx="665849" cy="665849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2E46E25-6D59-4643-138E-A492969E29CB}"/>
              </a:ext>
            </a:extLst>
          </p:cNvPr>
          <p:cNvSpPr/>
          <p:nvPr/>
        </p:nvSpPr>
        <p:spPr>
          <a:xfrm>
            <a:off x="-1814383" y="27935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2C30017-6EF6-0ED1-171C-79CC669D5100}"/>
              </a:ext>
            </a:extLst>
          </p:cNvPr>
          <p:cNvSpPr/>
          <p:nvPr/>
        </p:nvSpPr>
        <p:spPr>
          <a:xfrm>
            <a:off x="-1814383" y="3351531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F4E836F-B189-DA0D-A949-49590C0A8196}"/>
              </a:ext>
            </a:extLst>
          </p:cNvPr>
          <p:cNvSpPr/>
          <p:nvPr/>
        </p:nvSpPr>
        <p:spPr>
          <a:xfrm>
            <a:off x="-1814383" y="3909552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F8920C-F8EE-8BBD-984B-9093BDFB009E}"/>
              </a:ext>
            </a:extLst>
          </p:cNvPr>
          <p:cNvSpPr txBox="1"/>
          <p:nvPr/>
        </p:nvSpPr>
        <p:spPr>
          <a:xfrm>
            <a:off x="-1712347" y="190629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3F36E-1F9D-3D84-FDAC-47F293D3AD43}"/>
              </a:ext>
            </a:extLst>
          </p:cNvPr>
          <p:cNvSpPr txBox="1"/>
          <p:nvPr/>
        </p:nvSpPr>
        <p:spPr>
          <a:xfrm>
            <a:off x="-1712347" y="245093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7E4750-59BA-A928-6E1E-AB6F02178EAC}"/>
              </a:ext>
            </a:extLst>
          </p:cNvPr>
          <p:cNvSpPr txBox="1"/>
          <p:nvPr/>
        </p:nvSpPr>
        <p:spPr>
          <a:xfrm>
            <a:off x="-1712347" y="299557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12159F-6005-D0CD-3316-426A188632E5}"/>
              </a:ext>
            </a:extLst>
          </p:cNvPr>
          <p:cNvSpPr txBox="1"/>
          <p:nvPr/>
        </p:nvSpPr>
        <p:spPr>
          <a:xfrm>
            <a:off x="-1699312" y="354022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F186A1-0875-843A-185B-2FD7705AD50C}"/>
              </a:ext>
            </a:extLst>
          </p:cNvPr>
          <p:cNvCxnSpPr>
            <a:endCxn id="5" idx="1"/>
          </p:cNvCxnSpPr>
          <p:nvPr/>
        </p:nvCxnSpPr>
        <p:spPr>
          <a:xfrm>
            <a:off x="889838" y="2275626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D83F75-2BEB-DE1F-EDEE-2FD1567A63B3}"/>
              </a:ext>
            </a:extLst>
          </p:cNvPr>
          <p:cNvCxnSpPr>
            <a:cxnSpLocks/>
          </p:cNvCxnSpPr>
          <p:nvPr/>
        </p:nvCxnSpPr>
        <p:spPr>
          <a:xfrm>
            <a:off x="891580" y="2278903"/>
            <a:ext cx="1127283" cy="104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1B4ADF-BFBB-3CC7-C9C7-097270B6AB71}"/>
              </a:ext>
            </a:extLst>
          </p:cNvPr>
          <p:cNvCxnSpPr>
            <a:cxnSpLocks/>
          </p:cNvCxnSpPr>
          <p:nvPr/>
        </p:nvCxnSpPr>
        <p:spPr>
          <a:xfrm>
            <a:off x="889838" y="2898967"/>
            <a:ext cx="1112817" cy="55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C3764A-EC49-C38D-7927-4197DCE3C8E7}"/>
              </a:ext>
            </a:extLst>
          </p:cNvPr>
          <p:cNvCxnSpPr>
            <a:cxnSpLocks/>
          </p:cNvCxnSpPr>
          <p:nvPr/>
        </p:nvCxnSpPr>
        <p:spPr>
          <a:xfrm flipV="1">
            <a:off x="889838" y="3562447"/>
            <a:ext cx="1294770" cy="452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2BD457F-369E-B915-AB57-274E692520D5}"/>
              </a:ext>
            </a:extLst>
          </p:cNvPr>
          <p:cNvCxnSpPr>
            <a:cxnSpLocks/>
          </p:cNvCxnSpPr>
          <p:nvPr/>
        </p:nvCxnSpPr>
        <p:spPr>
          <a:xfrm>
            <a:off x="906046" y="3465381"/>
            <a:ext cx="1111075" cy="22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169BE7-55D6-679F-CDC9-3BE39828B021}"/>
              </a:ext>
            </a:extLst>
          </p:cNvPr>
          <p:cNvSpPr txBox="1"/>
          <p:nvPr/>
        </p:nvSpPr>
        <p:spPr>
          <a:xfrm>
            <a:off x="-1549929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20B78A-96BB-BE26-EC78-97DE996D52D5}"/>
              </a:ext>
            </a:extLst>
          </p:cNvPr>
          <p:cNvSpPr txBox="1"/>
          <p:nvPr/>
        </p:nvSpPr>
        <p:spPr>
          <a:xfrm>
            <a:off x="-591068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CF9DF-F1C0-36D5-B42A-109C5853033C}"/>
              </a:ext>
            </a:extLst>
          </p:cNvPr>
          <p:cNvSpPr txBox="1"/>
          <p:nvPr/>
        </p:nvSpPr>
        <p:spPr>
          <a:xfrm>
            <a:off x="1054852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" name="図 2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ED9E5B0E-1F33-65CA-9D31-E8EAFC016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2174206"/>
            <a:ext cx="1044030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42783EA-92F6-10BA-7456-226B86EC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1988303"/>
            <a:ext cx="330491" cy="646478"/>
          </a:xfrm>
          <a:prstGeom prst="rect">
            <a:avLst/>
          </a:prstGeom>
        </p:spPr>
      </p:pic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88C959-47DB-B2D8-E789-1AE8F6AE5A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65351" y="2552361"/>
            <a:ext cx="330491" cy="646478"/>
          </a:xfrm>
          <a:prstGeom prst="rect">
            <a:avLst/>
          </a:prstGeom>
        </p:spPr>
      </p:pic>
      <p:pic>
        <p:nvPicPr>
          <p:cNvPr id="11" name="図 1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983092CD-F572-2BAD-E3D5-0759C89F1A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0" y="3116419"/>
            <a:ext cx="330491" cy="646478"/>
          </a:xfrm>
          <a:prstGeom prst="rect">
            <a:avLst/>
          </a:prstGeom>
        </p:spPr>
      </p:pic>
      <p:pic>
        <p:nvPicPr>
          <p:cNvPr id="20" name="図 1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FB31DEF2-3FCF-7ABA-FD75-E765A167F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3676561"/>
            <a:ext cx="330491" cy="6464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C5F906-B38A-1018-8EC7-57D5E3705A5E}"/>
              </a:ext>
            </a:extLst>
          </p:cNvPr>
          <p:cNvSpPr txBox="1"/>
          <p:nvPr/>
        </p:nvSpPr>
        <p:spPr>
          <a:xfrm>
            <a:off x="-423717" y="1239653"/>
            <a:ext cx="203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2F04E-247B-61A0-94CA-86F7B0FF967A}"/>
              </a:ext>
            </a:extLst>
          </p:cNvPr>
          <p:cNvSpPr txBox="1"/>
          <p:nvPr/>
        </p:nvSpPr>
        <p:spPr>
          <a:xfrm>
            <a:off x="4916850" y="1239653"/>
            <a:ext cx="245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c.f.) Sequencing 1 sample </a:t>
            </a:r>
            <a:endParaRPr kumimoji="1" lang="ja-JP" altLang="en-US" sz="1600" b="1" dirty="0"/>
          </a:p>
        </p:txBody>
      </p:sp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F1A77CFB-60B7-83B0-22EB-87AB596D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689" y="3300667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ACEF3E9-3EED-B785-12DA-8DFDB75CFF90}"/>
              </a:ext>
            </a:extLst>
          </p:cNvPr>
          <p:cNvSpPr/>
          <p:nvPr/>
        </p:nvSpPr>
        <p:spPr>
          <a:xfrm>
            <a:off x="6765185" y="3587653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CEAD32-A115-92EA-A2F4-7F4119298448}"/>
              </a:ext>
            </a:extLst>
          </p:cNvPr>
          <p:cNvSpPr txBox="1"/>
          <p:nvPr/>
        </p:nvSpPr>
        <p:spPr>
          <a:xfrm>
            <a:off x="6867221" y="324508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pic>
        <p:nvPicPr>
          <p:cNvPr id="30" name="図 2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0A85C13-FC88-79B5-8ABA-31278E6E23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5773198" y="3310352"/>
            <a:ext cx="330491" cy="646478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6E3F27-03B9-A5E7-1D23-40AE75DF6B54}"/>
              </a:ext>
            </a:extLst>
          </p:cNvPr>
          <p:cNvCxnSpPr>
            <a:cxnSpLocks/>
          </p:cNvCxnSpPr>
          <p:nvPr/>
        </p:nvCxnSpPr>
        <p:spPr>
          <a:xfrm flipH="1">
            <a:off x="5437533" y="3598382"/>
            <a:ext cx="2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77F44C8-7F85-18B6-BB7F-2FBFAFCC04BC}"/>
              </a:ext>
            </a:extLst>
          </p:cNvPr>
          <p:cNvSpPr/>
          <p:nvPr/>
        </p:nvSpPr>
        <p:spPr>
          <a:xfrm>
            <a:off x="5095965" y="3174964"/>
            <a:ext cx="279266" cy="8400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E7026FE-A307-44DE-FF93-33536203D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48" y="6095865"/>
            <a:ext cx="1143099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49B2DC23-4102-69B2-9835-7EFEE4E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5803080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64CD96FC-0718-3748-D4D7-5CAF841F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935910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1CB5EA96-AFC6-531E-925D-8714C430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369494"/>
            <a:ext cx="665849" cy="665849"/>
          </a:xfrm>
          <a:prstGeom prst="rect">
            <a:avLst/>
          </a:prstGeom>
        </p:spPr>
      </p:pic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C88E21AF-2931-A497-4CFC-3BED3D791E3B}"/>
              </a:ext>
            </a:extLst>
          </p:cNvPr>
          <p:cNvSpPr/>
          <p:nvPr/>
        </p:nvSpPr>
        <p:spPr>
          <a:xfrm>
            <a:off x="744497" y="609586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BB4D4E91-B0B9-EC54-A3E0-BDC0D658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7502324"/>
            <a:ext cx="665849" cy="665849"/>
          </a:xfrm>
          <a:prstGeom prst="rect">
            <a:avLst/>
          </a:prstGeom>
        </p:spPr>
      </p:pic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CBBE97A3-638D-A2B5-A6C9-9E6BCBA1C4DC}"/>
              </a:ext>
            </a:extLst>
          </p:cNvPr>
          <p:cNvSpPr/>
          <p:nvPr/>
        </p:nvSpPr>
        <p:spPr>
          <a:xfrm>
            <a:off x="744497" y="66538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0DAC7A77-BCCF-AE2E-5B3D-D0C0E0D8BEC4}"/>
              </a:ext>
            </a:extLst>
          </p:cNvPr>
          <p:cNvSpPr/>
          <p:nvPr/>
        </p:nvSpPr>
        <p:spPr>
          <a:xfrm>
            <a:off x="744497" y="72119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EF7A6935-AA47-8F55-F5F4-D074EE4C4DDD}"/>
              </a:ext>
            </a:extLst>
          </p:cNvPr>
          <p:cNvSpPr/>
          <p:nvPr/>
        </p:nvSpPr>
        <p:spPr>
          <a:xfrm>
            <a:off x="744497" y="7769930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1CCBBD-B5D2-825C-D24A-2E2B336573AE}"/>
              </a:ext>
            </a:extLst>
          </p:cNvPr>
          <p:cNvSpPr txBox="1"/>
          <p:nvPr/>
        </p:nvSpPr>
        <p:spPr>
          <a:xfrm>
            <a:off x="246458" y="5766672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536396C-894A-6685-0161-9DAE6CDE866D}"/>
              </a:ext>
            </a:extLst>
          </p:cNvPr>
          <p:cNvSpPr txBox="1"/>
          <p:nvPr/>
        </p:nvSpPr>
        <p:spPr>
          <a:xfrm>
            <a:off x="246458" y="631131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43ED954-82D5-1661-2D68-D2598299998A}"/>
              </a:ext>
            </a:extLst>
          </p:cNvPr>
          <p:cNvSpPr txBox="1"/>
          <p:nvPr/>
        </p:nvSpPr>
        <p:spPr>
          <a:xfrm>
            <a:off x="246458" y="685595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A1D72E6-9F87-F38B-70CF-7FC5576DC882}"/>
              </a:ext>
            </a:extLst>
          </p:cNvPr>
          <p:cNvSpPr txBox="1"/>
          <p:nvPr/>
        </p:nvSpPr>
        <p:spPr>
          <a:xfrm>
            <a:off x="259493" y="740059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B57776-05C9-A5F2-E054-1213AE83E382}"/>
              </a:ext>
            </a:extLst>
          </p:cNvPr>
          <p:cNvCxnSpPr/>
          <p:nvPr/>
        </p:nvCxnSpPr>
        <p:spPr>
          <a:xfrm>
            <a:off x="3448718" y="6136004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BA5FF-EFB0-35B9-7AF6-7FB8AB261E8F}"/>
              </a:ext>
            </a:extLst>
          </p:cNvPr>
          <p:cNvSpPr txBox="1"/>
          <p:nvPr/>
        </p:nvSpPr>
        <p:spPr>
          <a:xfrm>
            <a:off x="1008951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0CCA8AA-0819-43C8-EE52-27A44D39392E}"/>
              </a:ext>
            </a:extLst>
          </p:cNvPr>
          <p:cNvSpPr txBox="1"/>
          <p:nvPr/>
        </p:nvSpPr>
        <p:spPr>
          <a:xfrm>
            <a:off x="196781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A2C9DD9-8504-C3C5-EBFD-3FF33F2FCC87}"/>
              </a:ext>
            </a:extLst>
          </p:cNvPr>
          <p:cNvSpPr txBox="1"/>
          <p:nvPr/>
        </p:nvSpPr>
        <p:spPr>
          <a:xfrm>
            <a:off x="361373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EB066F4-FB65-464E-483C-31617AB7B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5848681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DD93949-9F56-24DE-2C74-1E37638E7D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24231" y="6412739"/>
            <a:ext cx="330491" cy="646478"/>
          </a:xfrm>
          <a:prstGeom prst="rect">
            <a:avLst/>
          </a:prstGeom>
        </p:spPr>
      </p:pic>
      <p:pic>
        <p:nvPicPr>
          <p:cNvPr id="60" name="図 5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9559A79-83A0-6F06-B752-122B3BD640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0" y="6976797"/>
            <a:ext cx="330491" cy="646478"/>
          </a:xfrm>
          <a:prstGeom prst="rect">
            <a:avLst/>
          </a:prstGeom>
        </p:spPr>
      </p:pic>
      <p:pic>
        <p:nvPicPr>
          <p:cNvPr id="61" name="図 6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18407F-F686-0548-FC56-5A6A0E894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7536939"/>
            <a:ext cx="330491" cy="646478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C0AA62E8-3C44-1844-BB49-A52C76B89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2289" y="4903740"/>
            <a:ext cx="665849" cy="665849"/>
          </a:xfrm>
          <a:prstGeom prst="rect">
            <a:avLst/>
          </a:prstGeom>
        </p:spPr>
      </p:pic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C22C3585-5DAC-1C8E-496E-9CC89F639B24}"/>
              </a:ext>
            </a:extLst>
          </p:cNvPr>
          <p:cNvSpPr/>
          <p:nvPr/>
        </p:nvSpPr>
        <p:spPr>
          <a:xfrm>
            <a:off x="749246" y="517314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…GGAGA…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CFDBC3-D217-835F-892E-5170F6628792}"/>
              </a:ext>
            </a:extLst>
          </p:cNvPr>
          <p:cNvSpPr txBox="1"/>
          <p:nvPr/>
        </p:nvSpPr>
        <p:spPr>
          <a:xfrm>
            <a:off x="828742" y="4850480"/>
            <a:ext cx="11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CultivarB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67CE68F-DDA5-CE2B-9E22-E8F77648E248}"/>
              </a:ext>
            </a:extLst>
          </p:cNvPr>
          <p:cNvCxnSpPr>
            <a:cxnSpLocks/>
          </p:cNvCxnSpPr>
          <p:nvPr/>
        </p:nvCxnSpPr>
        <p:spPr>
          <a:xfrm>
            <a:off x="3401983" y="6335356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1F30C0F-2B76-EFC6-909C-5C914AFAA712}"/>
              </a:ext>
            </a:extLst>
          </p:cNvPr>
          <p:cNvCxnSpPr>
            <a:cxnSpLocks/>
          </p:cNvCxnSpPr>
          <p:nvPr/>
        </p:nvCxnSpPr>
        <p:spPr>
          <a:xfrm>
            <a:off x="3445552" y="6759345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29B4712-040A-9383-58F2-4FB99898AFC0}"/>
              </a:ext>
            </a:extLst>
          </p:cNvPr>
          <p:cNvCxnSpPr>
            <a:cxnSpLocks/>
          </p:cNvCxnSpPr>
          <p:nvPr/>
        </p:nvCxnSpPr>
        <p:spPr>
          <a:xfrm>
            <a:off x="3445552" y="724776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8F05F5D-BCAA-B2FB-F50F-696065F912A4}"/>
              </a:ext>
            </a:extLst>
          </p:cNvPr>
          <p:cNvCxnSpPr>
            <a:cxnSpLocks/>
          </p:cNvCxnSpPr>
          <p:nvPr/>
        </p:nvCxnSpPr>
        <p:spPr>
          <a:xfrm>
            <a:off x="3445552" y="7400598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6340AF9-542C-6617-51AA-7EE3C79B71AF}"/>
              </a:ext>
            </a:extLst>
          </p:cNvPr>
          <p:cNvCxnSpPr>
            <a:cxnSpLocks/>
          </p:cNvCxnSpPr>
          <p:nvPr/>
        </p:nvCxnSpPr>
        <p:spPr>
          <a:xfrm flipV="1">
            <a:off x="3427671" y="7601759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79E17693-8B3C-2F6B-874E-B8F7DB9D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52" y="850787"/>
            <a:ext cx="571550" cy="2606266"/>
          </a:xfrm>
          <a:prstGeom prst="rect">
            <a:avLst/>
          </a:prstGeom>
        </p:spPr>
      </p:pic>
      <p:pic>
        <p:nvPicPr>
          <p:cNvPr id="51" name="図 50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00D12F9-B696-3A46-6BE5-34EE139F7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5"/>
          <a:stretch/>
        </p:blipFill>
        <p:spPr>
          <a:xfrm>
            <a:off x="518312" y="876300"/>
            <a:ext cx="586791" cy="2230596"/>
          </a:xfrm>
          <a:prstGeom prst="rect">
            <a:avLst/>
          </a:prstGeom>
        </p:spPr>
      </p:pic>
      <p:pic>
        <p:nvPicPr>
          <p:cNvPr id="53" name="図 52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3082845-B469-60BE-ABDD-F3D8E3BF7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8" t="7637" r="13640"/>
          <a:stretch/>
        </p:blipFill>
        <p:spPr>
          <a:xfrm>
            <a:off x="2517947" y="876300"/>
            <a:ext cx="563287" cy="2688784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438FE12-6824-15DC-40DD-75025D647217}"/>
              </a:ext>
            </a:extLst>
          </p:cNvPr>
          <p:cNvSpPr/>
          <p:nvPr/>
        </p:nvSpPr>
        <p:spPr>
          <a:xfrm>
            <a:off x="714580" y="1569720"/>
            <a:ext cx="182880" cy="131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A11D2FC-C148-F786-9252-8B8274DCFC35}"/>
              </a:ext>
            </a:extLst>
          </p:cNvPr>
          <p:cNvSpPr/>
          <p:nvPr/>
        </p:nvSpPr>
        <p:spPr>
          <a:xfrm>
            <a:off x="2704392" y="1562100"/>
            <a:ext cx="182880" cy="2016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A0DBB1D-99C6-1217-1991-460DDFEA5313}"/>
              </a:ext>
            </a:extLst>
          </p:cNvPr>
          <p:cNvSpPr/>
          <p:nvPr/>
        </p:nvSpPr>
        <p:spPr>
          <a:xfrm>
            <a:off x="1720519" y="1557751"/>
            <a:ext cx="182880" cy="18993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/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blipFill>
                <a:blip r:embed="rId5"/>
                <a:stretch>
                  <a:fillRect l="-1553" t="-5263" r="-1863" b="-175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3289D02-56B0-3128-7DBD-FACA55D097F5}"/>
              </a:ext>
            </a:extLst>
          </p:cNvPr>
          <p:cNvSpPr txBox="1"/>
          <p:nvPr/>
        </p:nvSpPr>
        <p:spPr>
          <a:xfrm>
            <a:off x="976811" y="1878914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31F83B6-AF6A-7FDF-66D9-ADE9EAB2B0A9}"/>
              </a:ext>
            </a:extLst>
          </p:cNvPr>
          <p:cNvSpPr txBox="1"/>
          <p:nvPr/>
        </p:nvSpPr>
        <p:spPr>
          <a:xfrm>
            <a:off x="1969062" y="18820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5022829-5663-DABB-C2BC-D3647DA97DD6}"/>
              </a:ext>
            </a:extLst>
          </p:cNvPr>
          <p:cNvSpPr/>
          <p:nvPr/>
        </p:nvSpPr>
        <p:spPr>
          <a:xfrm>
            <a:off x="426720" y="640080"/>
            <a:ext cx="2849880" cy="304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5FCAB03-55C6-98C8-2F59-4086E7CDEBA0}"/>
              </a:ext>
            </a:extLst>
          </p:cNvPr>
          <p:cNvSpPr txBox="1"/>
          <p:nvPr/>
        </p:nvSpPr>
        <p:spPr>
          <a:xfrm>
            <a:off x="525539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SNP1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465D7AF-6D65-56DB-27FF-F5A6AC442DB4}"/>
              </a:ext>
            </a:extLst>
          </p:cNvPr>
          <p:cNvSpPr txBox="1"/>
          <p:nvPr/>
        </p:nvSpPr>
        <p:spPr>
          <a:xfrm>
            <a:off x="1518375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SNP2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831E1-0247-B598-A07E-06E64E0AAC43}"/>
              </a:ext>
            </a:extLst>
          </p:cNvPr>
          <p:cNvSpPr txBox="1"/>
          <p:nvPr/>
        </p:nvSpPr>
        <p:spPr>
          <a:xfrm>
            <a:off x="2494961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SNP3</a:t>
            </a:r>
            <a:endParaRPr kumimoji="1" lang="ja-JP" altLang="en-US" sz="1200" b="1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319C712-CCF5-B052-CDF7-8C7416684272}"/>
              </a:ext>
            </a:extLst>
          </p:cNvPr>
          <p:cNvSpPr txBox="1"/>
          <p:nvPr/>
        </p:nvSpPr>
        <p:spPr>
          <a:xfrm>
            <a:off x="232144" y="311429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ex)</a:t>
            </a:r>
            <a:endParaRPr kumimoji="1" lang="ja-JP" altLang="en-US" sz="1200" b="1" dirty="0"/>
          </a:p>
        </p:txBody>
      </p:sp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2045D6CE-045B-6B5C-9C5F-2C5D28C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88283"/>
              </p:ext>
            </p:extLst>
          </p:nvPr>
        </p:nvGraphicFramePr>
        <p:xfrm>
          <a:off x="3577624" y="1868241"/>
          <a:ext cx="2610423" cy="12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52262780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64233842"/>
                    </a:ext>
                  </a:extLst>
                </a:gridCol>
                <a:gridCol w="604457">
                  <a:extLst>
                    <a:ext uri="{9D8B030D-6E8A-4147-A177-3AD203B41FA5}">
                      <a16:colId xmlns:a16="http://schemas.microsoft.com/office/drawing/2014/main" val="116580294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277906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Mutant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base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Total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reads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 index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61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SNP1</a:t>
                      </a:r>
                      <a:endParaRPr kumimoji="1" lang="ja-JP" altLang="en-US" sz="1100" b="1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239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SNP2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9083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SNP3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7068809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BB32779-4E78-E415-306F-2F6329AE6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8088"/>
            <a:ext cx="4845036" cy="19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グラフ&#10;&#10;低い精度で自動的に生成された説明">
            <a:extLst>
              <a:ext uri="{FF2B5EF4-FFF2-40B4-BE49-F238E27FC236}">
                <a16:creationId xmlns:a16="http://schemas.microsoft.com/office/drawing/2014/main" id="{F72BBFCF-49A2-F93F-420B-B56098832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9" y="4794250"/>
            <a:ext cx="975445" cy="22480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912D9F-236D-3B73-EF47-892440D6D4E2}"/>
              </a:ext>
            </a:extLst>
          </p:cNvPr>
          <p:cNvSpPr/>
          <p:nvPr/>
        </p:nvSpPr>
        <p:spPr>
          <a:xfrm>
            <a:off x="2289286" y="5368985"/>
            <a:ext cx="192975" cy="13525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F766518-D621-60D2-B425-A0814EA0DF63}"/>
              </a:ext>
            </a:extLst>
          </p:cNvPr>
          <p:cNvSpPr/>
          <p:nvPr/>
        </p:nvSpPr>
        <p:spPr>
          <a:xfrm>
            <a:off x="2482260" y="4527054"/>
            <a:ext cx="3004139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B90A09-37DE-7EF8-35A6-EFE41E9FCED4}"/>
              </a:ext>
            </a:extLst>
          </p:cNvPr>
          <p:cNvSpPr txBox="1"/>
          <p:nvPr/>
        </p:nvSpPr>
        <p:spPr>
          <a:xfrm>
            <a:off x="1518375" y="5033435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B6B91BCB-7322-9ACA-4774-456FA05E7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4886" y="7713553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2ACC60B7-2309-9D98-587E-75C5AF0EA4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4886" y="8850973"/>
            <a:ext cx="914400" cy="914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66EAF4-4F32-95F3-D28D-FE3C951EF317}"/>
              </a:ext>
            </a:extLst>
          </p:cNvPr>
          <p:cNvSpPr txBox="1"/>
          <p:nvPr/>
        </p:nvSpPr>
        <p:spPr>
          <a:xfrm>
            <a:off x="2050737" y="8057137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7AF5E8-5DBE-394B-29BB-EC190EC7C6C3}"/>
              </a:ext>
            </a:extLst>
          </p:cNvPr>
          <p:cNvSpPr txBox="1"/>
          <p:nvPr/>
        </p:nvSpPr>
        <p:spPr>
          <a:xfrm>
            <a:off x="2109094" y="9175699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E320782-5362-E804-BB21-F314519589DC}"/>
              </a:ext>
            </a:extLst>
          </p:cNvPr>
          <p:cNvSpPr/>
          <p:nvPr/>
        </p:nvSpPr>
        <p:spPr>
          <a:xfrm>
            <a:off x="3428628" y="8131248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…TTCGAAACG…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30289D4-E4CC-E549-8F6A-38D5B1B61AA8}"/>
              </a:ext>
            </a:extLst>
          </p:cNvPr>
          <p:cNvCxnSpPr/>
          <p:nvPr/>
        </p:nvCxnSpPr>
        <p:spPr>
          <a:xfrm>
            <a:off x="4306047" y="8409547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8151630D-AB1D-CE84-6E71-0A682F716FC1}"/>
              </a:ext>
            </a:extLst>
          </p:cNvPr>
          <p:cNvSpPr/>
          <p:nvPr/>
        </p:nvSpPr>
        <p:spPr>
          <a:xfrm>
            <a:off x="3428628" y="9241820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AACG…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11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2626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 Segregating population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27834" y="9771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2. Select mutated samples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3. Bulked sequencing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1145539" y="3353414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4. Alignment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8981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5. Calculate SNP index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70509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6. Visualize SNP-index plot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22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91EBFB45-EDA6-7D09-845A-968777EEE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/>
          <a:stretch/>
        </p:blipFill>
        <p:spPr>
          <a:xfrm>
            <a:off x="368559" y="1139037"/>
            <a:ext cx="3612891" cy="5010849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1486BF2A-01E9-F08E-895E-28A42A2AB86C}"/>
              </a:ext>
            </a:extLst>
          </p:cNvPr>
          <p:cNvSpPr/>
          <p:nvPr/>
        </p:nvSpPr>
        <p:spPr>
          <a:xfrm>
            <a:off x="3942100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4A7A430-A925-C34B-A2DF-19761035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439" y="4793900"/>
            <a:ext cx="545198" cy="8163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C83EF0-0D0D-991E-6D3D-B0F4CDCB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27034" y="4793899"/>
            <a:ext cx="545198" cy="8163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654820D-3AF6-5D3B-726F-E9536A8B22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87628" y="4822476"/>
            <a:ext cx="545198" cy="81632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2DE9645-04A9-49CC-49FB-6F77A5A430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02701" y="5136801"/>
            <a:ext cx="545198" cy="81632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3A1DD91-2792-A6F4-2C2F-56F89EC2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63296" y="5136800"/>
            <a:ext cx="545198" cy="81632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92B3A4D-51E3-C851-CECA-DBC8C4D7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23890" y="5165377"/>
            <a:ext cx="545198" cy="81632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B510ED-0098-9D9A-8B19-3552F36B396D}"/>
              </a:ext>
            </a:extLst>
          </p:cNvPr>
          <p:cNvSpPr txBox="1"/>
          <p:nvPr/>
        </p:nvSpPr>
        <p:spPr>
          <a:xfrm>
            <a:off x="7085987" y="5256707"/>
            <a:ext cx="1995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62D0B2D0-F480-420D-FECE-6DA8266035A9}"/>
              </a:ext>
            </a:extLst>
          </p:cNvPr>
          <p:cNvSpPr/>
          <p:nvPr/>
        </p:nvSpPr>
        <p:spPr>
          <a:xfrm>
            <a:off x="5919538" y="4822476"/>
            <a:ext cx="340006" cy="124431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9B3C149-9B6D-0698-F622-974356D93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13" y="4986633"/>
            <a:ext cx="419136" cy="891617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3EE8F5-4B70-16D6-E162-958C9D547627}"/>
              </a:ext>
            </a:extLst>
          </p:cNvPr>
          <p:cNvSpPr txBox="1"/>
          <p:nvPr/>
        </p:nvSpPr>
        <p:spPr>
          <a:xfrm>
            <a:off x="6050458" y="4426768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62077051-486E-C24D-17DB-1491CBB6053F}"/>
              </a:ext>
            </a:extLst>
          </p:cNvPr>
          <p:cNvSpPr/>
          <p:nvPr/>
        </p:nvSpPr>
        <p:spPr>
          <a:xfrm>
            <a:off x="6886212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5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EF5906-E511-BEFE-7DF3-520826E47061}"/>
              </a:ext>
            </a:extLst>
          </p:cNvPr>
          <p:cNvSpPr txBox="1"/>
          <p:nvPr/>
        </p:nvSpPr>
        <p:spPr>
          <a:xfrm>
            <a:off x="3531543" y="17116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2EE56C10-9C39-5645-EF7C-1E4B6717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772" y="719487"/>
            <a:ext cx="665849" cy="665849"/>
          </a:xfrm>
          <a:prstGeom prst="rect">
            <a:avLst/>
          </a:prstGeom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A8DA0831-ECC4-6CC7-1777-09580706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735718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DB62CB3A-C6A5-8503-CDD0-5DC3B101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2094664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A08F3E26-4C79-C4A3-F3BC-FA964F0D4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038" y="1385336"/>
            <a:ext cx="665849" cy="665849"/>
          </a:xfrm>
          <a:prstGeom prst="rect">
            <a:avLst/>
          </a:prstGeom>
        </p:spPr>
      </p:pic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0D36ED53-4269-3C09-74B2-9631127AB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7038" y="2086449"/>
            <a:ext cx="665849" cy="665849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B2AE46E6-E7AE-D6AB-BA98-69299831D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719487"/>
            <a:ext cx="665849" cy="665849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580D23CE-1175-B772-2560-01673A36C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465" y="1398960"/>
            <a:ext cx="665849" cy="665849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AB3C1810-CAAE-7A67-8804-B356BC2D8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2078433"/>
            <a:ext cx="665849" cy="665849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BA88C2C9-47BB-2A29-72A6-258710247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1392580"/>
            <a:ext cx="665849" cy="665849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52A0455A-A054-DD99-2340-9315E4ECAAD3}"/>
              </a:ext>
            </a:extLst>
          </p:cNvPr>
          <p:cNvSpPr>
            <a:spLocks noChangeAspect="1"/>
          </p:cNvSpPr>
          <p:nvPr/>
        </p:nvSpPr>
        <p:spPr>
          <a:xfrm>
            <a:off x="4395357" y="675422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F400AE0-CBFC-F22D-B67F-E9C470E09E29}"/>
              </a:ext>
            </a:extLst>
          </p:cNvPr>
          <p:cNvSpPr>
            <a:spLocks noChangeAspect="1"/>
          </p:cNvSpPr>
          <p:nvPr/>
        </p:nvSpPr>
        <p:spPr>
          <a:xfrm>
            <a:off x="5020164" y="133866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DF0862C-5C2E-9EA8-FBEC-969AA6F5B1DB}"/>
              </a:ext>
            </a:extLst>
          </p:cNvPr>
          <p:cNvSpPr>
            <a:spLocks noChangeAspect="1"/>
          </p:cNvSpPr>
          <p:nvPr/>
        </p:nvSpPr>
        <p:spPr>
          <a:xfrm>
            <a:off x="4398670" y="2024517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1BAD7B6-BBD4-C845-DEE8-3B72B117C648}"/>
              </a:ext>
            </a:extLst>
          </p:cNvPr>
          <p:cNvCxnSpPr>
            <a:cxnSpLocks/>
          </p:cNvCxnSpPr>
          <p:nvPr/>
        </p:nvCxnSpPr>
        <p:spPr>
          <a:xfrm>
            <a:off x="5851630" y="1731048"/>
            <a:ext cx="46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6F8CA72-FA4C-3F66-995A-0D17A3A9134A}"/>
              </a:ext>
            </a:extLst>
          </p:cNvPr>
          <p:cNvSpPr txBox="1"/>
          <p:nvPr/>
        </p:nvSpPr>
        <p:spPr>
          <a:xfrm>
            <a:off x="3278271" y="512261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98F4D37-6F0B-1A06-ADA0-8890333D31B3}"/>
              </a:ext>
            </a:extLst>
          </p:cNvPr>
          <p:cNvSpPr txBox="1"/>
          <p:nvPr/>
        </p:nvSpPr>
        <p:spPr>
          <a:xfrm>
            <a:off x="6319630" y="1466410"/>
            <a:ext cx="135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</a:t>
            </a:r>
          </a:p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1A7521-A68D-E0A2-A0AC-E4CD249371E2}"/>
              </a:ext>
            </a:extLst>
          </p:cNvPr>
          <p:cNvSpPr txBox="1"/>
          <p:nvPr/>
        </p:nvSpPr>
        <p:spPr>
          <a:xfrm>
            <a:off x="-312949" y="735718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7B8A6363-E174-4DD8-8E11-121AB6316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1412584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CEB90724-A481-C06B-C036-7F701FD27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1397819"/>
            <a:ext cx="665849" cy="66584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2455A1-785E-49B1-EAF4-0B7B0041F469}"/>
              </a:ext>
            </a:extLst>
          </p:cNvPr>
          <p:cNvSpPr txBox="1"/>
          <p:nvPr/>
        </p:nvSpPr>
        <p:spPr>
          <a:xfrm>
            <a:off x="1482386" y="150988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0B68A7A-12ED-925A-2FD4-49F490843170}"/>
              </a:ext>
            </a:extLst>
          </p:cNvPr>
          <p:cNvCxnSpPr>
            <a:cxnSpLocks/>
          </p:cNvCxnSpPr>
          <p:nvPr/>
        </p:nvCxnSpPr>
        <p:spPr>
          <a:xfrm>
            <a:off x="2972271" y="1809627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6FF078D7-B0B4-5E44-6EEB-702C8376FBC5}"/>
              </a:ext>
            </a:extLst>
          </p:cNvPr>
          <p:cNvSpPr>
            <a:spLocks noChangeAspect="1"/>
          </p:cNvSpPr>
          <p:nvPr/>
        </p:nvSpPr>
        <p:spPr>
          <a:xfrm>
            <a:off x="166307" y="1629818"/>
            <a:ext cx="398530" cy="3985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203CEE19-7DEE-BEAB-E470-32B231DF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4254716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1F1E4E20-96A4-65A2-E8AE-6D3A071C2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423995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E40BD32-ABFB-32D3-1AFE-4B60A4361B45}"/>
              </a:ext>
            </a:extLst>
          </p:cNvPr>
          <p:cNvSpPr txBox="1"/>
          <p:nvPr/>
        </p:nvSpPr>
        <p:spPr>
          <a:xfrm>
            <a:off x="1482386" y="435202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D9A021BA-0BA7-8B0F-8A53-E2043EAC2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3553603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BCC6397F-22E8-BC6F-88ED-1A8A4DF18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6353" y="3569834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DA75A692-92CA-5113-ACE2-92280D30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4928780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D8C8BCA5-3C62-1C87-6FA3-C464D2E90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9314" y="4219452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B25F114B-99FD-01CA-8CEC-437FA83E7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9314" y="4920565"/>
            <a:ext cx="665849" cy="665849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4D7BE629-9554-7D84-2B03-CE42B2730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5741" y="3553603"/>
            <a:ext cx="665849" cy="665849"/>
          </a:xfrm>
          <a:prstGeom prst="rect">
            <a:avLst/>
          </a:prstGeom>
        </p:spPr>
      </p:pic>
      <p:pic>
        <p:nvPicPr>
          <p:cNvPr id="46" name="グラフィックス 45" descr="植物 単色塗りつぶし">
            <a:extLst>
              <a:ext uri="{FF2B5EF4-FFF2-40B4-BE49-F238E27FC236}">
                <a16:creationId xmlns:a16="http://schemas.microsoft.com/office/drawing/2014/main" id="{1465AF0B-93EC-FECE-7E88-A32723D3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741" y="4233076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0A23C3C-1BE8-9FE6-992C-6609A453B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5741" y="4912549"/>
            <a:ext cx="665849" cy="665849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A68259B5-7F38-1DDF-347B-3C2A8AD396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6353" y="4226696"/>
            <a:ext cx="665849" cy="665849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4223C6B-FDD7-BD7D-3144-7EA9B84FF4BE}"/>
              </a:ext>
            </a:extLst>
          </p:cNvPr>
          <p:cNvSpPr txBox="1"/>
          <p:nvPr/>
        </p:nvSpPr>
        <p:spPr>
          <a:xfrm>
            <a:off x="3310547" y="3346377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7D10036-E87C-7D36-3280-CBD369ED3ACD}"/>
              </a:ext>
            </a:extLst>
          </p:cNvPr>
          <p:cNvCxnSpPr>
            <a:cxnSpLocks/>
          </p:cNvCxnSpPr>
          <p:nvPr/>
        </p:nvCxnSpPr>
        <p:spPr>
          <a:xfrm>
            <a:off x="3029121" y="4642165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5FAB70B-A834-D99F-01D2-3D9035A0BA0F}"/>
              </a:ext>
            </a:extLst>
          </p:cNvPr>
          <p:cNvSpPr txBox="1"/>
          <p:nvPr/>
        </p:nvSpPr>
        <p:spPr>
          <a:xfrm>
            <a:off x="-91903" y="4250771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27FEACC-1BA9-64CE-28DA-BB0916801303}"/>
              </a:ext>
            </a:extLst>
          </p:cNvPr>
          <p:cNvSpPr txBox="1"/>
          <p:nvPr/>
        </p:nvSpPr>
        <p:spPr>
          <a:xfrm>
            <a:off x="-312949" y="3806294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9A459E6C-2B57-0512-5E4B-2BEA0F11C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7087252"/>
            <a:ext cx="665849" cy="665849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7BFDB71-C599-021E-2584-BDDED00EA3F8}"/>
              </a:ext>
            </a:extLst>
          </p:cNvPr>
          <p:cNvSpPr txBox="1"/>
          <p:nvPr/>
        </p:nvSpPr>
        <p:spPr>
          <a:xfrm>
            <a:off x="1482386" y="718455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0BFC4B7A-A62E-F9E1-65C0-1DFC004DD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6043246"/>
            <a:ext cx="756000" cy="961445"/>
          </a:xfrm>
          <a:prstGeom prst="rect">
            <a:avLst/>
          </a:prstGeom>
        </p:spPr>
      </p:pic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8FFFE8C-E673-3D07-2625-2B9BA6E7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7982036"/>
            <a:ext cx="665849" cy="830997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DDAC371F-4B3B-F0E5-0D88-A57081DD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508" y="6803425"/>
            <a:ext cx="665849" cy="1229098"/>
          </a:xfrm>
          <a:prstGeom prst="rect">
            <a:avLst/>
          </a:prstGeom>
        </p:spPr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EDD99DE-BF4D-DCB1-EE46-2DE698CCB397}"/>
              </a:ext>
            </a:extLst>
          </p:cNvPr>
          <p:cNvCxnSpPr>
            <a:cxnSpLocks/>
          </p:cNvCxnSpPr>
          <p:nvPr/>
        </p:nvCxnSpPr>
        <p:spPr>
          <a:xfrm>
            <a:off x="3029121" y="7474701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735D32E-4B06-6447-D990-275A6B895A48}"/>
              </a:ext>
            </a:extLst>
          </p:cNvPr>
          <p:cNvSpPr txBox="1"/>
          <p:nvPr/>
        </p:nvSpPr>
        <p:spPr>
          <a:xfrm>
            <a:off x="-91903" y="7083307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D06C0B-C344-CAE3-B125-813B125ED1E5}"/>
              </a:ext>
            </a:extLst>
          </p:cNvPr>
          <p:cNvSpPr txBox="1"/>
          <p:nvPr/>
        </p:nvSpPr>
        <p:spPr>
          <a:xfrm>
            <a:off x="-312949" y="6638830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72" name="グラフィックス 71" descr="植物 単色塗りつぶし">
            <a:extLst>
              <a:ext uri="{FF2B5EF4-FFF2-40B4-BE49-F238E27FC236}">
                <a16:creationId xmlns:a16="http://schemas.microsoft.com/office/drawing/2014/main" id="{E76065E1-4A9D-0083-CE05-DCCE4931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877" y="6421047"/>
            <a:ext cx="906924" cy="1395656"/>
          </a:xfrm>
          <a:prstGeom prst="rect">
            <a:avLst/>
          </a:prstGeom>
        </p:spPr>
      </p:pic>
      <p:pic>
        <p:nvPicPr>
          <p:cNvPr id="73" name="グラフィックス 72" descr="植物 単色塗りつぶし">
            <a:extLst>
              <a:ext uri="{FF2B5EF4-FFF2-40B4-BE49-F238E27FC236}">
                <a16:creationId xmlns:a16="http://schemas.microsoft.com/office/drawing/2014/main" id="{C5A39824-6441-A2B8-CDFD-F38A2C30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13" y="7216888"/>
            <a:ext cx="560528" cy="560528"/>
          </a:xfrm>
          <a:prstGeom prst="rect">
            <a:avLst/>
          </a:prstGeom>
        </p:spPr>
      </p:pic>
      <p:pic>
        <p:nvPicPr>
          <p:cNvPr id="74" name="グラフィックス 73" descr="植物 単色塗りつぶし">
            <a:extLst>
              <a:ext uri="{FF2B5EF4-FFF2-40B4-BE49-F238E27FC236}">
                <a16:creationId xmlns:a16="http://schemas.microsoft.com/office/drawing/2014/main" id="{8E5954BF-99D4-A594-49AC-06B8174BB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5513" y="5970768"/>
            <a:ext cx="772548" cy="1081220"/>
          </a:xfrm>
          <a:prstGeom prst="rect">
            <a:avLst/>
          </a:prstGeom>
        </p:spPr>
      </p:pic>
      <p:pic>
        <p:nvPicPr>
          <p:cNvPr id="75" name="グラフィックス 74" descr="植物 単色塗りつぶし">
            <a:extLst>
              <a:ext uri="{FF2B5EF4-FFF2-40B4-BE49-F238E27FC236}">
                <a16:creationId xmlns:a16="http://schemas.microsoft.com/office/drawing/2014/main" id="{04EC52B1-1E88-F3B8-32BE-6BFF0355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02" y="6190723"/>
            <a:ext cx="665849" cy="665849"/>
          </a:xfrm>
          <a:prstGeom prst="rect">
            <a:avLst/>
          </a:prstGeom>
        </p:spPr>
      </p:pic>
      <p:pic>
        <p:nvPicPr>
          <p:cNvPr id="76" name="グラフィックス 75" descr="植物 単色塗りつぶし">
            <a:extLst>
              <a:ext uri="{FF2B5EF4-FFF2-40B4-BE49-F238E27FC236}">
                <a16:creationId xmlns:a16="http://schemas.microsoft.com/office/drawing/2014/main" id="{F6EADBFE-B021-9404-FA35-9C35F902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9582" y="8095585"/>
            <a:ext cx="560528" cy="560528"/>
          </a:xfrm>
          <a:prstGeom prst="rect">
            <a:avLst/>
          </a:prstGeom>
        </p:spPr>
      </p:pic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2871CA5A-5B9C-C1CD-ECBB-AB80736E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5239" y="7114735"/>
            <a:ext cx="665849" cy="665849"/>
          </a:xfrm>
          <a:prstGeom prst="rect">
            <a:avLst/>
          </a:prstGeom>
        </p:spPr>
      </p:pic>
      <p:pic>
        <p:nvPicPr>
          <p:cNvPr id="78" name="グラフィックス 77" descr="植物 単色塗りつぶし">
            <a:extLst>
              <a:ext uri="{FF2B5EF4-FFF2-40B4-BE49-F238E27FC236}">
                <a16:creationId xmlns:a16="http://schemas.microsoft.com/office/drawing/2014/main" id="{EA6F9892-10EE-42BB-7958-B2CF2571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787" y="7848447"/>
            <a:ext cx="756000" cy="961445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E23DFE8-1EDA-95DB-398A-669E1CA18511}"/>
              </a:ext>
            </a:extLst>
          </p:cNvPr>
          <p:cNvSpPr txBox="1"/>
          <p:nvPr/>
        </p:nvSpPr>
        <p:spPr>
          <a:xfrm>
            <a:off x="1121393" y="65860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(Qualitative)</a:t>
            </a:r>
            <a:endParaRPr kumimoji="1" lang="ja-JP" altLang="en-US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0CA51FD-5DFC-BDBA-C10F-B08A33362217}"/>
              </a:ext>
            </a:extLst>
          </p:cNvPr>
          <p:cNvSpPr txBox="1"/>
          <p:nvPr/>
        </p:nvSpPr>
        <p:spPr>
          <a:xfrm>
            <a:off x="1115382" y="3554738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8428D7D-2482-8588-DFFF-BA4E9047E54A}"/>
              </a:ext>
            </a:extLst>
          </p:cNvPr>
          <p:cNvSpPr txBox="1"/>
          <p:nvPr/>
        </p:nvSpPr>
        <p:spPr>
          <a:xfrm>
            <a:off x="1170467" y="591635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Plant height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BCF36AB-4A26-6AC6-2129-8A0EA49DDD83}"/>
              </a:ext>
            </a:extLst>
          </p:cNvPr>
          <p:cNvCxnSpPr/>
          <p:nvPr/>
        </p:nvCxnSpPr>
        <p:spPr>
          <a:xfrm>
            <a:off x="1648480" y="7133785"/>
            <a:ext cx="0" cy="57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4F60B282-56E5-0C84-85B0-D32BC40E3D79}"/>
              </a:ext>
            </a:extLst>
          </p:cNvPr>
          <p:cNvCxnSpPr/>
          <p:nvPr/>
        </p:nvCxnSpPr>
        <p:spPr>
          <a:xfrm>
            <a:off x="2873710" y="6511988"/>
            <a:ext cx="0" cy="118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CF06FE64-424B-4618-E6DB-B48859934201}"/>
              </a:ext>
            </a:extLst>
          </p:cNvPr>
          <p:cNvCxnSpPr/>
          <p:nvPr/>
        </p:nvCxnSpPr>
        <p:spPr>
          <a:xfrm>
            <a:off x="4413465" y="6081880"/>
            <a:ext cx="0" cy="82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CE1642F-E201-692F-2291-B8BE4E90562D}"/>
              </a:ext>
            </a:extLst>
          </p:cNvPr>
          <p:cNvCxnSpPr/>
          <p:nvPr/>
        </p:nvCxnSpPr>
        <p:spPr>
          <a:xfrm>
            <a:off x="5047038" y="6251953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44A039D-D002-7F30-90C1-F6140C8459E1}"/>
              </a:ext>
            </a:extLst>
          </p:cNvPr>
          <p:cNvCxnSpPr/>
          <p:nvPr/>
        </p:nvCxnSpPr>
        <p:spPr>
          <a:xfrm>
            <a:off x="5700671" y="6133047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F820084-4CC1-601D-DF39-C643B651E1AF}"/>
              </a:ext>
            </a:extLst>
          </p:cNvPr>
          <p:cNvCxnSpPr/>
          <p:nvPr/>
        </p:nvCxnSpPr>
        <p:spPr>
          <a:xfrm>
            <a:off x="5055714" y="6909880"/>
            <a:ext cx="0" cy="100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D40816B-A858-2F74-F809-F81EE96B7C72}"/>
              </a:ext>
            </a:extLst>
          </p:cNvPr>
          <p:cNvCxnSpPr/>
          <p:nvPr/>
        </p:nvCxnSpPr>
        <p:spPr>
          <a:xfrm>
            <a:off x="5699459" y="7183962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01912CA-D0FE-3FBF-D6CC-3C725E1013FB}"/>
              </a:ext>
            </a:extLst>
          </p:cNvPr>
          <p:cNvCxnSpPr/>
          <p:nvPr/>
        </p:nvCxnSpPr>
        <p:spPr>
          <a:xfrm>
            <a:off x="4408391" y="7296821"/>
            <a:ext cx="0" cy="39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80F2D8D-DF27-1FFE-57A7-02B039104704}"/>
              </a:ext>
            </a:extLst>
          </p:cNvPr>
          <p:cNvCxnSpPr/>
          <p:nvPr/>
        </p:nvCxnSpPr>
        <p:spPr>
          <a:xfrm>
            <a:off x="4419926" y="8049645"/>
            <a:ext cx="0" cy="684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68799E15-1259-8724-E873-0DBB77018CA0}"/>
              </a:ext>
            </a:extLst>
          </p:cNvPr>
          <p:cNvCxnSpPr/>
          <p:nvPr/>
        </p:nvCxnSpPr>
        <p:spPr>
          <a:xfrm>
            <a:off x="5055714" y="8139378"/>
            <a:ext cx="0" cy="46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AEC073F0-46B6-40D5-1215-76EF75111907}"/>
              </a:ext>
            </a:extLst>
          </p:cNvPr>
          <p:cNvCxnSpPr/>
          <p:nvPr/>
        </p:nvCxnSpPr>
        <p:spPr>
          <a:xfrm>
            <a:off x="5708984" y="7937273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4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793D8D-090B-5572-472B-AB30B301B871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B158680-2C6B-DF45-8DAF-8D87AB0D20DF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161BD5-6641-9D6D-0E0F-B2DD0E5EB055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44030A0-CB25-D2E0-613E-BA60EE673E03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3B78C0E-AEDF-911C-B9C5-09B2B6B32F82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5D3ACA52-569E-12DB-556B-EBE0F79A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E95AF07E-3A4C-B05B-D003-DEF8AEAD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6036" y="5241745"/>
            <a:ext cx="665849" cy="665849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44983DAC-AD13-8F1B-5211-039B068C2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17" name="グラフィックス 16" descr="植物 単色塗りつぶし">
            <a:extLst>
              <a:ext uri="{FF2B5EF4-FFF2-40B4-BE49-F238E27FC236}">
                <a16:creationId xmlns:a16="http://schemas.microsoft.com/office/drawing/2014/main" id="{955995C5-A4E4-B948-7BD6-9666CED2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0302" y="3785841"/>
            <a:ext cx="665849" cy="352174"/>
          </a:xfrm>
          <a:prstGeom prst="rect">
            <a:avLst/>
          </a:prstGeom>
        </p:spPr>
      </p:pic>
      <p:pic>
        <p:nvPicPr>
          <p:cNvPr id="18" name="グラフィックス 17" descr="植物 単色塗りつぶし">
            <a:extLst>
              <a:ext uri="{FF2B5EF4-FFF2-40B4-BE49-F238E27FC236}">
                <a16:creationId xmlns:a16="http://schemas.microsoft.com/office/drawing/2014/main" id="{2BD3E356-D157-B154-E976-914FC19BA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778" y="5370667"/>
            <a:ext cx="665849" cy="478289"/>
          </a:xfrm>
          <a:prstGeom prst="rect">
            <a:avLst/>
          </a:prstGeom>
        </p:spPr>
      </p:pic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C9BE360D-E9AA-D71F-32EC-2DCF14C1E185}"/>
              </a:ext>
            </a:extLst>
          </p:cNvPr>
          <p:cNvSpPr/>
          <p:nvPr/>
        </p:nvSpPr>
        <p:spPr>
          <a:xfrm>
            <a:off x="473560" y="21406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A23506-E713-1460-EB9A-A37D47C442F3}"/>
              </a:ext>
            </a:extLst>
          </p:cNvPr>
          <p:cNvSpPr txBox="1"/>
          <p:nvPr/>
        </p:nvSpPr>
        <p:spPr>
          <a:xfrm>
            <a:off x="1393066" y="1312439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783F9A48-1137-9B21-3716-3B61348B8736}"/>
              </a:ext>
            </a:extLst>
          </p:cNvPr>
          <p:cNvSpPr/>
          <p:nvPr/>
        </p:nvSpPr>
        <p:spPr>
          <a:xfrm>
            <a:off x="3719643" y="1435090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AD7545F-8F1D-DD27-BECA-AB36B7339E52}"/>
              </a:ext>
            </a:extLst>
          </p:cNvPr>
          <p:cNvSpPr txBox="1"/>
          <p:nvPr/>
        </p:nvSpPr>
        <p:spPr>
          <a:xfrm>
            <a:off x="3581235" y="117688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04301C-786D-8A23-1238-179F223D6707}"/>
              </a:ext>
            </a:extLst>
          </p:cNvPr>
          <p:cNvSpPr txBox="1"/>
          <p:nvPr/>
        </p:nvSpPr>
        <p:spPr>
          <a:xfrm>
            <a:off x="3492617" y="439349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28" name="稲妻 27">
            <a:extLst>
              <a:ext uri="{FF2B5EF4-FFF2-40B4-BE49-F238E27FC236}">
                <a16:creationId xmlns:a16="http://schemas.microsoft.com/office/drawing/2014/main" id="{A4851203-119A-D41D-C13D-AD8BBADA8AD4}"/>
              </a:ext>
            </a:extLst>
          </p:cNvPr>
          <p:cNvSpPr/>
          <p:nvPr/>
        </p:nvSpPr>
        <p:spPr>
          <a:xfrm>
            <a:off x="3521955" y="707177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105427A-8D41-BE90-14AD-8D708A9BF0A1}"/>
              </a:ext>
            </a:extLst>
          </p:cNvPr>
          <p:cNvSpPr txBox="1"/>
          <p:nvPr/>
        </p:nvSpPr>
        <p:spPr>
          <a:xfrm>
            <a:off x="824647" y="18101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056922CC-8598-497F-3A57-625E65A2A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50C3C236-7B9F-7B5F-24AC-33D2E949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6615" y="3886027"/>
            <a:ext cx="665849" cy="397414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DD100122-B89E-DF1C-52C1-2DFEBBBFF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7558" y="527893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F02BA8D-5D15-81DC-AB66-253C6FC2DEA0}"/>
              </a:ext>
            </a:extLst>
          </p:cNvPr>
          <p:cNvSpPr txBox="1"/>
          <p:nvPr/>
        </p:nvSpPr>
        <p:spPr>
          <a:xfrm>
            <a:off x="4503889" y="3049112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81FD679-BFE2-CCD8-764C-26EE9443258B}"/>
              </a:ext>
            </a:extLst>
          </p:cNvPr>
          <p:cNvGrpSpPr/>
          <p:nvPr/>
        </p:nvGrpSpPr>
        <p:grpSpPr>
          <a:xfrm>
            <a:off x="2421647" y="1020378"/>
            <a:ext cx="914400" cy="914400"/>
            <a:chOff x="2421647" y="1020378"/>
            <a:chExt cx="914400" cy="914400"/>
          </a:xfrm>
        </p:grpSpPr>
        <p:pic>
          <p:nvPicPr>
            <p:cNvPr id="39" name="グラフィックス 38" descr="植物 単色塗りつぶし">
              <a:extLst>
                <a:ext uri="{FF2B5EF4-FFF2-40B4-BE49-F238E27FC236}">
                  <a16:creationId xmlns:a16="http://schemas.microsoft.com/office/drawing/2014/main" id="{DF7D4294-9A50-83BF-AF69-47DDD9FD5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1806E49-1FCA-7BD5-70E3-BE82ECF1A0DB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7F0AAD3-B70A-E14D-F89C-D02E6A25E100}"/>
              </a:ext>
            </a:extLst>
          </p:cNvPr>
          <p:cNvGrpSpPr/>
          <p:nvPr/>
        </p:nvGrpSpPr>
        <p:grpSpPr>
          <a:xfrm>
            <a:off x="4673596" y="594360"/>
            <a:ext cx="914400" cy="1283185"/>
            <a:chOff x="4673596" y="594360"/>
            <a:chExt cx="914400" cy="1283185"/>
          </a:xfrm>
        </p:grpSpPr>
        <p:pic>
          <p:nvPicPr>
            <p:cNvPr id="21" name="グラフィックス 20" descr="植物 単色塗りつぶし">
              <a:extLst>
                <a:ext uri="{FF2B5EF4-FFF2-40B4-BE49-F238E27FC236}">
                  <a16:creationId xmlns:a16="http://schemas.microsoft.com/office/drawing/2014/main" id="{A8910F33-8807-612D-4ED5-9F090AD1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65DD5E0-F89A-EF87-B797-4A24E6A41989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DAAFADD-18FF-E066-5737-5831118F9C68}"/>
              </a:ext>
            </a:extLst>
          </p:cNvPr>
          <p:cNvGrpSpPr/>
          <p:nvPr/>
        </p:nvGrpSpPr>
        <p:grpSpPr>
          <a:xfrm>
            <a:off x="286595" y="3915016"/>
            <a:ext cx="914400" cy="914400"/>
            <a:chOff x="2421647" y="1020378"/>
            <a:chExt cx="914400" cy="914400"/>
          </a:xfrm>
        </p:grpSpPr>
        <p:pic>
          <p:nvPicPr>
            <p:cNvPr id="46" name="グラフィックス 45" descr="植物 単色塗りつぶし">
              <a:extLst>
                <a:ext uri="{FF2B5EF4-FFF2-40B4-BE49-F238E27FC236}">
                  <a16:creationId xmlns:a16="http://schemas.microsoft.com/office/drawing/2014/main" id="{B3251281-5736-8513-3615-248B9417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7598C82D-DBA0-6933-C6C1-27149A9D1A9D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15B5E7C8-132B-CEE7-0666-9017386FCCE8}"/>
              </a:ext>
            </a:extLst>
          </p:cNvPr>
          <p:cNvGrpSpPr/>
          <p:nvPr/>
        </p:nvGrpSpPr>
        <p:grpSpPr>
          <a:xfrm>
            <a:off x="1448140" y="3568714"/>
            <a:ext cx="914400" cy="1283185"/>
            <a:chOff x="4673596" y="594360"/>
            <a:chExt cx="914400" cy="1283185"/>
          </a:xfrm>
        </p:grpSpPr>
        <p:pic>
          <p:nvPicPr>
            <p:cNvPr id="49" name="グラフィックス 48" descr="植物 単色塗りつぶし">
              <a:extLst>
                <a:ext uri="{FF2B5EF4-FFF2-40B4-BE49-F238E27FC236}">
                  <a16:creationId xmlns:a16="http://schemas.microsoft.com/office/drawing/2014/main" id="{ED6BA5D4-08C5-D889-56C2-E878614EE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DFD1240D-E429-C577-5DBC-0E7A7E7DA623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7852375C-3CED-A8DF-24B6-71CE6E41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2687" y="3637684"/>
            <a:ext cx="665849" cy="875683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986BC065-3D9E-B3DC-A85A-7A8DA3C28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5073329"/>
            <a:ext cx="665849" cy="87568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D0E51FE1-F39A-AB69-A87B-1DE3B4F2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6091" y="2907141"/>
            <a:ext cx="665849" cy="875683"/>
          </a:xfrm>
          <a:prstGeom prst="rect">
            <a:avLst/>
          </a:prstGeom>
        </p:spPr>
      </p:pic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CB11589D-0E70-934A-790A-37ECBCDE0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1700" y="4627077"/>
            <a:ext cx="665849" cy="490416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8190FE6A-A74B-0BFF-6DC2-A09BA9CB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040" y="4196269"/>
            <a:ext cx="665849" cy="992836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C017C5B2-59F3-D7D0-632A-915BE76C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1396" y="3142924"/>
            <a:ext cx="665849" cy="476738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0B96ED7-CA94-7664-D0B0-76D1DC418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600" y="4313726"/>
            <a:ext cx="665849" cy="1027233"/>
          </a:xfrm>
          <a:prstGeom prst="rect">
            <a:avLst/>
          </a:prstGeom>
        </p:spPr>
      </p:pic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A8D69F81-144D-E829-F7B8-7E67DA7B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6357" y="3839124"/>
            <a:ext cx="665849" cy="4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0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9974EA-D5CE-6997-C6F1-0520B4DAAC73}"/>
              </a:ext>
            </a:extLst>
          </p:cNvPr>
          <p:cNvSpPr/>
          <p:nvPr/>
        </p:nvSpPr>
        <p:spPr>
          <a:xfrm>
            <a:off x="2633397" y="4990298"/>
            <a:ext cx="409145" cy="174082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E664B6B-9458-DACA-6303-F8AD032710D8}"/>
              </a:ext>
            </a:extLst>
          </p:cNvPr>
          <p:cNvGrpSpPr/>
          <p:nvPr/>
        </p:nvGrpSpPr>
        <p:grpSpPr>
          <a:xfrm>
            <a:off x="196702" y="594615"/>
            <a:ext cx="914400" cy="914400"/>
            <a:chOff x="196702" y="594615"/>
            <a:chExt cx="914400" cy="914400"/>
          </a:xfrm>
        </p:grpSpPr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AD838F3F-D799-A241-A223-E471569A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702" y="594615"/>
              <a:ext cx="914400" cy="914400"/>
            </a:xfrm>
            <a:prstGeom prst="rect">
              <a:avLst/>
            </a:prstGeom>
          </p:spPr>
        </p:pic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0453478-C532-AE5C-6AEC-8027C8C60968}"/>
                </a:ext>
              </a:extLst>
            </p:cNvPr>
            <p:cNvCxnSpPr/>
            <p:nvPr/>
          </p:nvCxnSpPr>
          <p:spPr>
            <a:xfrm>
              <a:off x="1027638" y="658284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257614A-397A-4D84-827E-F107A6F2878A}"/>
              </a:ext>
            </a:extLst>
          </p:cNvPr>
          <p:cNvGrpSpPr/>
          <p:nvPr/>
        </p:nvGrpSpPr>
        <p:grpSpPr>
          <a:xfrm>
            <a:off x="221758" y="1627063"/>
            <a:ext cx="914400" cy="1283185"/>
            <a:chOff x="221758" y="1627063"/>
            <a:chExt cx="914400" cy="1283185"/>
          </a:xfrm>
        </p:grpSpPr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74BDBBA1-D13A-506A-C52E-DC1537EA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1758" y="1627063"/>
              <a:ext cx="914400" cy="1283185"/>
            </a:xfrm>
            <a:prstGeom prst="rect">
              <a:avLst/>
            </a:prstGeom>
          </p:spPr>
        </p:pic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4102A79-9F72-4F5D-99BF-0FF40900F894}"/>
                </a:ext>
              </a:extLst>
            </p:cNvPr>
            <p:cNvCxnSpPr/>
            <p:nvPr/>
          </p:nvCxnSpPr>
          <p:spPr>
            <a:xfrm>
              <a:off x="1048645" y="1712200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B8BCED08-AEC4-2C91-AFAA-83D67D032156}"/>
              </a:ext>
            </a:extLst>
          </p:cNvPr>
          <p:cNvSpPr/>
          <p:nvPr/>
        </p:nvSpPr>
        <p:spPr>
          <a:xfrm>
            <a:off x="1664185" y="946357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…ATGCAT…CTATCA…TGAATG…GATAGT…AGCTAC…CGATCA…</a:t>
            </a:r>
            <a:endParaRPr kumimoji="1" lang="ja-JP" altLang="en-US" sz="1400" b="1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794E51C-FAF9-E7BA-20FC-B45F60E51679}"/>
              </a:ext>
            </a:extLst>
          </p:cNvPr>
          <p:cNvSpPr/>
          <p:nvPr/>
        </p:nvSpPr>
        <p:spPr>
          <a:xfrm>
            <a:off x="1664185" y="2175096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ACDA44C-50D9-BE2B-98C0-4EDC88522F45}"/>
              </a:ext>
            </a:extLst>
          </p:cNvPr>
          <p:cNvCxnSpPr>
            <a:cxnSpLocks/>
          </p:cNvCxnSpPr>
          <p:nvPr/>
        </p:nvCxnSpPr>
        <p:spPr>
          <a:xfrm>
            <a:off x="22669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EB2C389-B765-8DE8-08C4-26FBCB3E7478}"/>
              </a:ext>
            </a:extLst>
          </p:cNvPr>
          <p:cNvCxnSpPr>
            <a:cxnSpLocks/>
          </p:cNvCxnSpPr>
          <p:nvPr/>
        </p:nvCxnSpPr>
        <p:spPr>
          <a:xfrm>
            <a:off x="282892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9B19FC2-F6E4-BB82-DB8F-EC2BF43BCE0F}"/>
              </a:ext>
            </a:extLst>
          </p:cNvPr>
          <p:cNvCxnSpPr>
            <a:cxnSpLocks/>
          </p:cNvCxnSpPr>
          <p:nvPr/>
        </p:nvCxnSpPr>
        <p:spPr>
          <a:xfrm>
            <a:off x="37338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6AE40D3-0FE8-334B-EB5E-556B21F54F3A}"/>
              </a:ext>
            </a:extLst>
          </p:cNvPr>
          <p:cNvCxnSpPr>
            <a:cxnSpLocks/>
          </p:cNvCxnSpPr>
          <p:nvPr/>
        </p:nvCxnSpPr>
        <p:spPr>
          <a:xfrm>
            <a:off x="42862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49184D5-3419-6AE8-BD56-151B7171B191}"/>
              </a:ext>
            </a:extLst>
          </p:cNvPr>
          <p:cNvCxnSpPr>
            <a:cxnSpLocks/>
          </p:cNvCxnSpPr>
          <p:nvPr/>
        </p:nvCxnSpPr>
        <p:spPr>
          <a:xfrm>
            <a:off x="50292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10D7CD4-989E-CE5A-A733-53710AF7597C}"/>
              </a:ext>
            </a:extLst>
          </p:cNvPr>
          <p:cNvCxnSpPr>
            <a:cxnSpLocks/>
          </p:cNvCxnSpPr>
          <p:nvPr/>
        </p:nvCxnSpPr>
        <p:spPr>
          <a:xfrm>
            <a:off x="574357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矢印: 右 21">
            <a:extLst>
              <a:ext uri="{FF2B5EF4-FFF2-40B4-BE49-F238E27FC236}">
                <a16:creationId xmlns:a16="http://schemas.microsoft.com/office/drawing/2014/main" id="{41DA9A33-2F41-BD16-6003-670CEE072E8C}"/>
              </a:ext>
            </a:extLst>
          </p:cNvPr>
          <p:cNvSpPr/>
          <p:nvPr/>
        </p:nvSpPr>
        <p:spPr>
          <a:xfrm rot="5400000">
            <a:off x="565458" y="1512664"/>
            <a:ext cx="252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7B158D-F0CB-3720-C26B-32844B1667B4}"/>
              </a:ext>
            </a:extLst>
          </p:cNvPr>
          <p:cNvSpPr txBox="1"/>
          <p:nvPr/>
        </p:nvSpPr>
        <p:spPr>
          <a:xfrm>
            <a:off x="-382539" y="143468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F1C436-1E06-7689-15B9-63AA7747769E}"/>
              </a:ext>
            </a:extLst>
          </p:cNvPr>
          <p:cNvSpPr txBox="1"/>
          <p:nvPr/>
        </p:nvSpPr>
        <p:spPr>
          <a:xfrm>
            <a:off x="1812943" y="1503306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B6ADF8-8378-08B1-F396-E6410A74511B}"/>
              </a:ext>
            </a:extLst>
          </p:cNvPr>
          <p:cNvSpPr txBox="1"/>
          <p:nvPr/>
        </p:nvSpPr>
        <p:spPr>
          <a:xfrm>
            <a:off x="2303978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1E77DB-D16A-2119-F6F9-1701AE0E6D15}"/>
              </a:ext>
            </a:extLst>
          </p:cNvPr>
          <p:cNvSpPr txBox="1"/>
          <p:nvPr/>
        </p:nvSpPr>
        <p:spPr>
          <a:xfrm>
            <a:off x="3180071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232BA91-A272-A922-D04C-09BB1BB9A961}"/>
              </a:ext>
            </a:extLst>
          </p:cNvPr>
          <p:cNvSpPr txBox="1"/>
          <p:nvPr/>
        </p:nvSpPr>
        <p:spPr>
          <a:xfrm>
            <a:off x="3789669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74B335-C59A-6295-D8EE-7C7987423D43}"/>
              </a:ext>
            </a:extLst>
          </p:cNvPr>
          <p:cNvSpPr txBox="1"/>
          <p:nvPr/>
        </p:nvSpPr>
        <p:spPr>
          <a:xfrm>
            <a:off x="4504043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065E7AD-BEBE-10EC-A7DD-36FADB9392B8}"/>
              </a:ext>
            </a:extLst>
          </p:cNvPr>
          <p:cNvSpPr txBox="1"/>
          <p:nvPr/>
        </p:nvSpPr>
        <p:spPr>
          <a:xfrm>
            <a:off x="5246992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699DD85-DBD6-514B-92FB-9666869C0A83}"/>
              </a:ext>
            </a:extLst>
          </p:cNvPr>
          <p:cNvSpPr txBox="1"/>
          <p:nvPr/>
        </p:nvSpPr>
        <p:spPr>
          <a:xfrm>
            <a:off x="-695367" y="904718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60EA04-67E3-8CE2-53D8-260CF4F30968}"/>
              </a:ext>
            </a:extLst>
          </p:cNvPr>
          <p:cNvSpPr txBox="1"/>
          <p:nvPr/>
        </p:nvSpPr>
        <p:spPr>
          <a:xfrm>
            <a:off x="989076" y="9092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100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FA6F18A-448F-E01C-6BC9-B28D711DFC7C}"/>
              </a:ext>
            </a:extLst>
          </p:cNvPr>
          <p:cNvSpPr txBox="1"/>
          <p:nvPr/>
        </p:nvSpPr>
        <p:spPr>
          <a:xfrm>
            <a:off x="989075" y="208950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130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F56EEEB-18AE-ACE5-5A6C-08C908B0D970}"/>
              </a:ext>
            </a:extLst>
          </p:cNvPr>
          <p:cNvSpPr txBox="1"/>
          <p:nvPr/>
        </p:nvSpPr>
        <p:spPr>
          <a:xfrm>
            <a:off x="-1437026" y="3461761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3ED1E38-26E8-CEA1-C4D6-7FB7C6C6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21" y="3147155"/>
            <a:ext cx="914400" cy="683938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D9CB4E4-8E65-355B-D9D6-599C01FC6D98}"/>
              </a:ext>
            </a:extLst>
          </p:cNvPr>
          <p:cNvCxnSpPr>
            <a:cxnSpLocks/>
          </p:cNvCxnSpPr>
          <p:nvPr/>
        </p:nvCxnSpPr>
        <p:spPr>
          <a:xfrm>
            <a:off x="1048657" y="3210824"/>
            <a:ext cx="0" cy="592387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701947F-7522-206D-F5FC-CF203DCF4A5D}"/>
              </a:ext>
            </a:extLst>
          </p:cNvPr>
          <p:cNvSpPr txBox="1"/>
          <p:nvPr/>
        </p:nvSpPr>
        <p:spPr>
          <a:xfrm>
            <a:off x="989074" y="331984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85</a:t>
            </a:r>
            <a:endParaRPr kumimoji="1" lang="ja-JP" altLang="en-US" sz="16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F40CE28-4C6B-F449-5115-CE40BD00613C}"/>
              </a:ext>
            </a:extLst>
          </p:cNvPr>
          <p:cNvSpPr/>
          <p:nvPr/>
        </p:nvSpPr>
        <p:spPr>
          <a:xfrm>
            <a:off x="1664185" y="3395565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8A0A58-7A62-3635-4942-01935271E7CC}"/>
              </a:ext>
            </a:extLst>
          </p:cNvPr>
          <p:cNvSpPr txBox="1"/>
          <p:nvPr/>
        </p:nvSpPr>
        <p:spPr>
          <a:xfrm>
            <a:off x="3391105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8473EE2-9583-4AF2-0639-23127356B6E7}"/>
              </a:ext>
            </a:extLst>
          </p:cNvPr>
          <p:cNvSpPr txBox="1"/>
          <p:nvPr/>
        </p:nvSpPr>
        <p:spPr>
          <a:xfrm>
            <a:off x="4686502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A66464C6-DFE4-F46E-A6A6-E18631E1E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3905867"/>
            <a:ext cx="914400" cy="953681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259C643-3195-87A7-3814-72DBBB751AD4}"/>
              </a:ext>
            </a:extLst>
          </p:cNvPr>
          <p:cNvCxnSpPr>
            <a:cxnSpLocks/>
          </p:cNvCxnSpPr>
          <p:nvPr/>
        </p:nvCxnSpPr>
        <p:spPr>
          <a:xfrm>
            <a:off x="1027638" y="3969537"/>
            <a:ext cx="0" cy="826023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C526FEF-3B69-C567-F1C0-58AB91940751}"/>
              </a:ext>
            </a:extLst>
          </p:cNvPr>
          <p:cNvSpPr txBox="1"/>
          <p:nvPr/>
        </p:nvSpPr>
        <p:spPr>
          <a:xfrm>
            <a:off x="1034730" y="4221435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112</a:t>
            </a:r>
            <a:endParaRPr kumimoji="1" lang="ja-JP" altLang="en-US" sz="1600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B3B91A2C-F1E4-41AE-F535-6C5B09E78F45}"/>
              </a:ext>
            </a:extLst>
          </p:cNvPr>
          <p:cNvSpPr/>
          <p:nvPr/>
        </p:nvSpPr>
        <p:spPr>
          <a:xfrm>
            <a:off x="1643166" y="4297153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 …CTATCA…TGAATG…GATAGT…AGCTAC… 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9CCFBDB-F610-C187-BB53-94037A5E3536}"/>
              </a:ext>
            </a:extLst>
          </p:cNvPr>
          <p:cNvSpPr txBox="1"/>
          <p:nvPr/>
        </p:nvSpPr>
        <p:spPr>
          <a:xfrm>
            <a:off x="1973395" y="3953869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330E02B-D2D5-42A6-E82B-0BD4D2AE88A9}"/>
              </a:ext>
            </a:extLst>
          </p:cNvPr>
          <p:cNvSpPr txBox="1"/>
          <p:nvPr/>
        </p:nvSpPr>
        <p:spPr>
          <a:xfrm>
            <a:off x="5359819" y="3953869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80277147-3D00-1F84-F9BF-C2132DDF4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4881753"/>
            <a:ext cx="914400" cy="1074766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2AE86F4-C54D-C287-E6C5-4D00D5B1AF16}"/>
              </a:ext>
            </a:extLst>
          </p:cNvPr>
          <p:cNvCxnSpPr>
            <a:cxnSpLocks/>
          </p:cNvCxnSpPr>
          <p:nvPr/>
        </p:nvCxnSpPr>
        <p:spPr>
          <a:xfrm>
            <a:off x="1027638" y="4945423"/>
            <a:ext cx="0" cy="9309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E2A822-D4F3-26EC-C46B-54453C08D483}"/>
              </a:ext>
            </a:extLst>
          </p:cNvPr>
          <p:cNvSpPr txBox="1"/>
          <p:nvPr/>
        </p:nvSpPr>
        <p:spPr>
          <a:xfrm>
            <a:off x="1034730" y="51973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125</a:t>
            </a:r>
            <a:endParaRPr kumimoji="1" lang="ja-JP" altLang="en-US" sz="1600" b="1" dirty="0"/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42B88D44-700E-EA32-6484-3FD6BD0099E4}"/>
              </a:ext>
            </a:extLst>
          </p:cNvPr>
          <p:cNvSpPr/>
          <p:nvPr/>
        </p:nvSpPr>
        <p:spPr>
          <a:xfrm>
            <a:off x="1643166" y="5273039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68164F5-8477-88B5-FE7D-73E59FB07638}"/>
              </a:ext>
            </a:extLst>
          </p:cNvPr>
          <p:cNvSpPr txBox="1"/>
          <p:nvPr/>
        </p:nvSpPr>
        <p:spPr>
          <a:xfrm>
            <a:off x="2532782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4547CE7-7F7F-F2A9-07FB-10ABB3E65F8A}"/>
              </a:ext>
            </a:extLst>
          </p:cNvPr>
          <p:cNvSpPr txBox="1"/>
          <p:nvPr/>
        </p:nvSpPr>
        <p:spPr>
          <a:xfrm>
            <a:off x="4694747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F43CD558-6B6F-3837-EBE4-27F72B246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5929526"/>
            <a:ext cx="914400" cy="1333002"/>
          </a:xfrm>
          <a:prstGeom prst="rect">
            <a:avLst/>
          </a:prstGeom>
        </p:spPr>
      </p:pic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3286B73-ADD3-3625-05CE-6F988B92A1FB}"/>
              </a:ext>
            </a:extLst>
          </p:cNvPr>
          <p:cNvCxnSpPr>
            <a:cxnSpLocks/>
          </p:cNvCxnSpPr>
          <p:nvPr/>
        </p:nvCxnSpPr>
        <p:spPr>
          <a:xfrm>
            <a:off x="1027638" y="6031296"/>
            <a:ext cx="0" cy="11160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5FB7242-57E5-1BDA-91F4-8D0D877D58CE}"/>
              </a:ext>
            </a:extLst>
          </p:cNvPr>
          <p:cNvSpPr txBox="1"/>
          <p:nvPr/>
        </p:nvSpPr>
        <p:spPr>
          <a:xfrm>
            <a:off x="1034730" y="640739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140</a:t>
            </a:r>
            <a:endParaRPr kumimoji="1" lang="ja-JP" altLang="en-US" sz="1600" b="1" dirty="0"/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F236F868-92AC-16A1-4BBE-AB800E509AFE}"/>
              </a:ext>
            </a:extLst>
          </p:cNvPr>
          <p:cNvSpPr/>
          <p:nvPr/>
        </p:nvSpPr>
        <p:spPr>
          <a:xfrm>
            <a:off x="1643166" y="6473212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AGT…AGCTAC…CG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1967346-A8EC-2D88-E555-AE67E644B0E1}"/>
              </a:ext>
            </a:extLst>
          </p:cNvPr>
          <p:cNvSpPr txBox="1"/>
          <p:nvPr/>
        </p:nvSpPr>
        <p:spPr>
          <a:xfrm>
            <a:off x="2532782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B7ED31B-49AC-A368-7976-E8C528EFC83B}"/>
              </a:ext>
            </a:extLst>
          </p:cNvPr>
          <p:cNvSpPr txBox="1"/>
          <p:nvPr/>
        </p:nvSpPr>
        <p:spPr>
          <a:xfrm>
            <a:off x="3923223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B2E67CC-86BA-5ED3-7E9F-08FEFEC1AB90}"/>
              </a:ext>
            </a:extLst>
          </p:cNvPr>
          <p:cNvSpPr txBox="1"/>
          <p:nvPr/>
        </p:nvSpPr>
        <p:spPr>
          <a:xfrm>
            <a:off x="5361496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75" name="左中かっこ 74">
            <a:extLst>
              <a:ext uri="{FF2B5EF4-FFF2-40B4-BE49-F238E27FC236}">
                <a16:creationId xmlns:a16="http://schemas.microsoft.com/office/drawing/2014/main" id="{2D9A48BA-EFFE-C0A6-81B4-3AD410B6301D}"/>
              </a:ext>
            </a:extLst>
          </p:cNvPr>
          <p:cNvSpPr/>
          <p:nvPr/>
        </p:nvSpPr>
        <p:spPr>
          <a:xfrm>
            <a:off x="126781" y="3147154"/>
            <a:ext cx="283054" cy="4625245"/>
          </a:xfrm>
          <a:prstGeom prst="leftBrace">
            <a:avLst>
              <a:gd name="adj1" fmla="val 8333"/>
              <a:gd name="adj2" fmla="val 110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6A31E08-BFBA-3A14-CFD3-5EB7077B5C98}"/>
              </a:ext>
            </a:extLst>
          </p:cNvPr>
          <p:cNvSpPr txBox="1"/>
          <p:nvPr/>
        </p:nvSpPr>
        <p:spPr>
          <a:xfrm>
            <a:off x="3473358" y="7075651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E8B407B-DAFB-FC27-1F49-FC988B833C5D}"/>
              </a:ext>
            </a:extLst>
          </p:cNvPr>
          <p:cNvSpPr txBox="1"/>
          <p:nvPr/>
        </p:nvSpPr>
        <p:spPr>
          <a:xfrm>
            <a:off x="365865" y="7071404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205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FFCB27D-3CFF-770D-A6E5-56572B3A5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2651435" y="1709683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72A50A-C9EC-AE08-0AD0-1D25D537F2A8}"/>
              </a:ext>
            </a:extLst>
          </p:cNvPr>
          <p:cNvSpPr txBox="1"/>
          <p:nvPr/>
        </p:nvSpPr>
        <p:spPr>
          <a:xfrm>
            <a:off x="2924954" y="1709683"/>
            <a:ext cx="857473" cy="883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63A7C9-7D29-6614-11C2-9E844672C4BE}"/>
              </a:ext>
            </a:extLst>
          </p:cNvPr>
          <p:cNvSpPr txBox="1"/>
          <p:nvPr/>
        </p:nvSpPr>
        <p:spPr>
          <a:xfrm>
            <a:off x="5122412" y="1709682"/>
            <a:ext cx="1015214" cy="7735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0F5F99-B465-3063-4E62-B118CE3FCE12}"/>
              </a:ext>
            </a:extLst>
          </p:cNvPr>
          <p:cNvSpPr txBox="1"/>
          <p:nvPr/>
        </p:nvSpPr>
        <p:spPr>
          <a:xfrm>
            <a:off x="4125024" y="3656511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53D8C7-CDEC-20DF-E60F-5805BAC81D6B}"/>
              </a:ext>
            </a:extLst>
          </p:cNvPr>
          <p:cNvSpPr txBox="1"/>
          <p:nvPr/>
        </p:nvSpPr>
        <p:spPr>
          <a:xfrm>
            <a:off x="262249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B0F426-739C-8DAA-F551-161ED866A471}"/>
              </a:ext>
            </a:extLst>
          </p:cNvPr>
          <p:cNvSpPr txBox="1"/>
          <p:nvPr/>
        </p:nvSpPr>
        <p:spPr>
          <a:xfrm>
            <a:off x="479101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EB2A364-28BC-F6AE-3758-596FAA559EF3}"/>
              </a:ext>
            </a:extLst>
          </p:cNvPr>
          <p:cNvSpPr txBox="1"/>
          <p:nvPr/>
        </p:nvSpPr>
        <p:spPr>
          <a:xfrm>
            <a:off x="-1219696" y="983645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D95D28BE-ECF7-566B-7F0E-8F496888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87670" y="1381806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CE687BDE-7D4E-30BD-012D-00B16D3CC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2059" y="3554204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66153D52-2E4F-7A96-57CB-FE6D31B4E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335" y="13529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64DC55F-E089-19DC-B3E7-448D72FEA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67793" y="2098300"/>
            <a:ext cx="665849" cy="352174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32D06BD1-2819-C047-5BA6-0224179BE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32317" y="3683126"/>
            <a:ext cx="665849" cy="47828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2592B060-EC01-554E-918D-547E86657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271993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3F96E11B-7038-F282-040F-85D96F41B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0" y="2198486"/>
            <a:ext cx="665849" cy="397414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8DADE026-340F-AA07-BBEC-039CFC6AB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63" y="3591390"/>
            <a:ext cx="665849" cy="665849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DE3FC1F-0934-44C1-AFB8-4A2C3C7FE712}"/>
              </a:ext>
            </a:extLst>
          </p:cNvPr>
          <p:cNvSpPr txBox="1"/>
          <p:nvPr/>
        </p:nvSpPr>
        <p:spPr>
          <a:xfrm>
            <a:off x="-584206" y="1361571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8BC409A-667D-769D-EE4B-588584030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05408" y="1950143"/>
            <a:ext cx="665849" cy="875683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574628F3-F1C1-D50E-D004-567AF9C95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3385788"/>
            <a:ext cx="665849" cy="875683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FCFBFE82-DE1C-7A8F-8675-2598D644F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04" y="1219600"/>
            <a:ext cx="665849" cy="875683"/>
          </a:xfrm>
          <a:prstGeom prst="rect">
            <a:avLst/>
          </a:prstGeom>
        </p:spPr>
      </p:pic>
      <p:pic>
        <p:nvPicPr>
          <p:cNvPr id="50" name="グラフィックス 49" descr="植物 単色塗りつぶし">
            <a:extLst>
              <a:ext uri="{FF2B5EF4-FFF2-40B4-BE49-F238E27FC236}">
                <a16:creationId xmlns:a16="http://schemas.microsoft.com/office/drawing/2014/main" id="{6C8625EA-BCA4-2579-160C-B41CF540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6395" y="2939536"/>
            <a:ext cx="665849" cy="490416"/>
          </a:xfrm>
          <a:prstGeom prst="rect">
            <a:avLst/>
          </a:prstGeom>
        </p:spPr>
      </p:pic>
      <p:pic>
        <p:nvPicPr>
          <p:cNvPr id="51" name="グラフィックス 50" descr="植物 単色塗りつぶし">
            <a:extLst>
              <a:ext uri="{FF2B5EF4-FFF2-40B4-BE49-F238E27FC236}">
                <a16:creationId xmlns:a16="http://schemas.microsoft.com/office/drawing/2014/main" id="{3D1A6571-4EDD-E766-87EF-ECC81BD13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50055" y="2508728"/>
            <a:ext cx="665849" cy="992836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B21672F1-4A84-9FD5-DA9B-8146802EF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76699" y="1455383"/>
            <a:ext cx="665849" cy="476738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4937ACF-E8F9-695E-BEB6-EA19B96FF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05" y="2626185"/>
            <a:ext cx="665849" cy="102723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5E4C5586-1FC2-BFA1-A409-45839FA87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262" y="2151583"/>
            <a:ext cx="665849" cy="490416"/>
          </a:xfrm>
          <a:prstGeom prst="rect">
            <a:avLst/>
          </a:prstGeom>
        </p:spPr>
      </p:pic>
      <p:sp>
        <p:nvSpPr>
          <p:cNvPr id="55" name="矢印: 右 54">
            <a:extLst>
              <a:ext uri="{FF2B5EF4-FFF2-40B4-BE49-F238E27FC236}">
                <a16:creationId xmlns:a16="http://schemas.microsoft.com/office/drawing/2014/main" id="{C8DA10D1-11BE-3D42-D803-05A52B37D314}"/>
              </a:ext>
            </a:extLst>
          </p:cNvPr>
          <p:cNvSpPr/>
          <p:nvPr/>
        </p:nvSpPr>
        <p:spPr>
          <a:xfrm>
            <a:off x="1584971" y="2640110"/>
            <a:ext cx="522825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5303C69-46AA-F656-609D-856BC40173B0}"/>
              </a:ext>
            </a:extLst>
          </p:cNvPr>
          <p:cNvSpPr txBox="1"/>
          <p:nvPr/>
        </p:nvSpPr>
        <p:spPr>
          <a:xfrm rot="16200000">
            <a:off x="1667980" y="2580683"/>
            <a:ext cx="176522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Number of sample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9ED0E07-34FC-F954-50A5-6755C9840A1D}"/>
              </a:ext>
            </a:extLst>
          </p:cNvPr>
          <p:cNvSpPr txBox="1"/>
          <p:nvPr/>
        </p:nvSpPr>
        <p:spPr>
          <a:xfrm>
            <a:off x="2876254" y="1422928"/>
            <a:ext cx="332443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The distribution of phenotype values</a:t>
            </a:r>
            <a:endParaRPr kumimoji="1" lang="ja-JP" altLang="en-US" sz="1600" b="1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71C01E6-C03F-C17A-CB47-6EB2F087C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2320" y="4449249"/>
            <a:ext cx="665849" cy="352174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607FD7A2-C3A7-0EEC-5D8D-BF85E63CD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1265" y="4449249"/>
            <a:ext cx="665849" cy="352174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CAEB6648-6847-2ECC-F4A9-E45979A6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0210" y="4449249"/>
            <a:ext cx="665849" cy="352174"/>
          </a:xfrm>
          <a:prstGeom prst="rect">
            <a:avLst/>
          </a:prstGeom>
        </p:spPr>
      </p:pic>
      <p:pic>
        <p:nvPicPr>
          <p:cNvPr id="64" name="グラフィックス 63" descr="植物 単色塗りつぶし">
            <a:extLst>
              <a:ext uri="{FF2B5EF4-FFF2-40B4-BE49-F238E27FC236}">
                <a16:creationId xmlns:a16="http://schemas.microsoft.com/office/drawing/2014/main" id="{88C74F17-91A5-0887-86CC-12C025408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4629" y="4304982"/>
            <a:ext cx="665849" cy="1014385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5DC9CFCF-0D28-556B-43EF-B39CC495F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4195" y="4226849"/>
            <a:ext cx="665849" cy="1170651"/>
          </a:xfrm>
          <a:prstGeom prst="rect">
            <a:avLst/>
          </a:prstGeom>
        </p:spPr>
      </p:pic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17455417-252F-BC88-FB52-8CF3C82A8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3760" y="4243489"/>
            <a:ext cx="665849" cy="113737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3492D42C-7ECB-A809-8160-84A26FA75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2" y="5769243"/>
            <a:ext cx="419136" cy="891617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FDC4992-841A-80D5-0578-64D5F806F751}"/>
              </a:ext>
            </a:extLst>
          </p:cNvPr>
          <p:cNvSpPr txBox="1"/>
          <p:nvPr/>
        </p:nvSpPr>
        <p:spPr>
          <a:xfrm>
            <a:off x="1997125" y="527143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A10C213C-4BE7-F5F8-AB5D-C5B035D5C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51" y="5769243"/>
            <a:ext cx="419136" cy="891617"/>
          </a:xfrm>
          <a:prstGeom prst="rect">
            <a:avLst/>
          </a:prstGeom>
        </p:spPr>
      </p:pic>
      <p:sp>
        <p:nvSpPr>
          <p:cNvPr id="77" name="右中かっこ 76">
            <a:extLst>
              <a:ext uri="{FF2B5EF4-FFF2-40B4-BE49-F238E27FC236}">
                <a16:creationId xmlns:a16="http://schemas.microsoft.com/office/drawing/2014/main" id="{1F74447E-93E4-339D-A029-09FAFEC38D7B}"/>
              </a:ext>
            </a:extLst>
          </p:cNvPr>
          <p:cNvSpPr/>
          <p:nvPr/>
        </p:nvSpPr>
        <p:spPr>
          <a:xfrm rot="5400000">
            <a:off x="3215897" y="433171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右中かっこ 77">
            <a:extLst>
              <a:ext uri="{FF2B5EF4-FFF2-40B4-BE49-F238E27FC236}">
                <a16:creationId xmlns:a16="http://schemas.microsoft.com/office/drawing/2014/main" id="{9CF0012C-0515-DAE9-6962-778AF46BA564}"/>
              </a:ext>
            </a:extLst>
          </p:cNvPr>
          <p:cNvSpPr/>
          <p:nvPr/>
        </p:nvSpPr>
        <p:spPr>
          <a:xfrm rot="5400000">
            <a:off x="5336116" y="483516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5EB08A7A-AD01-CE80-E450-0C284954D797}"/>
              </a:ext>
            </a:extLst>
          </p:cNvPr>
          <p:cNvCxnSpPr>
            <a:cxnSpLocks/>
          </p:cNvCxnSpPr>
          <p:nvPr/>
        </p:nvCxnSpPr>
        <p:spPr>
          <a:xfrm>
            <a:off x="3396900" y="5197431"/>
            <a:ext cx="0" cy="61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19E1B2-B99F-A3F6-653A-BE96E8890F19}"/>
              </a:ext>
            </a:extLst>
          </p:cNvPr>
          <p:cNvCxnSpPr>
            <a:cxnSpLocks/>
          </p:cNvCxnSpPr>
          <p:nvPr/>
        </p:nvCxnSpPr>
        <p:spPr>
          <a:xfrm>
            <a:off x="5517119" y="5663425"/>
            <a:ext cx="0" cy="14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62DA5A8-3A32-6310-A68B-9164AB1DF53E}"/>
              </a:ext>
            </a:extLst>
          </p:cNvPr>
          <p:cNvCxnSpPr>
            <a:cxnSpLocks/>
          </p:cNvCxnSpPr>
          <p:nvPr/>
        </p:nvCxnSpPr>
        <p:spPr>
          <a:xfrm>
            <a:off x="555521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E68D44B-16BD-8E06-44B4-C85A855B3B92}"/>
              </a:ext>
            </a:extLst>
          </p:cNvPr>
          <p:cNvCxnSpPr>
            <a:cxnSpLocks/>
          </p:cNvCxnSpPr>
          <p:nvPr/>
        </p:nvCxnSpPr>
        <p:spPr>
          <a:xfrm>
            <a:off x="344066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2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734500" y="7278106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633880" y="4909836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741931" y="6436389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9" y="4382642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461719" y="4871735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461718" y="6805000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741931" y="4372045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1094815" y="6869039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1052485" y="4610349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465896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465895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333357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333356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580195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404892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357725" y="8957853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            All High bulk</a:t>
            </a:r>
          </a:p>
          <a:p>
            <a:r>
              <a:rPr kumimoji="1" lang="en-US" altLang="ja-JP" b="1" dirty="0"/>
              <a:t>But most Low bulk</a:t>
            </a:r>
            <a:endParaRPr kumimoji="1" lang="ja-JP" altLang="en-US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95FBAC1-3B1A-0CB3-7204-F08CE1EF42BA}"/>
              </a:ext>
            </a:extLst>
          </p:cNvPr>
          <p:cNvSpPr txBox="1"/>
          <p:nvPr/>
        </p:nvSpPr>
        <p:spPr>
          <a:xfrm>
            <a:off x="4952989" y="8957853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All High bulk</a:t>
            </a:r>
          </a:p>
          <a:p>
            <a:r>
              <a:rPr kumimoji="1" lang="en-US" altLang="ja-JP" b="1" dirty="0"/>
              <a:t>No Low bulk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233E668-AB79-EC20-2D5B-B85CD1E9E67D}"/>
              </a:ext>
            </a:extLst>
          </p:cNvPr>
          <p:cNvSpPr/>
          <p:nvPr/>
        </p:nvSpPr>
        <p:spPr>
          <a:xfrm>
            <a:off x="4940289" y="8957853"/>
            <a:ext cx="141263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D556348C-C50E-9F26-7059-3C2A22C2E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54" y="426120"/>
            <a:ext cx="665849" cy="1014385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7CEE5602-6D75-BC07-F78B-66FD177EB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227" y="1308713"/>
            <a:ext cx="665849" cy="1170651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04D5F0E3-30B1-3034-5366-75F408CDB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061" y="2337923"/>
            <a:ext cx="665849" cy="113737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6FC9DC7-DF62-77C2-3FB0-196A966093F6}"/>
              </a:ext>
            </a:extLst>
          </p:cNvPr>
          <p:cNvGrpSpPr>
            <a:grpSpLocks noChangeAspect="1"/>
          </p:cNvGrpSpPr>
          <p:nvPr/>
        </p:nvGrpSpPr>
        <p:grpSpPr>
          <a:xfrm>
            <a:off x="3738080" y="210212"/>
            <a:ext cx="1025980" cy="3090022"/>
            <a:chOff x="3752161" y="126410"/>
            <a:chExt cx="739204" cy="2226317"/>
          </a:xfrm>
        </p:grpSpPr>
        <p:pic>
          <p:nvPicPr>
            <p:cNvPr id="16" name="図 15" descr="グラフ&#10;&#10;自動的に生成された説明">
              <a:extLst>
                <a:ext uri="{FF2B5EF4-FFF2-40B4-BE49-F238E27FC236}">
                  <a16:creationId xmlns:a16="http://schemas.microsoft.com/office/drawing/2014/main" id="{9B636B77-AA9E-F1AE-CB50-5648D349E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0" name="図 19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5C8094AE-B812-4753-1A8F-4E7A1AB92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360A1F-D8EF-6191-7B00-672C5B0A5939}"/>
              </a:ext>
            </a:extLst>
          </p:cNvPr>
          <p:cNvSpPr txBox="1"/>
          <p:nvPr/>
        </p:nvSpPr>
        <p:spPr>
          <a:xfrm>
            <a:off x="875265" y="48500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3A794C-43FE-48FD-D4D3-4A1058EAFFA4}"/>
              </a:ext>
            </a:extLst>
          </p:cNvPr>
          <p:cNvCxnSpPr/>
          <p:nvPr/>
        </p:nvCxnSpPr>
        <p:spPr>
          <a:xfrm>
            <a:off x="2511437" y="815693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060C5E4-159A-F33C-272D-02427CD89143}"/>
              </a:ext>
            </a:extLst>
          </p:cNvPr>
          <p:cNvSpPr txBox="1"/>
          <p:nvPr/>
        </p:nvSpPr>
        <p:spPr>
          <a:xfrm>
            <a:off x="2676451" y="27466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3" name="図 3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C3D224C5-3A78-77D2-431F-9927D32AA6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528370"/>
            <a:ext cx="330491" cy="646478"/>
          </a:xfrm>
          <a:prstGeom prst="rect">
            <a:avLst/>
          </a:prstGeom>
        </p:spPr>
      </p:pic>
      <p:pic>
        <p:nvPicPr>
          <p:cNvPr id="34" name="図 3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F89441-F7BB-B57B-B377-ECB56826AD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86950" y="1092428"/>
            <a:ext cx="330491" cy="646478"/>
          </a:xfrm>
          <a:prstGeom prst="rect">
            <a:avLst/>
          </a:prstGeom>
        </p:spPr>
      </p:pic>
      <p:pic>
        <p:nvPicPr>
          <p:cNvPr id="35" name="図 3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166AD89-24B3-9F7D-F11D-2C00CA313C0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09" y="1656486"/>
            <a:ext cx="330491" cy="646478"/>
          </a:xfrm>
          <a:prstGeom prst="rect">
            <a:avLst/>
          </a:prstGeom>
        </p:spPr>
      </p:pic>
      <p:pic>
        <p:nvPicPr>
          <p:cNvPr id="40" name="図 3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709E10B-6B43-984B-0DBD-28B62AF535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2216628"/>
            <a:ext cx="330491" cy="646478"/>
          </a:xfrm>
          <a:prstGeom prst="rect">
            <a:avLst/>
          </a:prstGeom>
        </p:spPr>
      </p:pic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BA440BB-C304-EC1C-0EF3-A760958A7394}"/>
              </a:ext>
            </a:extLst>
          </p:cNvPr>
          <p:cNvCxnSpPr>
            <a:cxnSpLocks/>
          </p:cNvCxnSpPr>
          <p:nvPr/>
        </p:nvCxnSpPr>
        <p:spPr>
          <a:xfrm>
            <a:off x="2464702" y="1015045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81049DC-D261-33AF-40BD-F02F4FB60007}"/>
              </a:ext>
            </a:extLst>
          </p:cNvPr>
          <p:cNvCxnSpPr>
            <a:cxnSpLocks/>
          </p:cNvCxnSpPr>
          <p:nvPr/>
        </p:nvCxnSpPr>
        <p:spPr>
          <a:xfrm>
            <a:off x="2508271" y="1439034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18B13D8-1BC0-DC5B-B21E-CD18C1C60790}"/>
              </a:ext>
            </a:extLst>
          </p:cNvPr>
          <p:cNvCxnSpPr>
            <a:cxnSpLocks/>
          </p:cNvCxnSpPr>
          <p:nvPr/>
        </p:nvCxnSpPr>
        <p:spPr>
          <a:xfrm>
            <a:off x="2508271" y="1927456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12D1A2-200B-9806-2770-1A1B4A64F0F2}"/>
              </a:ext>
            </a:extLst>
          </p:cNvPr>
          <p:cNvCxnSpPr>
            <a:cxnSpLocks/>
          </p:cNvCxnSpPr>
          <p:nvPr/>
        </p:nvCxnSpPr>
        <p:spPr>
          <a:xfrm>
            <a:off x="2508271" y="208028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C0ABE6D-F619-D5CD-9043-8076FA04B27C}"/>
              </a:ext>
            </a:extLst>
          </p:cNvPr>
          <p:cNvCxnSpPr>
            <a:cxnSpLocks/>
          </p:cNvCxnSpPr>
          <p:nvPr/>
        </p:nvCxnSpPr>
        <p:spPr>
          <a:xfrm flipV="1">
            <a:off x="2490390" y="2281448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C749911-6F52-5F9A-911A-7221C0FFD218}"/>
              </a:ext>
            </a:extLst>
          </p:cNvPr>
          <p:cNvSpPr txBox="1"/>
          <p:nvPr/>
        </p:nvSpPr>
        <p:spPr>
          <a:xfrm>
            <a:off x="1027954" y="3372510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A2D73D-E802-2267-4468-18306E902AAA}"/>
              </a:ext>
            </a:extLst>
          </p:cNvPr>
          <p:cNvSpPr txBox="1"/>
          <p:nvPr/>
        </p:nvSpPr>
        <p:spPr>
          <a:xfrm>
            <a:off x="5077752" y="2150106"/>
            <a:ext cx="1801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 = 13/13 = 1</a:t>
            </a:r>
            <a:endParaRPr kumimoji="1" lang="ja-JP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/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blipFill>
                <a:blip r:embed="rId8"/>
                <a:stretch>
                  <a:fillRect l="-1553" t="-5172" r="-1863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26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450721" y="3210602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350101" y="842332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458152" y="2368885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30" y="315138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177940" y="804231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177939" y="2737496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458152" y="304541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811036" y="2801535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768706" y="542845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182117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182116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049578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049577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296416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121113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073946" y="4890349"/>
            <a:ext cx="2247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0.86</a:t>
            </a:r>
          </a:p>
          <a:p>
            <a:r>
              <a:rPr kumimoji="1" lang="en-US" altLang="ja-JP" b="1" dirty="0"/>
              <a:t>                      = 0.14</a:t>
            </a:r>
            <a:endParaRPr kumimoji="1" lang="ja-JP" altLang="en-US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D3A4CD8-9FF8-F119-1301-F8D4B019CC75}"/>
              </a:ext>
            </a:extLst>
          </p:cNvPr>
          <p:cNvSpPr txBox="1"/>
          <p:nvPr/>
        </p:nvSpPr>
        <p:spPr>
          <a:xfrm>
            <a:off x="4482072" y="4890348"/>
            <a:ext cx="1952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</a:t>
            </a:r>
          </a:p>
          <a:p>
            <a:r>
              <a:rPr kumimoji="1" lang="en-US" altLang="ja-JP" b="1" dirty="0"/>
              <a:t>                      = </a:t>
            </a:r>
            <a:r>
              <a:rPr kumimoji="1" lang="en-US" altLang="ja-JP" b="1" dirty="0">
                <a:solidFill>
                  <a:srgbClr val="FF0000"/>
                </a:solidFill>
              </a:rPr>
              <a:t>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24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29619D-6BC0-6C11-DD6F-C94CD0E6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0675" y="904629"/>
            <a:ext cx="53149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4960B4-E785-82B4-1BBA-CF3F136DF6F1}"/>
              </a:ext>
            </a:extLst>
          </p:cNvPr>
          <p:cNvSpPr/>
          <p:nvPr/>
        </p:nvSpPr>
        <p:spPr>
          <a:xfrm>
            <a:off x="1781175" y="971468"/>
            <a:ext cx="152400" cy="15049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図 5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72F82754-7B59-6190-5472-C50A80507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71" y="323850"/>
            <a:ext cx="1311908" cy="4919653"/>
          </a:xfrm>
          <a:prstGeom prst="rect">
            <a:avLst/>
          </a:prstGeom>
        </p:spPr>
      </p:pic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421B4D49-E958-8099-9F9F-5F786771FA8D}"/>
              </a:ext>
            </a:extLst>
          </p:cNvPr>
          <p:cNvSpPr/>
          <p:nvPr/>
        </p:nvSpPr>
        <p:spPr>
          <a:xfrm>
            <a:off x="1933576" y="126533"/>
            <a:ext cx="2495550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BD7317-3BAE-4259-7C43-BDB144F31DCE}"/>
              </a:ext>
            </a:extLst>
          </p:cNvPr>
          <p:cNvSpPr txBox="1"/>
          <p:nvPr/>
        </p:nvSpPr>
        <p:spPr>
          <a:xfrm>
            <a:off x="969690" y="63291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6EE83F-0E9B-DE5A-0E31-F24C0565131D}"/>
              </a:ext>
            </a:extLst>
          </p:cNvPr>
          <p:cNvSpPr txBox="1"/>
          <p:nvPr/>
        </p:nvSpPr>
        <p:spPr>
          <a:xfrm>
            <a:off x="4099705" y="1952480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5AA5B5-389A-3D36-36A0-FE68A893ECD9}"/>
              </a:ext>
            </a:extLst>
          </p:cNvPr>
          <p:cNvSpPr txBox="1"/>
          <p:nvPr/>
        </p:nvSpPr>
        <p:spPr>
          <a:xfrm>
            <a:off x="4099704" y="4229642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F25C946-C807-C9EF-C733-ABF2985F92F8}"/>
              </a:ext>
            </a:extLst>
          </p:cNvPr>
          <p:cNvGrpSpPr/>
          <p:nvPr/>
        </p:nvGrpSpPr>
        <p:grpSpPr>
          <a:xfrm>
            <a:off x="-665059" y="3450993"/>
            <a:ext cx="715580" cy="778649"/>
            <a:chOff x="2421647" y="1020378"/>
            <a:chExt cx="914400" cy="914400"/>
          </a:xfrm>
        </p:grpSpPr>
        <p:pic>
          <p:nvPicPr>
            <p:cNvPr id="12" name="グラフィックス 11" descr="植物 単色塗りつぶし">
              <a:extLst>
                <a:ext uri="{FF2B5EF4-FFF2-40B4-BE49-F238E27FC236}">
                  <a16:creationId xmlns:a16="http://schemas.microsoft.com/office/drawing/2014/main" id="{90291EDC-730D-A6EA-1A81-C162968B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5802D6F5-CD08-6E4B-5268-F01408418478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37ABC79-FBE5-3295-F3C5-8F4F67AAA011}"/>
              </a:ext>
            </a:extLst>
          </p:cNvPr>
          <p:cNvGrpSpPr/>
          <p:nvPr/>
        </p:nvGrpSpPr>
        <p:grpSpPr>
          <a:xfrm>
            <a:off x="-665059" y="4500184"/>
            <a:ext cx="715580" cy="1248231"/>
            <a:chOff x="4673596" y="594360"/>
            <a:chExt cx="914400" cy="1283185"/>
          </a:xfrm>
        </p:grpSpPr>
        <p:pic>
          <p:nvPicPr>
            <p:cNvPr id="15" name="グラフィックス 14" descr="植物 単色塗りつぶし">
              <a:extLst>
                <a:ext uri="{FF2B5EF4-FFF2-40B4-BE49-F238E27FC236}">
                  <a16:creationId xmlns:a16="http://schemas.microsoft.com/office/drawing/2014/main" id="{04FA1EBB-2343-598A-0086-811E29832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5A804FD9-F9AB-2703-D5AD-743261CF04FC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C3844283-8D3A-BF9B-A438-7152C99B7A4F}"/>
              </a:ext>
            </a:extLst>
          </p:cNvPr>
          <p:cNvSpPr/>
          <p:nvPr/>
        </p:nvSpPr>
        <p:spPr>
          <a:xfrm>
            <a:off x="374534" y="3764209"/>
            <a:ext cx="1934611" cy="210915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…CTAGTCGCGCG…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CA264F7-C434-2518-2728-F6C47E95183B}"/>
              </a:ext>
            </a:extLst>
          </p:cNvPr>
          <p:cNvCxnSpPr/>
          <p:nvPr/>
        </p:nvCxnSpPr>
        <p:spPr>
          <a:xfrm>
            <a:off x="1318629" y="4137758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C0F3B3F3-4237-4FEF-EA9C-41E1BF076770}"/>
              </a:ext>
            </a:extLst>
          </p:cNvPr>
          <p:cNvSpPr/>
          <p:nvPr/>
        </p:nvSpPr>
        <p:spPr>
          <a:xfrm>
            <a:off x="393583" y="5002834"/>
            <a:ext cx="1934611" cy="210915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…CTAGT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GCGCG…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45A3F8-AC1F-FA3F-C01E-6A41372E07FC}"/>
              </a:ext>
            </a:extLst>
          </p:cNvPr>
          <p:cNvSpPr txBox="1"/>
          <p:nvPr/>
        </p:nvSpPr>
        <p:spPr>
          <a:xfrm>
            <a:off x="919927" y="3486031"/>
            <a:ext cx="785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5,784 bp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58612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3F5293E-8F31-5379-2950-378CD6EFC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7"/>
          <a:stretch/>
        </p:blipFill>
        <p:spPr bwMode="auto">
          <a:xfrm>
            <a:off x="764956" y="648522"/>
            <a:ext cx="3562350" cy="223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93D358-947D-C79A-DAF1-6ECE6E44F946}"/>
              </a:ext>
            </a:extLst>
          </p:cNvPr>
          <p:cNvSpPr txBox="1"/>
          <p:nvPr/>
        </p:nvSpPr>
        <p:spPr>
          <a:xfrm rot="16200000">
            <a:off x="45914" y="1598021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22059B6-C80D-6081-5CBE-DCCC32D70714}"/>
              </a:ext>
            </a:extLst>
          </p:cNvPr>
          <p:cNvCxnSpPr/>
          <p:nvPr/>
        </p:nvCxnSpPr>
        <p:spPr>
          <a:xfrm flipH="1">
            <a:off x="2028825" y="371475"/>
            <a:ext cx="942975" cy="4381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1A1214-E296-7FAE-CF01-2993D11C0E65}"/>
              </a:ext>
            </a:extLst>
          </p:cNvPr>
          <p:cNvSpPr txBox="1"/>
          <p:nvPr/>
        </p:nvSpPr>
        <p:spPr>
          <a:xfrm>
            <a:off x="2879234" y="82797"/>
            <a:ext cx="1768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Sequence error</a:t>
            </a:r>
          </a:p>
          <a:p>
            <a:pPr algn="ctr"/>
            <a:r>
              <a:rPr kumimoji="1" lang="en-US" altLang="ja-JP" sz="1600" b="1" dirty="0"/>
              <a:t>or low read depth</a:t>
            </a:r>
            <a:endParaRPr kumimoji="1" lang="ja-JP" altLang="en-US" sz="1600" b="1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1E34EF5-2443-6E4E-4652-1E120EBAE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34752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大かっこ 2">
            <a:extLst>
              <a:ext uri="{FF2B5EF4-FFF2-40B4-BE49-F238E27FC236}">
                <a16:creationId xmlns:a16="http://schemas.microsoft.com/office/drawing/2014/main" id="{80FA0B4C-5A58-29AD-0B2D-B079B6E6A5BB}"/>
              </a:ext>
            </a:extLst>
          </p:cNvPr>
          <p:cNvSpPr/>
          <p:nvPr/>
        </p:nvSpPr>
        <p:spPr>
          <a:xfrm rot="5400000">
            <a:off x="908304" y="652082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F783F84-F52F-2220-7EDA-0F69805ADE07}"/>
              </a:ext>
            </a:extLst>
          </p:cNvPr>
          <p:cNvSpPr/>
          <p:nvPr/>
        </p:nvSpPr>
        <p:spPr>
          <a:xfrm>
            <a:off x="903072" y="5944027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B31BA4B-4CFF-5B7B-C101-D5DA03C5ADFF}"/>
              </a:ext>
            </a:extLst>
          </p:cNvPr>
          <p:cNvSpPr/>
          <p:nvPr/>
        </p:nvSpPr>
        <p:spPr>
          <a:xfrm>
            <a:off x="1025856" y="5591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2F32E68-15FB-7846-9BDF-C3C0F1DE5073}"/>
              </a:ext>
            </a:extLst>
          </p:cNvPr>
          <p:cNvSpPr/>
          <p:nvPr/>
        </p:nvSpPr>
        <p:spPr>
          <a:xfrm>
            <a:off x="1245312" y="5645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C16703E-59F5-A7EB-14E5-95D28454D659}"/>
              </a:ext>
            </a:extLst>
          </p:cNvPr>
          <p:cNvSpPr/>
          <p:nvPr/>
        </p:nvSpPr>
        <p:spPr>
          <a:xfrm>
            <a:off x="1410768" y="5753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382E06A-876A-64B4-43E3-AED81BBBAF8E}"/>
              </a:ext>
            </a:extLst>
          </p:cNvPr>
          <p:cNvSpPr/>
          <p:nvPr/>
        </p:nvSpPr>
        <p:spPr>
          <a:xfrm>
            <a:off x="1614552" y="5753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5C6061-CCB2-13C3-C149-DC51876C7840}"/>
              </a:ext>
            </a:extLst>
          </p:cNvPr>
          <p:cNvCxnSpPr>
            <a:cxnSpLocks/>
          </p:cNvCxnSpPr>
          <p:nvPr/>
        </p:nvCxnSpPr>
        <p:spPr>
          <a:xfrm flipV="1">
            <a:off x="969264" y="5696224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A4B4B61-DC58-50E1-6396-4DEC26808D3C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5661385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55A14FC-B4E0-2759-CDEB-46125DF4C48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5716630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3855C8-295C-AAC0-96F1-17B15C9D6340}"/>
              </a:ext>
            </a:extLst>
          </p:cNvPr>
          <p:cNvCxnSpPr>
            <a:cxnSpLocks/>
          </p:cNvCxnSpPr>
          <p:nvPr/>
        </p:nvCxnSpPr>
        <p:spPr>
          <a:xfrm flipH="1">
            <a:off x="1489308" y="5818808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大かっこ 15">
            <a:extLst>
              <a:ext uri="{FF2B5EF4-FFF2-40B4-BE49-F238E27FC236}">
                <a16:creationId xmlns:a16="http://schemas.microsoft.com/office/drawing/2014/main" id="{3C96328F-F812-BD83-40E8-4960EBA5E09F}"/>
              </a:ext>
            </a:extLst>
          </p:cNvPr>
          <p:cNvSpPr/>
          <p:nvPr/>
        </p:nvSpPr>
        <p:spPr>
          <a:xfrm rot="5400000">
            <a:off x="1062576" y="6824239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大かっこ 16">
            <a:extLst>
              <a:ext uri="{FF2B5EF4-FFF2-40B4-BE49-F238E27FC236}">
                <a16:creationId xmlns:a16="http://schemas.microsoft.com/office/drawing/2014/main" id="{9DE0D982-B0A7-941E-140E-DCF2FE7A5DAF}"/>
              </a:ext>
            </a:extLst>
          </p:cNvPr>
          <p:cNvSpPr/>
          <p:nvPr/>
        </p:nvSpPr>
        <p:spPr>
          <a:xfrm rot="5400000">
            <a:off x="1220928" y="714443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大かっこ 17">
            <a:extLst>
              <a:ext uri="{FF2B5EF4-FFF2-40B4-BE49-F238E27FC236}">
                <a16:creationId xmlns:a16="http://schemas.microsoft.com/office/drawing/2014/main" id="{CBB00944-6BC0-8047-F83C-F2BAA5EE7F0A}"/>
              </a:ext>
            </a:extLst>
          </p:cNvPr>
          <p:cNvSpPr/>
          <p:nvPr/>
        </p:nvSpPr>
        <p:spPr>
          <a:xfrm rot="5400000">
            <a:off x="1416000" y="7449682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大かっこ 18">
            <a:extLst>
              <a:ext uri="{FF2B5EF4-FFF2-40B4-BE49-F238E27FC236}">
                <a16:creationId xmlns:a16="http://schemas.microsoft.com/office/drawing/2014/main" id="{8A94D317-F7D7-73ED-1DEE-30058EDEB1EA}"/>
              </a:ext>
            </a:extLst>
          </p:cNvPr>
          <p:cNvSpPr/>
          <p:nvPr/>
        </p:nvSpPr>
        <p:spPr>
          <a:xfrm rot="5400000">
            <a:off x="1619784" y="7754929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35D01A3-C0CE-CB9F-17D3-D0D555A1F764}"/>
              </a:ext>
            </a:extLst>
          </p:cNvPr>
          <p:cNvCxnSpPr/>
          <p:nvPr/>
        </p:nvCxnSpPr>
        <p:spPr>
          <a:xfrm>
            <a:off x="728040" y="6496444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2331A7-EA78-087E-DC3D-2B54BD1D9129}"/>
              </a:ext>
            </a:extLst>
          </p:cNvPr>
          <p:cNvSpPr txBox="1"/>
          <p:nvPr/>
        </p:nvSpPr>
        <p:spPr>
          <a:xfrm>
            <a:off x="1146442" y="6333565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2FFE2A0-FB01-5DEC-0EBD-EC45E73383CA}"/>
              </a:ext>
            </a:extLst>
          </p:cNvPr>
          <p:cNvSpPr txBox="1"/>
          <p:nvPr/>
        </p:nvSpPr>
        <p:spPr>
          <a:xfrm>
            <a:off x="424721" y="8191873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EA4A4A3-288F-11AF-841E-83401BC4009D}"/>
              </a:ext>
            </a:extLst>
          </p:cNvPr>
          <p:cNvCxnSpPr/>
          <p:nvPr/>
        </p:nvCxnSpPr>
        <p:spPr>
          <a:xfrm>
            <a:off x="762000" y="6850965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6393BC9-AB05-179F-7F57-F04F3E77D584}"/>
              </a:ext>
            </a:extLst>
          </p:cNvPr>
          <p:cNvCxnSpPr/>
          <p:nvPr/>
        </p:nvCxnSpPr>
        <p:spPr>
          <a:xfrm>
            <a:off x="895452" y="6850965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C421368-4588-BBC9-12CA-94987BBEDCB4}"/>
              </a:ext>
            </a:extLst>
          </p:cNvPr>
          <p:cNvSpPr txBox="1"/>
          <p:nvPr/>
        </p:nvSpPr>
        <p:spPr>
          <a:xfrm>
            <a:off x="711255" y="6710113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FD8512B-FCAB-9988-DDC4-C6362C35DE05}"/>
              </a:ext>
            </a:extLst>
          </p:cNvPr>
          <p:cNvSpPr txBox="1"/>
          <p:nvPr/>
        </p:nvSpPr>
        <p:spPr>
          <a:xfrm>
            <a:off x="865568" y="7014743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0A1CE4-5E04-34D8-DD83-76228E8CA295}"/>
              </a:ext>
            </a:extLst>
          </p:cNvPr>
          <p:cNvSpPr txBox="1"/>
          <p:nvPr/>
        </p:nvSpPr>
        <p:spPr>
          <a:xfrm>
            <a:off x="1039394" y="733419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2D7BDC-A43F-647B-3543-A9EC1B26A55A}"/>
              </a:ext>
            </a:extLst>
          </p:cNvPr>
          <p:cNvSpPr txBox="1"/>
          <p:nvPr/>
        </p:nvSpPr>
        <p:spPr>
          <a:xfrm>
            <a:off x="1207369" y="764703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0EC3F42-A0C5-966E-DD39-D7788C287DF8}"/>
              </a:ext>
            </a:extLst>
          </p:cNvPr>
          <p:cNvSpPr txBox="1"/>
          <p:nvPr/>
        </p:nvSpPr>
        <p:spPr>
          <a:xfrm>
            <a:off x="1426584" y="796702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013E123-6326-78FB-779C-D4D700DF8EFA}"/>
              </a:ext>
            </a:extLst>
          </p:cNvPr>
          <p:cNvSpPr txBox="1"/>
          <p:nvPr/>
        </p:nvSpPr>
        <p:spPr>
          <a:xfrm>
            <a:off x="1771247" y="8064565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EE93B16-564F-54C4-FE27-857EBFC9E57C}"/>
              </a:ext>
            </a:extLst>
          </p:cNvPr>
          <p:cNvSpPr txBox="1"/>
          <p:nvPr/>
        </p:nvSpPr>
        <p:spPr>
          <a:xfrm>
            <a:off x="1740828" y="539448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D5153CD-2D1F-85E1-EADC-7D240CEF2E9C}"/>
              </a:ext>
            </a:extLst>
          </p:cNvPr>
          <p:cNvSpPr txBox="1"/>
          <p:nvPr/>
        </p:nvSpPr>
        <p:spPr>
          <a:xfrm>
            <a:off x="1869400" y="6866390"/>
            <a:ext cx="109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Average SNP index</a:t>
            </a:r>
            <a:endParaRPr kumimoji="1" lang="ja-JP" altLang="en-US" sz="16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9DF2A7-B206-0B5C-8B4A-08CD69378DC6}"/>
              </a:ext>
            </a:extLst>
          </p:cNvPr>
          <p:cNvCxnSpPr>
            <a:cxnSpLocks/>
          </p:cNvCxnSpPr>
          <p:nvPr/>
        </p:nvCxnSpPr>
        <p:spPr>
          <a:xfrm flipH="1">
            <a:off x="1345977" y="7149825"/>
            <a:ext cx="612000" cy="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825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5526F930-7845-03FB-8D60-635420F8D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37" y="123460"/>
            <a:ext cx="6170525" cy="688194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51FA19-7890-B9B0-BB90-A3D7B47E4436}"/>
              </a:ext>
            </a:extLst>
          </p:cNvPr>
          <p:cNvSpPr txBox="1"/>
          <p:nvPr/>
        </p:nvSpPr>
        <p:spPr>
          <a:xfrm>
            <a:off x="343737" y="695180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Resistance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C77449-0A3C-6879-431D-59E1CC24D7C1}"/>
              </a:ext>
            </a:extLst>
          </p:cNvPr>
          <p:cNvSpPr txBox="1"/>
          <p:nvPr/>
        </p:nvSpPr>
        <p:spPr>
          <a:xfrm>
            <a:off x="1392468" y="695180"/>
            <a:ext cx="1294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Susceptible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E8513A-909F-58C9-DEF2-3780792EC254}"/>
              </a:ext>
            </a:extLst>
          </p:cNvPr>
          <p:cNvSpPr txBox="1"/>
          <p:nvPr/>
        </p:nvSpPr>
        <p:spPr>
          <a:xfrm>
            <a:off x="913533" y="4517880"/>
            <a:ext cx="2455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Segregating population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817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18541</TotalTime>
  <Words>1793</Words>
  <Application>Microsoft Office PowerPoint</Application>
  <PresentationFormat>A4 210 x 297 mm</PresentationFormat>
  <Paragraphs>799</Paragraphs>
  <Slides>50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50</vt:i4>
      </vt:variant>
    </vt:vector>
  </HeadingPairs>
  <TitlesOfParts>
    <vt:vector size="59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128</cp:revision>
  <dcterms:created xsi:type="dcterms:W3CDTF">2022-07-07T06:40:34Z</dcterms:created>
  <dcterms:modified xsi:type="dcterms:W3CDTF">2024-04-01T05:24:43Z</dcterms:modified>
</cp:coreProperties>
</file>