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57" r:id="rId13"/>
    <p:sldId id="256" r:id="rId14"/>
    <p:sldId id="281" r:id="rId15"/>
    <p:sldId id="260" r:id="rId16"/>
    <p:sldId id="261" r:id="rId17"/>
    <p:sldId id="262" r:id="rId18"/>
    <p:sldId id="263" r:id="rId19"/>
    <p:sldId id="258" r:id="rId20"/>
    <p:sldId id="264" r:id="rId21"/>
    <p:sldId id="265" r:id="rId22"/>
    <p:sldId id="266" r:id="rId23"/>
    <p:sldId id="267" r:id="rId24"/>
    <p:sldId id="282" r:id="rId25"/>
    <p:sldId id="268" r:id="rId26"/>
    <p:sldId id="271" r:id="rId27"/>
    <p:sldId id="269" r:id="rId28"/>
    <p:sldId id="270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3" r:id="rId3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25" d="100"/>
          <a:sy n="125" d="100"/>
        </p:scale>
        <p:origin x="106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emf"/><Relationship Id="rId4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18" y="2196758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444" y="1974233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444" y="3107063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444" y="2540647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348" y="2267018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444" y="3673477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348" y="282504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348" y="338306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348" y="394108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100688" y="1937825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100688" y="2482467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100688" y="3027109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113723" y="3571751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1872293" y="2307157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1874035" y="2310434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1872293" y="2930498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1872293" y="3593978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1888501" y="3496912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263106" y="4238152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1221967" y="4238152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2037307" y="4238152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18211</TotalTime>
  <Words>1347</Words>
  <Application>Microsoft Office PowerPoint</Application>
  <PresentationFormat>A4 210 x 297 mm</PresentationFormat>
  <Paragraphs>604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91</cp:revision>
  <dcterms:created xsi:type="dcterms:W3CDTF">2022-07-07T06:40:34Z</dcterms:created>
  <dcterms:modified xsi:type="dcterms:W3CDTF">2024-03-28T03:32:17Z</dcterms:modified>
</cp:coreProperties>
</file>