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57" r:id="rId18"/>
    <p:sldId id="256" r:id="rId19"/>
    <p:sldId id="281" r:id="rId20"/>
    <p:sldId id="260" r:id="rId21"/>
    <p:sldId id="261" r:id="rId22"/>
    <p:sldId id="262" r:id="rId23"/>
    <p:sldId id="263" r:id="rId24"/>
    <p:sldId id="258" r:id="rId25"/>
    <p:sldId id="264" r:id="rId26"/>
    <p:sldId id="265" r:id="rId27"/>
    <p:sldId id="266" r:id="rId28"/>
    <p:sldId id="267" r:id="rId29"/>
    <p:sldId id="282" r:id="rId30"/>
    <p:sldId id="268" r:id="rId31"/>
    <p:sldId id="271" r:id="rId32"/>
    <p:sldId id="269" r:id="rId33"/>
    <p:sldId id="270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3" r:id="rId4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D17105"/>
    <a:srgbClr val="0000C8"/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75" d="100"/>
          <a:sy n="75" d="100"/>
        </p:scale>
        <p:origin x="14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2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microsoft.com/office/2007/relationships/hdphoto" Target="../media/hdphoto1.wdp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3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25.emf"/><Relationship Id="rId4" Type="http://schemas.openxmlformats.org/officeDocument/2006/relationships/image" Target="../media/image47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47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CA227B-13D7-B018-77E8-E9F61B9A9A07}"/>
              </a:ext>
            </a:extLst>
          </p:cNvPr>
          <p:cNvSpPr/>
          <p:nvPr/>
        </p:nvSpPr>
        <p:spPr>
          <a:xfrm>
            <a:off x="1267279" y="5126120"/>
            <a:ext cx="180000" cy="291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3AFD83C-7A06-E2B2-C628-E2F364943D88}"/>
              </a:ext>
            </a:extLst>
          </p:cNvPr>
          <p:cNvSpPr txBox="1"/>
          <p:nvPr/>
        </p:nvSpPr>
        <p:spPr>
          <a:xfrm>
            <a:off x="461288" y="8369461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3" y="2165227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1942702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075532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2509116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814383" y="22354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641946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814383" y="27935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814383" y="3351531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814383" y="390955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-1712347" y="190629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-1712347" y="245093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-1712347" y="299557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-1699312" y="354022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889838" y="2275626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891580" y="2278903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889838" y="2898967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889838" y="3562447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906046" y="3465381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-1549929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-591068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1054852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" name="図 2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ED9E5B0E-1F33-65CA-9D31-E8EAFC016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2174206"/>
            <a:ext cx="1044030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42783EA-92F6-10BA-7456-226B86EC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1988303"/>
            <a:ext cx="330491" cy="646478"/>
          </a:xfrm>
          <a:prstGeom prst="rect">
            <a:avLst/>
          </a:prstGeom>
        </p:spPr>
      </p:pic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88C959-47DB-B2D8-E789-1AE8F6AE5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65351" y="2552361"/>
            <a:ext cx="330491" cy="646478"/>
          </a:xfrm>
          <a:prstGeom prst="rect">
            <a:avLst/>
          </a:prstGeom>
        </p:spPr>
      </p:pic>
      <p:pic>
        <p:nvPicPr>
          <p:cNvPr id="11" name="図 1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83092CD-F572-2BAD-E3D5-0759C89F1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0" y="3116419"/>
            <a:ext cx="330491" cy="646478"/>
          </a:xfrm>
          <a:prstGeom prst="rect">
            <a:avLst/>
          </a:prstGeom>
        </p:spPr>
      </p:pic>
      <p:pic>
        <p:nvPicPr>
          <p:cNvPr id="20" name="図 1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FB31DEF2-3FCF-7ABA-FD75-E765A167F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3676561"/>
            <a:ext cx="330491" cy="6464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5F906-B38A-1018-8EC7-57D5E3705A5E}"/>
              </a:ext>
            </a:extLst>
          </p:cNvPr>
          <p:cNvSpPr txBox="1"/>
          <p:nvPr/>
        </p:nvSpPr>
        <p:spPr>
          <a:xfrm>
            <a:off x="-423717" y="1239653"/>
            <a:ext cx="20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2F04E-247B-61A0-94CA-86F7B0FF967A}"/>
              </a:ext>
            </a:extLst>
          </p:cNvPr>
          <p:cNvSpPr txBox="1"/>
          <p:nvPr/>
        </p:nvSpPr>
        <p:spPr>
          <a:xfrm>
            <a:off x="4916850" y="1239653"/>
            <a:ext cx="245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c.f.) Sequencing 1 sample </a:t>
            </a:r>
            <a:endParaRPr kumimoji="1" lang="ja-JP" altLang="en-US" sz="1600" b="1" dirty="0"/>
          </a:p>
        </p:txBody>
      </p:sp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F1A77CFB-60B7-83B0-22EB-87AB596D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689" y="3300667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ACEF3E9-3EED-B785-12DA-8DFDB75CFF90}"/>
              </a:ext>
            </a:extLst>
          </p:cNvPr>
          <p:cNvSpPr/>
          <p:nvPr/>
        </p:nvSpPr>
        <p:spPr>
          <a:xfrm>
            <a:off x="6765185" y="358765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CEAD32-A115-92EA-A2F4-7F4119298448}"/>
              </a:ext>
            </a:extLst>
          </p:cNvPr>
          <p:cNvSpPr txBox="1"/>
          <p:nvPr/>
        </p:nvSpPr>
        <p:spPr>
          <a:xfrm>
            <a:off x="6867221" y="324508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pic>
        <p:nvPicPr>
          <p:cNvPr id="30" name="図 2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0A85C13-FC88-79B5-8ABA-31278E6E23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5773198" y="3310352"/>
            <a:ext cx="330491" cy="646478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6E3F27-03B9-A5E7-1D23-40AE75DF6B54}"/>
              </a:ext>
            </a:extLst>
          </p:cNvPr>
          <p:cNvCxnSpPr>
            <a:cxnSpLocks/>
          </p:cNvCxnSpPr>
          <p:nvPr/>
        </p:nvCxnSpPr>
        <p:spPr>
          <a:xfrm flipH="1">
            <a:off x="5437533" y="3598382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77F44C8-7F85-18B6-BB7F-2FBFAFCC04BC}"/>
              </a:ext>
            </a:extLst>
          </p:cNvPr>
          <p:cNvSpPr/>
          <p:nvPr/>
        </p:nvSpPr>
        <p:spPr>
          <a:xfrm>
            <a:off x="5095965" y="3174964"/>
            <a:ext cx="279266" cy="8400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E7026FE-A307-44DE-FF93-33536203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48" y="6095865"/>
            <a:ext cx="1143099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49B2DC23-4102-69B2-9835-7EFEE4E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5803080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64CD96FC-0718-3748-D4D7-5CAF841F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935910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1CB5EA96-AFC6-531E-925D-8714C430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369494"/>
            <a:ext cx="665849" cy="665849"/>
          </a:xfrm>
          <a:prstGeom prst="rect">
            <a:avLst/>
          </a:prstGeom>
        </p:spPr>
      </p:pic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C88E21AF-2931-A497-4CFC-3BED3D791E3B}"/>
              </a:ext>
            </a:extLst>
          </p:cNvPr>
          <p:cNvSpPr/>
          <p:nvPr/>
        </p:nvSpPr>
        <p:spPr>
          <a:xfrm>
            <a:off x="744497" y="609586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BB4D4E91-B0B9-EC54-A3E0-BDC0D658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7502324"/>
            <a:ext cx="665849" cy="665849"/>
          </a:xfrm>
          <a:prstGeom prst="rect">
            <a:avLst/>
          </a:prstGeom>
        </p:spPr>
      </p:pic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CBBE97A3-638D-A2B5-A6C9-9E6BCBA1C4DC}"/>
              </a:ext>
            </a:extLst>
          </p:cNvPr>
          <p:cNvSpPr/>
          <p:nvPr/>
        </p:nvSpPr>
        <p:spPr>
          <a:xfrm>
            <a:off x="744497" y="66538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0DAC7A77-BCCF-AE2E-5B3D-D0C0E0D8BEC4}"/>
              </a:ext>
            </a:extLst>
          </p:cNvPr>
          <p:cNvSpPr/>
          <p:nvPr/>
        </p:nvSpPr>
        <p:spPr>
          <a:xfrm>
            <a:off x="744497" y="72119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EF7A6935-AA47-8F55-F5F4-D074EE4C4DDD}"/>
              </a:ext>
            </a:extLst>
          </p:cNvPr>
          <p:cNvSpPr/>
          <p:nvPr/>
        </p:nvSpPr>
        <p:spPr>
          <a:xfrm>
            <a:off x="744497" y="7769930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1CCBBD-B5D2-825C-D24A-2E2B336573AE}"/>
              </a:ext>
            </a:extLst>
          </p:cNvPr>
          <p:cNvSpPr txBox="1"/>
          <p:nvPr/>
        </p:nvSpPr>
        <p:spPr>
          <a:xfrm>
            <a:off x="246458" y="5766672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36396C-894A-6685-0161-9DAE6CDE866D}"/>
              </a:ext>
            </a:extLst>
          </p:cNvPr>
          <p:cNvSpPr txBox="1"/>
          <p:nvPr/>
        </p:nvSpPr>
        <p:spPr>
          <a:xfrm>
            <a:off x="246458" y="631131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3ED954-82D5-1661-2D68-D2598299998A}"/>
              </a:ext>
            </a:extLst>
          </p:cNvPr>
          <p:cNvSpPr txBox="1"/>
          <p:nvPr/>
        </p:nvSpPr>
        <p:spPr>
          <a:xfrm>
            <a:off x="246458" y="685595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A1D72E6-9F87-F38B-70CF-7FC5576DC882}"/>
              </a:ext>
            </a:extLst>
          </p:cNvPr>
          <p:cNvSpPr txBox="1"/>
          <p:nvPr/>
        </p:nvSpPr>
        <p:spPr>
          <a:xfrm>
            <a:off x="259493" y="740059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B57776-05C9-A5F2-E054-1213AE83E382}"/>
              </a:ext>
            </a:extLst>
          </p:cNvPr>
          <p:cNvCxnSpPr/>
          <p:nvPr/>
        </p:nvCxnSpPr>
        <p:spPr>
          <a:xfrm>
            <a:off x="3448718" y="6136004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BA5FF-EFB0-35B9-7AF6-7FB8AB261E8F}"/>
              </a:ext>
            </a:extLst>
          </p:cNvPr>
          <p:cNvSpPr txBox="1"/>
          <p:nvPr/>
        </p:nvSpPr>
        <p:spPr>
          <a:xfrm>
            <a:off x="1008951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0CCA8AA-0819-43C8-EE52-27A44D39392E}"/>
              </a:ext>
            </a:extLst>
          </p:cNvPr>
          <p:cNvSpPr txBox="1"/>
          <p:nvPr/>
        </p:nvSpPr>
        <p:spPr>
          <a:xfrm>
            <a:off x="196781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2C9DD9-8504-C3C5-EBFD-3FF33F2FCC87}"/>
              </a:ext>
            </a:extLst>
          </p:cNvPr>
          <p:cNvSpPr txBox="1"/>
          <p:nvPr/>
        </p:nvSpPr>
        <p:spPr>
          <a:xfrm>
            <a:off x="361373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EB066F4-FB65-464E-483C-31617AB7B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5848681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DD93949-9F56-24DE-2C74-1E37638E7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24231" y="6412739"/>
            <a:ext cx="330491" cy="646478"/>
          </a:xfrm>
          <a:prstGeom prst="rect">
            <a:avLst/>
          </a:prstGeom>
        </p:spPr>
      </p:pic>
      <p:pic>
        <p:nvPicPr>
          <p:cNvPr id="60" name="図 5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9559A79-83A0-6F06-B752-122B3BD640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0" y="6976797"/>
            <a:ext cx="330491" cy="646478"/>
          </a:xfrm>
          <a:prstGeom prst="rect">
            <a:avLst/>
          </a:prstGeom>
        </p:spPr>
      </p:pic>
      <p:pic>
        <p:nvPicPr>
          <p:cNvPr id="61" name="図 6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18407F-F686-0548-FC56-5A6A0E894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7536939"/>
            <a:ext cx="330491" cy="646478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C0AA62E8-3C44-1844-BB49-A52C76B89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2289" y="4903740"/>
            <a:ext cx="665849" cy="665849"/>
          </a:xfrm>
          <a:prstGeom prst="rect">
            <a:avLst/>
          </a:prstGeom>
        </p:spPr>
      </p:pic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C22C3585-5DAC-1C8E-496E-9CC89F639B24}"/>
              </a:ext>
            </a:extLst>
          </p:cNvPr>
          <p:cNvSpPr/>
          <p:nvPr/>
        </p:nvSpPr>
        <p:spPr>
          <a:xfrm>
            <a:off x="749246" y="517314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…GGAGA…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CFDBC3-D217-835F-892E-5170F6628792}"/>
              </a:ext>
            </a:extLst>
          </p:cNvPr>
          <p:cNvSpPr txBox="1"/>
          <p:nvPr/>
        </p:nvSpPr>
        <p:spPr>
          <a:xfrm>
            <a:off x="828742" y="4850480"/>
            <a:ext cx="11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CultivarB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67CE68F-DDA5-CE2B-9E22-E8F77648E248}"/>
              </a:ext>
            </a:extLst>
          </p:cNvPr>
          <p:cNvCxnSpPr>
            <a:cxnSpLocks/>
          </p:cNvCxnSpPr>
          <p:nvPr/>
        </p:nvCxnSpPr>
        <p:spPr>
          <a:xfrm>
            <a:off x="3401983" y="6335356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1F30C0F-2B76-EFC6-909C-5C914AFAA712}"/>
              </a:ext>
            </a:extLst>
          </p:cNvPr>
          <p:cNvCxnSpPr>
            <a:cxnSpLocks/>
          </p:cNvCxnSpPr>
          <p:nvPr/>
        </p:nvCxnSpPr>
        <p:spPr>
          <a:xfrm>
            <a:off x="3445552" y="6759345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29B4712-040A-9383-58F2-4FB99898AFC0}"/>
              </a:ext>
            </a:extLst>
          </p:cNvPr>
          <p:cNvCxnSpPr>
            <a:cxnSpLocks/>
          </p:cNvCxnSpPr>
          <p:nvPr/>
        </p:nvCxnSpPr>
        <p:spPr>
          <a:xfrm>
            <a:off x="3445552" y="724776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8F05F5D-BCAA-B2FB-F50F-696065F912A4}"/>
              </a:ext>
            </a:extLst>
          </p:cNvPr>
          <p:cNvCxnSpPr>
            <a:cxnSpLocks/>
          </p:cNvCxnSpPr>
          <p:nvPr/>
        </p:nvCxnSpPr>
        <p:spPr>
          <a:xfrm>
            <a:off x="3445552" y="7400598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6340AF9-542C-6617-51AA-7EE3C79B71AF}"/>
              </a:ext>
            </a:extLst>
          </p:cNvPr>
          <p:cNvCxnSpPr>
            <a:cxnSpLocks/>
          </p:cNvCxnSpPr>
          <p:nvPr/>
        </p:nvCxnSpPr>
        <p:spPr>
          <a:xfrm flipV="1">
            <a:off x="3427671" y="7601759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79E17693-8B3C-2F6B-874E-B8F7DB9D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2" y="850787"/>
            <a:ext cx="571550" cy="2606266"/>
          </a:xfrm>
          <a:prstGeom prst="rect">
            <a:avLst/>
          </a:prstGeom>
        </p:spPr>
      </p:pic>
      <p:pic>
        <p:nvPicPr>
          <p:cNvPr id="51" name="図 50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00D12F9-B696-3A46-6BE5-34EE139F7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5"/>
          <a:stretch/>
        </p:blipFill>
        <p:spPr>
          <a:xfrm>
            <a:off x="518312" y="876300"/>
            <a:ext cx="586791" cy="2230596"/>
          </a:xfrm>
          <a:prstGeom prst="rect">
            <a:avLst/>
          </a:prstGeom>
        </p:spPr>
      </p:pic>
      <p:pic>
        <p:nvPicPr>
          <p:cNvPr id="53" name="図 5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3082845-B469-60BE-ABDD-F3D8E3BF7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8" t="7637" r="13640"/>
          <a:stretch/>
        </p:blipFill>
        <p:spPr>
          <a:xfrm>
            <a:off x="2517947" y="876300"/>
            <a:ext cx="563287" cy="2688784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438FE12-6824-15DC-40DD-75025D647217}"/>
              </a:ext>
            </a:extLst>
          </p:cNvPr>
          <p:cNvSpPr/>
          <p:nvPr/>
        </p:nvSpPr>
        <p:spPr>
          <a:xfrm>
            <a:off x="714580" y="1569720"/>
            <a:ext cx="182880" cy="131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A11D2FC-C148-F786-9252-8B8274DCFC35}"/>
              </a:ext>
            </a:extLst>
          </p:cNvPr>
          <p:cNvSpPr/>
          <p:nvPr/>
        </p:nvSpPr>
        <p:spPr>
          <a:xfrm>
            <a:off x="2704392" y="1562100"/>
            <a:ext cx="182880" cy="201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A0DBB1D-99C6-1217-1991-460DDFEA5313}"/>
              </a:ext>
            </a:extLst>
          </p:cNvPr>
          <p:cNvSpPr/>
          <p:nvPr/>
        </p:nvSpPr>
        <p:spPr>
          <a:xfrm>
            <a:off x="1720519" y="1557751"/>
            <a:ext cx="182880" cy="18993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/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blipFill>
                <a:blip r:embed="rId5"/>
                <a:stretch>
                  <a:fillRect l="-1553" t="-5263" r="-1863" b="-175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3289D02-56B0-3128-7DBD-FACA55D097F5}"/>
              </a:ext>
            </a:extLst>
          </p:cNvPr>
          <p:cNvSpPr txBox="1"/>
          <p:nvPr/>
        </p:nvSpPr>
        <p:spPr>
          <a:xfrm>
            <a:off x="976811" y="1878914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31F83B6-AF6A-7FDF-66D9-ADE9EAB2B0A9}"/>
              </a:ext>
            </a:extLst>
          </p:cNvPr>
          <p:cNvSpPr txBox="1"/>
          <p:nvPr/>
        </p:nvSpPr>
        <p:spPr>
          <a:xfrm>
            <a:off x="1969062" y="18820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5022829-5663-DABB-C2BC-D3647DA97DD6}"/>
              </a:ext>
            </a:extLst>
          </p:cNvPr>
          <p:cNvSpPr/>
          <p:nvPr/>
        </p:nvSpPr>
        <p:spPr>
          <a:xfrm>
            <a:off x="426720" y="640080"/>
            <a:ext cx="284988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FCAB03-55C6-98C8-2F59-4086E7CDEBA0}"/>
              </a:ext>
            </a:extLst>
          </p:cNvPr>
          <p:cNvSpPr txBox="1"/>
          <p:nvPr/>
        </p:nvSpPr>
        <p:spPr>
          <a:xfrm>
            <a:off x="525539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SNP1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465D7AF-6D65-56DB-27FF-F5A6AC442DB4}"/>
              </a:ext>
            </a:extLst>
          </p:cNvPr>
          <p:cNvSpPr txBox="1"/>
          <p:nvPr/>
        </p:nvSpPr>
        <p:spPr>
          <a:xfrm>
            <a:off x="1518375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SNP2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831E1-0247-B598-A07E-06E64E0AAC43}"/>
              </a:ext>
            </a:extLst>
          </p:cNvPr>
          <p:cNvSpPr txBox="1"/>
          <p:nvPr/>
        </p:nvSpPr>
        <p:spPr>
          <a:xfrm>
            <a:off x="2494961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SNP3</a:t>
            </a:r>
            <a:endParaRPr kumimoji="1" lang="ja-JP" altLang="en-US" sz="1200" b="1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319C712-CCF5-B052-CDF7-8C7416684272}"/>
              </a:ext>
            </a:extLst>
          </p:cNvPr>
          <p:cNvSpPr txBox="1"/>
          <p:nvPr/>
        </p:nvSpPr>
        <p:spPr>
          <a:xfrm>
            <a:off x="232144" y="311429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ex)</a:t>
            </a:r>
            <a:endParaRPr kumimoji="1" lang="ja-JP" altLang="en-US" sz="1200" b="1" dirty="0"/>
          </a:p>
        </p:txBody>
      </p:sp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2045D6CE-045B-6B5C-9C5F-2C5D28C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88283"/>
              </p:ext>
            </p:extLst>
          </p:nvPr>
        </p:nvGraphicFramePr>
        <p:xfrm>
          <a:off x="3577624" y="1868241"/>
          <a:ext cx="2610423" cy="12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52262780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64233842"/>
                    </a:ext>
                  </a:extLst>
                </a:gridCol>
                <a:gridCol w="604457">
                  <a:extLst>
                    <a:ext uri="{9D8B030D-6E8A-4147-A177-3AD203B41FA5}">
                      <a16:colId xmlns:a16="http://schemas.microsoft.com/office/drawing/2014/main" val="116580294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277906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Mutant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base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Total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reads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 index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61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SNP1</a:t>
                      </a:r>
                      <a:endParaRPr kumimoji="1" lang="ja-JP" altLang="en-US" sz="11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239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SNP2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9083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SNP3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7068809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BB32779-4E78-E415-306F-2F6329AE6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088"/>
            <a:ext cx="4845036" cy="19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グラフ&#10;&#10;低い精度で自動的に生成された説明">
            <a:extLst>
              <a:ext uri="{FF2B5EF4-FFF2-40B4-BE49-F238E27FC236}">
                <a16:creationId xmlns:a16="http://schemas.microsoft.com/office/drawing/2014/main" id="{F72BBFCF-49A2-F93F-420B-B56098832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9" y="4794250"/>
            <a:ext cx="975445" cy="22480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912D9F-236D-3B73-EF47-892440D6D4E2}"/>
              </a:ext>
            </a:extLst>
          </p:cNvPr>
          <p:cNvSpPr/>
          <p:nvPr/>
        </p:nvSpPr>
        <p:spPr>
          <a:xfrm>
            <a:off x="2289286" y="5368985"/>
            <a:ext cx="192975" cy="13525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F766518-D621-60D2-B425-A0814EA0DF63}"/>
              </a:ext>
            </a:extLst>
          </p:cNvPr>
          <p:cNvSpPr/>
          <p:nvPr/>
        </p:nvSpPr>
        <p:spPr>
          <a:xfrm>
            <a:off x="2482260" y="4527054"/>
            <a:ext cx="3004139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B90A09-37DE-7EF8-35A6-EFE41E9FCED4}"/>
              </a:ext>
            </a:extLst>
          </p:cNvPr>
          <p:cNvSpPr txBox="1"/>
          <p:nvPr/>
        </p:nvSpPr>
        <p:spPr>
          <a:xfrm>
            <a:off x="1518375" y="5033435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B6B91BCB-7322-9ACA-4774-456FA05E7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4886" y="7713553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2ACC60B7-2309-9D98-587E-75C5AF0EA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4886" y="8850973"/>
            <a:ext cx="914400" cy="914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66EAF4-4F32-95F3-D28D-FE3C951EF317}"/>
              </a:ext>
            </a:extLst>
          </p:cNvPr>
          <p:cNvSpPr txBox="1"/>
          <p:nvPr/>
        </p:nvSpPr>
        <p:spPr>
          <a:xfrm>
            <a:off x="2050737" y="8057137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7AF5E8-5DBE-394B-29BB-EC190EC7C6C3}"/>
              </a:ext>
            </a:extLst>
          </p:cNvPr>
          <p:cNvSpPr txBox="1"/>
          <p:nvPr/>
        </p:nvSpPr>
        <p:spPr>
          <a:xfrm>
            <a:off x="2109094" y="9175699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E320782-5362-E804-BB21-F314519589DC}"/>
              </a:ext>
            </a:extLst>
          </p:cNvPr>
          <p:cNvSpPr/>
          <p:nvPr/>
        </p:nvSpPr>
        <p:spPr>
          <a:xfrm>
            <a:off x="3428628" y="8131248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…TTCGAAACG…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30289D4-E4CC-E549-8F6A-38D5B1B61AA8}"/>
              </a:ext>
            </a:extLst>
          </p:cNvPr>
          <p:cNvCxnSpPr/>
          <p:nvPr/>
        </p:nvCxnSpPr>
        <p:spPr>
          <a:xfrm>
            <a:off x="4306047" y="8409547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8151630D-AB1D-CE84-6E71-0A682F716FC1}"/>
              </a:ext>
            </a:extLst>
          </p:cNvPr>
          <p:cNvSpPr/>
          <p:nvPr/>
        </p:nvSpPr>
        <p:spPr>
          <a:xfrm>
            <a:off x="3428628" y="9241820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AACG…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11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2626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 Segregating population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27834" y="9771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2. Select mutated samples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3. Bulked sequencing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1145539" y="3353414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4. Alignment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8981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5. Calculate SNP index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70509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6. Visualize SNP-index plot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22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1EBFB45-EDA6-7D09-845A-968777EEE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/>
          <a:stretch/>
        </p:blipFill>
        <p:spPr>
          <a:xfrm>
            <a:off x="368559" y="1139037"/>
            <a:ext cx="3612891" cy="5010849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1486BF2A-01E9-F08E-895E-28A42A2AB86C}"/>
              </a:ext>
            </a:extLst>
          </p:cNvPr>
          <p:cNvSpPr/>
          <p:nvPr/>
        </p:nvSpPr>
        <p:spPr>
          <a:xfrm>
            <a:off x="3942100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4A7A430-A925-C34B-A2DF-19761035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439" y="4793900"/>
            <a:ext cx="545198" cy="8163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C83EF0-0D0D-991E-6D3D-B0F4CDCB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27034" y="4793899"/>
            <a:ext cx="545198" cy="8163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654820D-3AF6-5D3B-726F-E9536A8B22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87628" y="4822476"/>
            <a:ext cx="545198" cy="81632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2DE9645-04A9-49CC-49FB-6F77A5A430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02701" y="5136801"/>
            <a:ext cx="545198" cy="81632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3A1DD91-2792-A6F4-2C2F-56F89EC2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3296" y="5136800"/>
            <a:ext cx="545198" cy="81632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92B3A4D-51E3-C851-CECA-DBC8C4D7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23890" y="5165377"/>
            <a:ext cx="545198" cy="81632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B510ED-0098-9D9A-8B19-3552F36B396D}"/>
              </a:ext>
            </a:extLst>
          </p:cNvPr>
          <p:cNvSpPr txBox="1"/>
          <p:nvPr/>
        </p:nvSpPr>
        <p:spPr>
          <a:xfrm>
            <a:off x="7085987" y="5256707"/>
            <a:ext cx="1995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62D0B2D0-F480-420D-FECE-6DA8266035A9}"/>
              </a:ext>
            </a:extLst>
          </p:cNvPr>
          <p:cNvSpPr/>
          <p:nvPr/>
        </p:nvSpPr>
        <p:spPr>
          <a:xfrm>
            <a:off x="5919538" y="4822476"/>
            <a:ext cx="340006" cy="124431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9B3C149-9B6D-0698-F622-974356D93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13" y="4986633"/>
            <a:ext cx="419136" cy="891617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3EE8F5-4B70-16D6-E162-958C9D547627}"/>
              </a:ext>
            </a:extLst>
          </p:cNvPr>
          <p:cNvSpPr txBox="1"/>
          <p:nvPr/>
        </p:nvSpPr>
        <p:spPr>
          <a:xfrm>
            <a:off x="6050458" y="4426768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62077051-486E-C24D-17DB-1491CBB6053F}"/>
              </a:ext>
            </a:extLst>
          </p:cNvPr>
          <p:cNvSpPr/>
          <p:nvPr/>
        </p:nvSpPr>
        <p:spPr>
          <a:xfrm>
            <a:off x="6886212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5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EF5906-E511-BEFE-7DF3-520826E47061}"/>
              </a:ext>
            </a:extLst>
          </p:cNvPr>
          <p:cNvSpPr txBox="1"/>
          <p:nvPr/>
        </p:nvSpPr>
        <p:spPr>
          <a:xfrm>
            <a:off x="3531543" y="17116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2EE56C10-9C39-5645-EF7C-1E4B6717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772" y="719487"/>
            <a:ext cx="665849" cy="665849"/>
          </a:xfrm>
          <a:prstGeom prst="rect">
            <a:avLst/>
          </a:prstGeom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A8DA0831-ECC4-6CC7-1777-09580706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735718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DB62CB3A-C6A5-8503-CDD0-5DC3B101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2094664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A08F3E26-4C79-C4A3-F3BC-FA964F0D4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038" y="1385336"/>
            <a:ext cx="665849" cy="665849"/>
          </a:xfrm>
          <a:prstGeom prst="rect">
            <a:avLst/>
          </a:prstGeom>
        </p:spPr>
      </p:pic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0D36ED53-4269-3C09-74B2-9631127AB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7038" y="2086449"/>
            <a:ext cx="665849" cy="665849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B2AE46E6-E7AE-D6AB-BA98-69299831D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719487"/>
            <a:ext cx="665849" cy="665849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580D23CE-1175-B772-2560-01673A36C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465" y="1398960"/>
            <a:ext cx="665849" cy="665849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AB3C1810-CAAE-7A67-8804-B356BC2D8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2078433"/>
            <a:ext cx="665849" cy="665849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BA88C2C9-47BB-2A29-72A6-258710247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1392580"/>
            <a:ext cx="665849" cy="665849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52A0455A-A054-DD99-2340-9315E4ECAAD3}"/>
              </a:ext>
            </a:extLst>
          </p:cNvPr>
          <p:cNvSpPr>
            <a:spLocks noChangeAspect="1"/>
          </p:cNvSpPr>
          <p:nvPr/>
        </p:nvSpPr>
        <p:spPr>
          <a:xfrm>
            <a:off x="4395357" y="675422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F400AE0-CBFC-F22D-B67F-E9C470E09E29}"/>
              </a:ext>
            </a:extLst>
          </p:cNvPr>
          <p:cNvSpPr>
            <a:spLocks noChangeAspect="1"/>
          </p:cNvSpPr>
          <p:nvPr/>
        </p:nvSpPr>
        <p:spPr>
          <a:xfrm>
            <a:off x="5020164" y="133866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DF0862C-5C2E-9EA8-FBEC-969AA6F5B1DB}"/>
              </a:ext>
            </a:extLst>
          </p:cNvPr>
          <p:cNvSpPr>
            <a:spLocks noChangeAspect="1"/>
          </p:cNvSpPr>
          <p:nvPr/>
        </p:nvSpPr>
        <p:spPr>
          <a:xfrm>
            <a:off x="4398670" y="2024517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1BAD7B6-BBD4-C845-DEE8-3B72B117C648}"/>
              </a:ext>
            </a:extLst>
          </p:cNvPr>
          <p:cNvCxnSpPr>
            <a:cxnSpLocks/>
          </p:cNvCxnSpPr>
          <p:nvPr/>
        </p:nvCxnSpPr>
        <p:spPr>
          <a:xfrm>
            <a:off x="5851630" y="1731048"/>
            <a:ext cx="46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6F8CA72-FA4C-3F66-995A-0D17A3A9134A}"/>
              </a:ext>
            </a:extLst>
          </p:cNvPr>
          <p:cNvSpPr txBox="1"/>
          <p:nvPr/>
        </p:nvSpPr>
        <p:spPr>
          <a:xfrm>
            <a:off x="3278271" y="512261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98F4D37-6F0B-1A06-ADA0-8890333D31B3}"/>
              </a:ext>
            </a:extLst>
          </p:cNvPr>
          <p:cNvSpPr txBox="1"/>
          <p:nvPr/>
        </p:nvSpPr>
        <p:spPr>
          <a:xfrm>
            <a:off x="6319630" y="1466410"/>
            <a:ext cx="135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</a:t>
            </a:r>
          </a:p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1A7521-A68D-E0A2-A0AC-E4CD249371E2}"/>
              </a:ext>
            </a:extLst>
          </p:cNvPr>
          <p:cNvSpPr txBox="1"/>
          <p:nvPr/>
        </p:nvSpPr>
        <p:spPr>
          <a:xfrm>
            <a:off x="-312949" y="735718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7B8A6363-E174-4DD8-8E11-121AB6316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1412584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CEB90724-A481-C06B-C036-7F701FD27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1397819"/>
            <a:ext cx="665849" cy="66584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2455A1-785E-49B1-EAF4-0B7B0041F469}"/>
              </a:ext>
            </a:extLst>
          </p:cNvPr>
          <p:cNvSpPr txBox="1"/>
          <p:nvPr/>
        </p:nvSpPr>
        <p:spPr>
          <a:xfrm>
            <a:off x="1482386" y="150988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0B68A7A-12ED-925A-2FD4-49F490843170}"/>
              </a:ext>
            </a:extLst>
          </p:cNvPr>
          <p:cNvCxnSpPr>
            <a:cxnSpLocks/>
          </p:cNvCxnSpPr>
          <p:nvPr/>
        </p:nvCxnSpPr>
        <p:spPr>
          <a:xfrm>
            <a:off x="2972271" y="1809627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6FF078D7-B0B4-5E44-6EEB-702C8376FBC5}"/>
              </a:ext>
            </a:extLst>
          </p:cNvPr>
          <p:cNvSpPr>
            <a:spLocks noChangeAspect="1"/>
          </p:cNvSpPr>
          <p:nvPr/>
        </p:nvSpPr>
        <p:spPr>
          <a:xfrm>
            <a:off x="166307" y="1629818"/>
            <a:ext cx="398530" cy="3985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203CEE19-7DEE-BEAB-E470-32B231DF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4254716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1F1E4E20-96A4-65A2-E8AE-6D3A071C2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423995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E40BD32-ABFB-32D3-1AFE-4B60A4361B45}"/>
              </a:ext>
            </a:extLst>
          </p:cNvPr>
          <p:cNvSpPr txBox="1"/>
          <p:nvPr/>
        </p:nvSpPr>
        <p:spPr>
          <a:xfrm>
            <a:off x="1482386" y="435202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D9A021BA-0BA7-8B0F-8A53-E2043EAC2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3553603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BCC6397F-22E8-BC6F-88ED-1A8A4DF18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6353" y="3569834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DA75A692-92CA-5113-ACE2-92280D30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4928780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D8C8BCA5-3C62-1C87-6FA3-C464D2E90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9314" y="4219452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B25F114B-99FD-01CA-8CEC-437FA83E7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9314" y="4920565"/>
            <a:ext cx="665849" cy="665849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4D7BE629-9554-7D84-2B03-CE42B2730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5741" y="3553603"/>
            <a:ext cx="665849" cy="665849"/>
          </a:xfrm>
          <a:prstGeom prst="rect">
            <a:avLst/>
          </a:prstGeom>
        </p:spPr>
      </p:pic>
      <p:pic>
        <p:nvPicPr>
          <p:cNvPr id="46" name="グラフィックス 45" descr="植物 単色塗りつぶし">
            <a:extLst>
              <a:ext uri="{FF2B5EF4-FFF2-40B4-BE49-F238E27FC236}">
                <a16:creationId xmlns:a16="http://schemas.microsoft.com/office/drawing/2014/main" id="{1465AF0B-93EC-FECE-7E88-A32723D3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741" y="4233076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0A23C3C-1BE8-9FE6-992C-6609A453B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5741" y="4912549"/>
            <a:ext cx="665849" cy="665849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A68259B5-7F38-1DDF-347B-3C2A8AD396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6353" y="4226696"/>
            <a:ext cx="665849" cy="66584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223C6B-FDD7-BD7D-3144-7EA9B84FF4BE}"/>
              </a:ext>
            </a:extLst>
          </p:cNvPr>
          <p:cNvSpPr txBox="1"/>
          <p:nvPr/>
        </p:nvSpPr>
        <p:spPr>
          <a:xfrm>
            <a:off x="3310547" y="3346377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7D10036-E87C-7D36-3280-CBD369ED3ACD}"/>
              </a:ext>
            </a:extLst>
          </p:cNvPr>
          <p:cNvCxnSpPr>
            <a:cxnSpLocks/>
          </p:cNvCxnSpPr>
          <p:nvPr/>
        </p:nvCxnSpPr>
        <p:spPr>
          <a:xfrm>
            <a:off x="3029121" y="4642165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5FAB70B-A834-D99F-01D2-3D9035A0BA0F}"/>
              </a:ext>
            </a:extLst>
          </p:cNvPr>
          <p:cNvSpPr txBox="1"/>
          <p:nvPr/>
        </p:nvSpPr>
        <p:spPr>
          <a:xfrm>
            <a:off x="-91903" y="4250771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27FEACC-1BA9-64CE-28DA-BB0916801303}"/>
              </a:ext>
            </a:extLst>
          </p:cNvPr>
          <p:cNvSpPr txBox="1"/>
          <p:nvPr/>
        </p:nvSpPr>
        <p:spPr>
          <a:xfrm>
            <a:off x="-312949" y="3806294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9A459E6C-2B57-0512-5E4B-2BEA0F11C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7087252"/>
            <a:ext cx="665849" cy="665849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7BFDB71-C599-021E-2584-BDDED00EA3F8}"/>
              </a:ext>
            </a:extLst>
          </p:cNvPr>
          <p:cNvSpPr txBox="1"/>
          <p:nvPr/>
        </p:nvSpPr>
        <p:spPr>
          <a:xfrm>
            <a:off x="1482386" y="718455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0BFC4B7A-A62E-F9E1-65C0-1DFC004DD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6043246"/>
            <a:ext cx="756000" cy="961445"/>
          </a:xfrm>
          <a:prstGeom prst="rect">
            <a:avLst/>
          </a:prstGeom>
        </p:spPr>
      </p:pic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8FFFE8C-E673-3D07-2625-2B9BA6E7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7982036"/>
            <a:ext cx="665849" cy="830997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DDAC371F-4B3B-F0E5-0D88-A57081DD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508" y="6803425"/>
            <a:ext cx="665849" cy="1229098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EDD99DE-BF4D-DCB1-EE46-2DE698CCB397}"/>
              </a:ext>
            </a:extLst>
          </p:cNvPr>
          <p:cNvCxnSpPr>
            <a:cxnSpLocks/>
          </p:cNvCxnSpPr>
          <p:nvPr/>
        </p:nvCxnSpPr>
        <p:spPr>
          <a:xfrm>
            <a:off x="3029121" y="7474701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735D32E-4B06-6447-D990-275A6B895A48}"/>
              </a:ext>
            </a:extLst>
          </p:cNvPr>
          <p:cNvSpPr txBox="1"/>
          <p:nvPr/>
        </p:nvSpPr>
        <p:spPr>
          <a:xfrm>
            <a:off x="-91903" y="7083307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D06C0B-C344-CAE3-B125-813B125ED1E5}"/>
              </a:ext>
            </a:extLst>
          </p:cNvPr>
          <p:cNvSpPr txBox="1"/>
          <p:nvPr/>
        </p:nvSpPr>
        <p:spPr>
          <a:xfrm>
            <a:off x="-312949" y="6638830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72" name="グラフィックス 71" descr="植物 単色塗りつぶし">
            <a:extLst>
              <a:ext uri="{FF2B5EF4-FFF2-40B4-BE49-F238E27FC236}">
                <a16:creationId xmlns:a16="http://schemas.microsoft.com/office/drawing/2014/main" id="{E76065E1-4A9D-0083-CE05-DCCE4931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877" y="6421047"/>
            <a:ext cx="906924" cy="1395656"/>
          </a:xfrm>
          <a:prstGeom prst="rect">
            <a:avLst/>
          </a:prstGeom>
        </p:spPr>
      </p:pic>
      <p:pic>
        <p:nvPicPr>
          <p:cNvPr id="73" name="グラフィックス 72" descr="植物 単色塗りつぶし">
            <a:extLst>
              <a:ext uri="{FF2B5EF4-FFF2-40B4-BE49-F238E27FC236}">
                <a16:creationId xmlns:a16="http://schemas.microsoft.com/office/drawing/2014/main" id="{C5A39824-6441-A2B8-CDFD-F38A2C30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13" y="7216888"/>
            <a:ext cx="560528" cy="560528"/>
          </a:xfrm>
          <a:prstGeom prst="rect">
            <a:avLst/>
          </a:prstGeom>
        </p:spPr>
      </p:pic>
      <p:pic>
        <p:nvPicPr>
          <p:cNvPr id="74" name="グラフィックス 73" descr="植物 単色塗りつぶし">
            <a:extLst>
              <a:ext uri="{FF2B5EF4-FFF2-40B4-BE49-F238E27FC236}">
                <a16:creationId xmlns:a16="http://schemas.microsoft.com/office/drawing/2014/main" id="{8E5954BF-99D4-A594-49AC-06B8174B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5513" y="5970768"/>
            <a:ext cx="772548" cy="1081220"/>
          </a:xfrm>
          <a:prstGeom prst="rect">
            <a:avLst/>
          </a:prstGeom>
        </p:spPr>
      </p:pic>
      <p:pic>
        <p:nvPicPr>
          <p:cNvPr id="75" name="グラフィックス 74" descr="植物 単色塗りつぶし">
            <a:extLst>
              <a:ext uri="{FF2B5EF4-FFF2-40B4-BE49-F238E27FC236}">
                <a16:creationId xmlns:a16="http://schemas.microsoft.com/office/drawing/2014/main" id="{04EC52B1-1E88-F3B8-32BE-6BFF0355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02" y="6190723"/>
            <a:ext cx="665849" cy="665849"/>
          </a:xfrm>
          <a:prstGeom prst="rect">
            <a:avLst/>
          </a:prstGeom>
        </p:spPr>
      </p:pic>
      <p:pic>
        <p:nvPicPr>
          <p:cNvPr id="76" name="グラフィックス 75" descr="植物 単色塗りつぶし">
            <a:extLst>
              <a:ext uri="{FF2B5EF4-FFF2-40B4-BE49-F238E27FC236}">
                <a16:creationId xmlns:a16="http://schemas.microsoft.com/office/drawing/2014/main" id="{F6EADBFE-B021-9404-FA35-9C35F902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9582" y="8095585"/>
            <a:ext cx="560528" cy="560528"/>
          </a:xfrm>
          <a:prstGeom prst="rect">
            <a:avLst/>
          </a:prstGeom>
        </p:spPr>
      </p:pic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2871CA5A-5B9C-C1CD-ECBB-AB80736E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5239" y="7114735"/>
            <a:ext cx="665849" cy="665849"/>
          </a:xfrm>
          <a:prstGeom prst="rect">
            <a:avLst/>
          </a:prstGeom>
        </p:spPr>
      </p:pic>
      <p:pic>
        <p:nvPicPr>
          <p:cNvPr id="78" name="グラフィックス 77" descr="植物 単色塗りつぶし">
            <a:extLst>
              <a:ext uri="{FF2B5EF4-FFF2-40B4-BE49-F238E27FC236}">
                <a16:creationId xmlns:a16="http://schemas.microsoft.com/office/drawing/2014/main" id="{EA6F9892-10EE-42BB-7958-B2CF2571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787" y="7848447"/>
            <a:ext cx="756000" cy="961445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E23DFE8-1EDA-95DB-398A-669E1CA18511}"/>
              </a:ext>
            </a:extLst>
          </p:cNvPr>
          <p:cNvSpPr txBox="1"/>
          <p:nvPr/>
        </p:nvSpPr>
        <p:spPr>
          <a:xfrm>
            <a:off x="1121393" y="65860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(Qualitative)</a:t>
            </a:r>
            <a:endParaRPr kumimoji="1" lang="ja-JP" altLang="en-US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0CA51FD-5DFC-BDBA-C10F-B08A33362217}"/>
              </a:ext>
            </a:extLst>
          </p:cNvPr>
          <p:cNvSpPr txBox="1"/>
          <p:nvPr/>
        </p:nvSpPr>
        <p:spPr>
          <a:xfrm>
            <a:off x="1115382" y="3554738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8428D7D-2482-8588-DFFF-BA4E9047E54A}"/>
              </a:ext>
            </a:extLst>
          </p:cNvPr>
          <p:cNvSpPr txBox="1"/>
          <p:nvPr/>
        </p:nvSpPr>
        <p:spPr>
          <a:xfrm>
            <a:off x="1170467" y="591635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Plant height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BCF36AB-4A26-6AC6-2129-8A0EA49DDD83}"/>
              </a:ext>
            </a:extLst>
          </p:cNvPr>
          <p:cNvCxnSpPr/>
          <p:nvPr/>
        </p:nvCxnSpPr>
        <p:spPr>
          <a:xfrm>
            <a:off x="1648480" y="7133785"/>
            <a:ext cx="0" cy="57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4F60B282-56E5-0C84-85B0-D32BC40E3D79}"/>
              </a:ext>
            </a:extLst>
          </p:cNvPr>
          <p:cNvCxnSpPr/>
          <p:nvPr/>
        </p:nvCxnSpPr>
        <p:spPr>
          <a:xfrm>
            <a:off x="2873710" y="6511988"/>
            <a:ext cx="0" cy="118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CF06FE64-424B-4618-E6DB-B48859934201}"/>
              </a:ext>
            </a:extLst>
          </p:cNvPr>
          <p:cNvCxnSpPr/>
          <p:nvPr/>
        </p:nvCxnSpPr>
        <p:spPr>
          <a:xfrm>
            <a:off x="4413465" y="6081880"/>
            <a:ext cx="0" cy="82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CE1642F-E201-692F-2291-B8BE4E90562D}"/>
              </a:ext>
            </a:extLst>
          </p:cNvPr>
          <p:cNvCxnSpPr/>
          <p:nvPr/>
        </p:nvCxnSpPr>
        <p:spPr>
          <a:xfrm>
            <a:off x="5047038" y="6251953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44A039D-D002-7F30-90C1-F6140C8459E1}"/>
              </a:ext>
            </a:extLst>
          </p:cNvPr>
          <p:cNvCxnSpPr/>
          <p:nvPr/>
        </p:nvCxnSpPr>
        <p:spPr>
          <a:xfrm>
            <a:off x="5700671" y="6133047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820084-4CC1-601D-DF39-C643B651E1AF}"/>
              </a:ext>
            </a:extLst>
          </p:cNvPr>
          <p:cNvCxnSpPr/>
          <p:nvPr/>
        </p:nvCxnSpPr>
        <p:spPr>
          <a:xfrm>
            <a:off x="5055714" y="6909880"/>
            <a:ext cx="0" cy="100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D40816B-A858-2F74-F809-F81EE96B7C72}"/>
              </a:ext>
            </a:extLst>
          </p:cNvPr>
          <p:cNvCxnSpPr/>
          <p:nvPr/>
        </p:nvCxnSpPr>
        <p:spPr>
          <a:xfrm>
            <a:off x="5699459" y="7183962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01912CA-D0FE-3FBF-D6CC-3C725E1013FB}"/>
              </a:ext>
            </a:extLst>
          </p:cNvPr>
          <p:cNvCxnSpPr/>
          <p:nvPr/>
        </p:nvCxnSpPr>
        <p:spPr>
          <a:xfrm>
            <a:off x="4408391" y="7296821"/>
            <a:ext cx="0" cy="39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80F2D8D-DF27-1FFE-57A7-02B039104704}"/>
              </a:ext>
            </a:extLst>
          </p:cNvPr>
          <p:cNvCxnSpPr/>
          <p:nvPr/>
        </p:nvCxnSpPr>
        <p:spPr>
          <a:xfrm>
            <a:off x="4419926" y="8049645"/>
            <a:ext cx="0" cy="684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68799E15-1259-8724-E873-0DBB77018CA0}"/>
              </a:ext>
            </a:extLst>
          </p:cNvPr>
          <p:cNvCxnSpPr/>
          <p:nvPr/>
        </p:nvCxnSpPr>
        <p:spPr>
          <a:xfrm>
            <a:off x="5055714" y="8139378"/>
            <a:ext cx="0" cy="46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AEC073F0-46B6-40D5-1215-76EF75111907}"/>
              </a:ext>
            </a:extLst>
          </p:cNvPr>
          <p:cNvCxnSpPr/>
          <p:nvPr/>
        </p:nvCxnSpPr>
        <p:spPr>
          <a:xfrm>
            <a:off x="5708984" y="7937273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4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793D8D-090B-5572-472B-AB30B301B871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B158680-2C6B-DF45-8DAF-8D87AB0D20DF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161BD5-6641-9D6D-0E0F-B2DD0E5EB055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44030A0-CB25-D2E0-613E-BA60EE673E03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B78C0E-AEDF-911C-B9C5-09B2B6B32F82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5D3ACA52-569E-12DB-556B-EBE0F79A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E95AF07E-3A4C-B05B-D003-DEF8AEAD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6036" y="5241745"/>
            <a:ext cx="665849" cy="665849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44983DAC-AD13-8F1B-5211-039B068C2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17" name="グラフィックス 16" descr="植物 単色塗りつぶし">
            <a:extLst>
              <a:ext uri="{FF2B5EF4-FFF2-40B4-BE49-F238E27FC236}">
                <a16:creationId xmlns:a16="http://schemas.microsoft.com/office/drawing/2014/main" id="{955995C5-A4E4-B948-7BD6-9666CED2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0302" y="3785841"/>
            <a:ext cx="665849" cy="352174"/>
          </a:xfrm>
          <a:prstGeom prst="rect">
            <a:avLst/>
          </a:prstGeom>
        </p:spPr>
      </p:pic>
      <p:pic>
        <p:nvPicPr>
          <p:cNvPr id="18" name="グラフィックス 17" descr="植物 単色塗りつぶし">
            <a:extLst>
              <a:ext uri="{FF2B5EF4-FFF2-40B4-BE49-F238E27FC236}">
                <a16:creationId xmlns:a16="http://schemas.microsoft.com/office/drawing/2014/main" id="{2BD3E356-D157-B154-E976-914FC19B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778" y="5370667"/>
            <a:ext cx="665849" cy="478289"/>
          </a:xfrm>
          <a:prstGeom prst="rect">
            <a:avLst/>
          </a:prstGeom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C9BE360D-E9AA-D71F-32EC-2DCF14C1E185}"/>
              </a:ext>
            </a:extLst>
          </p:cNvPr>
          <p:cNvSpPr/>
          <p:nvPr/>
        </p:nvSpPr>
        <p:spPr>
          <a:xfrm>
            <a:off x="473560" y="21406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A23506-E713-1460-EB9A-A37D47C442F3}"/>
              </a:ext>
            </a:extLst>
          </p:cNvPr>
          <p:cNvSpPr txBox="1"/>
          <p:nvPr/>
        </p:nvSpPr>
        <p:spPr>
          <a:xfrm>
            <a:off x="1393066" y="1312439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783F9A48-1137-9B21-3716-3B61348B8736}"/>
              </a:ext>
            </a:extLst>
          </p:cNvPr>
          <p:cNvSpPr/>
          <p:nvPr/>
        </p:nvSpPr>
        <p:spPr>
          <a:xfrm>
            <a:off x="3719643" y="1435090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AD7545F-8F1D-DD27-BECA-AB36B7339E52}"/>
              </a:ext>
            </a:extLst>
          </p:cNvPr>
          <p:cNvSpPr txBox="1"/>
          <p:nvPr/>
        </p:nvSpPr>
        <p:spPr>
          <a:xfrm>
            <a:off x="3581235" y="117688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04301C-786D-8A23-1238-179F223D6707}"/>
              </a:ext>
            </a:extLst>
          </p:cNvPr>
          <p:cNvSpPr txBox="1"/>
          <p:nvPr/>
        </p:nvSpPr>
        <p:spPr>
          <a:xfrm>
            <a:off x="3492617" y="439349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28" name="稲妻 27">
            <a:extLst>
              <a:ext uri="{FF2B5EF4-FFF2-40B4-BE49-F238E27FC236}">
                <a16:creationId xmlns:a16="http://schemas.microsoft.com/office/drawing/2014/main" id="{A4851203-119A-D41D-C13D-AD8BBADA8AD4}"/>
              </a:ext>
            </a:extLst>
          </p:cNvPr>
          <p:cNvSpPr/>
          <p:nvPr/>
        </p:nvSpPr>
        <p:spPr>
          <a:xfrm>
            <a:off x="3521955" y="707177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05427A-8D41-BE90-14AD-8D708A9BF0A1}"/>
              </a:ext>
            </a:extLst>
          </p:cNvPr>
          <p:cNvSpPr txBox="1"/>
          <p:nvPr/>
        </p:nvSpPr>
        <p:spPr>
          <a:xfrm>
            <a:off x="824647" y="18101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056922CC-8598-497F-3A57-625E65A2A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50C3C236-7B9F-7B5F-24AC-33D2E949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6615" y="3886027"/>
            <a:ext cx="665849" cy="397414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DD100122-B89E-DF1C-52C1-2DFEBBBF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7558" y="527893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F02BA8D-5D15-81DC-AB66-253C6FC2DEA0}"/>
              </a:ext>
            </a:extLst>
          </p:cNvPr>
          <p:cNvSpPr txBox="1"/>
          <p:nvPr/>
        </p:nvSpPr>
        <p:spPr>
          <a:xfrm>
            <a:off x="4503889" y="3049112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81FD679-BFE2-CCD8-764C-26EE9443258B}"/>
              </a:ext>
            </a:extLst>
          </p:cNvPr>
          <p:cNvGrpSpPr/>
          <p:nvPr/>
        </p:nvGrpSpPr>
        <p:grpSpPr>
          <a:xfrm>
            <a:off x="2421647" y="1020378"/>
            <a:ext cx="914400" cy="914400"/>
            <a:chOff x="2421647" y="1020378"/>
            <a:chExt cx="914400" cy="914400"/>
          </a:xfrm>
        </p:grpSpPr>
        <p:pic>
          <p:nvPicPr>
            <p:cNvPr id="39" name="グラフィックス 38" descr="植物 単色塗りつぶし">
              <a:extLst>
                <a:ext uri="{FF2B5EF4-FFF2-40B4-BE49-F238E27FC236}">
                  <a16:creationId xmlns:a16="http://schemas.microsoft.com/office/drawing/2014/main" id="{DF7D4294-9A50-83BF-AF69-47DDD9FD5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1806E49-1FCA-7BD5-70E3-BE82ECF1A0DB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7F0AAD3-B70A-E14D-F89C-D02E6A25E100}"/>
              </a:ext>
            </a:extLst>
          </p:cNvPr>
          <p:cNvGrpSpPr/>
          <p:nvPr/>
        </p:nvGrpSpPr>
        <p:grpSpPr>
          <a:xfrm>
            <a:off x="4673596" y="594360"/>
            <a:ext cx="914400" cy="1283185"/>
            <a:chOff x="4673596" y="594360"/>
            <a:chExt cx="914400" cy="1283185"/>
          </a:xfrm>
        </p:grpSpPr>
        <p:pic>
          <p:nvPicPr>
            <p:cNvPr id="21" name="グラフィックス 20" descr="植物 単色塗りつぶし">
              <a:extLst>
                <a:ext uri="{FF2B5EF4-FFF2-40B4-BE49-F238E27FC236}">
                  <a16:creationId xmlns:a16="http://schemas.microsoft.com/office/drawing/2014/main" id="{A8910F33-8807-612D-4ED5-9F090AD1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65DD5E0-F89A-EF87-B797-4A24E6A41989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DAAFADD-18FF-E066-5737-5831118F9C68}"/>
              </a:ext>
            </a:extLst>
          </p:cNvPr>
          <p:cNvGrpSpPr/>
          <p:nvPr/>
        </p:nvGrpSpPr>
        <p:grpSpPr>
          <a:xfrm>
            <a:off x="286595" y="3915016"/>
            <a:ext cx="914400" cy="914400"/>
            <a:chOff x="2421647" y="1020378"/>
            <a:chExt cx="914400" cy="914400"/>
          </a:xfrm>
        </p:grpSpPr>
        <p:pic>
          <p:nvPicPr>
            <p:cNvPr id="46" name="グラフィックス 45" descr="植物 単色塗りつぶし">
              <a:extLst>
                <a:ext uri="{FF2B5EF4-FFF2-40B4-BE49-F238E27FC236}">
                  <a16:creationId xmlns:a16="http://schemas.microsoft.com/office/drawing/2014/main" id="{B3251281-5736-8513-3615-248B9417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7598C82D-DBA0-6933-C6C1-27149A9D1A9D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15B5E7C8-132B-CEE7-0666-9017386FCCE8}"/>
              </a:ext>
            </a:extLst>
          </p:cNvPr>
          <p:cNvGrpSpPr/>
          <p:nvPr/>
        </p:nvGrpSpPr>
        <p:grpSpPr>
          <a:xfrm>
            <a:off x="1448140" y="3568714"/>
            <a:ext cx="914400" cy="1283185"/>
            <a:chOff x="4673596" y="594360"/>
            <a:chExt cx="914400" cy="1283185"/>
          </a:xfrm>
        </p:grpSpPr>
        <p:pic>
          <p:nvPicPr>
            <p:cNvPr id="49" name="グラフィックス 48" descr="植物 単色塗りつぶし">
              <a:extLst>
                <a:ext uri="{FF2B5EF4-FFF2-40B4-BE49-F238E27FC236}">
                  <a16:creationId xmlns:a16="http://schemas.microsoft.com/office/drawing/2014/main" id="{ED6BA5D4-08C5-D889-56C2-E878614EE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DFD1240D-E429-C577-5DBC-0E7A7E7DA623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7852375C-3CED-A8DF-24B6-71CE6E41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687" y="3637684"/>
            <a:ext cx="665849" cy="875683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986BC065-3D9E-B3DC-A85A-7A8DA3C2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5073329"/>
            <a:ext cx="665849" cy="87568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D0E51FE1-F39A-AB69-A87B-1DE3B4F2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6091" y="2907141"/>
            <a:ext cx="665849" cy="875683"/>
          </a:xfrm>
          <a:prstGeom prst="rect">
            <a:avLst/>
          </a:prstGeom>
        </p:spPr>
      </p:pic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CB11589D-0E70-934A-790A-37ECBCDE0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1700" y="4627077"/>
            <a:ext cx="665849" cy="490416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8190FE6A-A74B-0BFF-6DC2-A09BA9CB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040" y="4196269"/>
            <a:ext cx="665849" cy="992836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C017C5B2-59F3-D7D0-632A-915BE76C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1396" y="3142924"/>
            <a:ext cx="665849" cy="476738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0B96ED7-CA94-7664-D0B0-76D1DC41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600" y="4313726"/>
            <a:ext cx="665849" cy="1027233"/>
          </a:xfrm>
          <a:prstGeom prst="rect">
            <a:avLst/>
          </a:prstGeom>
        </p:spPr>
      </p:pic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A8D69F81-144D-E829-F7B8-7E67DA7B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6357" y="3839124"/>
            <a:ext cx="665849" cy="4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0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18385</TotalTime>
  <Words>1523</Words>
  <Application>Microsoft Office PowerPoint</Application>
  <PresentationFormat>A4 210 x 297 mm</PresentationFormat>
  <Paragraphs>700</Paragraphs>
  <Slides>43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43</vt:i4>
      </vt:variant>
    </vt:vector>
  </HeadingPairs>
  <TitlesOfParts>
    <vt:vector size="52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110</cp:revision>
  <dcterms:created xsi:type="dcterms:W3CDTF">2022-07-07T06:40:34Z</dcterms:created>
  <dcterms:modified xsi:type="dcterms:W3CDTF">2024-03-29T04:18:09Z</dcterms:modified>
</cp:coreProperties>
</file>