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257" r:id="rId31"/>
    <p:sldId id="256" r:id="rId32"/>
    <p:sldId id="281" r:id="rId33"/>
    <p:sldId id="260" r:id="rId34"/>
    <p:sldId id="261" r:id="rId35"/>
    <p:sldId id="262" r:id="rId36"/>
    <p:sldId id="263" r:id="rId37"/>
    <p:sldId id="258" r:id="rId38"/>
    <p:sldId id="264" r:id="rId39"/>
    <p:sldId id="265" r:id="rId40"/>
    <p:sldId id="266" r:id="rId41"/>
    <p:sldId id="267" r:id="rId42"/>
    <p:sldId id="282" r:id="rId43"/>
    <p:sldId id="268" r:id="rId44"/>
    <p:sldId id="271" r:id="rId45"/>
    <p:sldId id="269" r:id="rId46"/>
    <p:sldId id="270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3" r:id="rId5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F39826"/>
    <a:srgbClr val="D17105"/>
    <a:srgbClr val="0000C8"/>
    <a:srgbClr val="DAA82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25" d="100"/>
          <a:sy n="125" d="100"/>
        </p:scale>
        <p:origin x="1116" y="-2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D52A45E-2D5F-2770-7F30-F0132C7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66" y="829509"/>
            <a:ext cx="324391" cy="4857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8C919A-3F5D-F81F-A9B8-C09426C4D201}"/>
              </a:ext>
            </a:extLst>
          </p:cNvPr>
          <p:cNvSpPr txBox="1"/>
          <p:nvPr/>
        </p:nvSpPr>
        <p:spPr>
          <a:xfrm>
            <a:off x="1825267" y="9051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×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3DCA1-957A-DF7F-248F-1B2D0D5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0" y="829508"/>
            <a:ext cx="324391" cy="4857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E4CA87-FB89-DFF9-D400-554E6270F088}"/>
              </a:ext>
            </a:extLst>
          </p:cNvPr>
          <p:cNvSpPr txBox="1"/>
          <p:nvPr/>
        </p:nvSpPr>
        <p:spPr>
          <a:xfrm>
            <a:off x="719623" y="1298902"/>
            <a:ext cx="101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A</a:t>
            </a:r>
            <a:endParaRPr kumimoji="1" lang="ja-JP" altLang="en-US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F1850C-7272-4230-D07F-BDEE5133D15B}"/>
              </a:ext>
            </a:extLst>
          </p:cNvPr>
          <p:cNvSpPr txBox="1"/>
          <p:nvPr/>
        </p:nvSpPr>
        <p:spPr>
          <a:xfrm>
            <a:off x="2138445" y="1304809"/>
            <a:ext cx="100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Cultivar 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B4A673-A5C0-E939-B7AA-7A7CEDAC5FCB}"/>
              </a:ext>
            </a:extLst>
          </p:cNvPr>
          <p:cNvSpPr/>
          <p:nvPr/>
        </p:nvSpPr>
        <p:spPr>
          <a:xfrm>
            <a:off x="1318051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5650173-776A-DB20-2D5D-4AA48278D62C}"/>
              </a:ext>
            </a:extLst>
          </p:cNvPr>
          <p:cNvSpPr/>
          <p:nvPr/>
        </p:nvSpPr>
        <p:spPr>
          <a:xfrm>
            <a:off x="1428329" y="846479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C7115A1-3217-D977-4D9E-D8C8E18CF601}"/>
              </a:ext>
            </a:extLst>
          </p:cNvPr>
          <p:cNvSpPr/>
          <p:nvPr/>
        </p:nvSpPr>
        <p:spPr>
          <a:xfrm>
            <a:off x="2519499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CAE06D-A413-5931-A3DE-8FEBD6195AA3}"/>
              </a:ext>
            </a:extLst>
          </p:cNvPr>
          <p:cNvSpPr/>
          <p:nvPr/>
        </p:nvSpPr>
        <p:spPr>
          <a:xfrm>
            <a:off x="2629777" y="829508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79277E-C970-8A6E-3E39-07C6B59718C8}"/>
              </a:ext>
            </a:extLst>
          </p:cNvPr>
          <p:cNvCxnSpPr/>
          <p:nvPr/>
        </p:nvCxnSpPr>
        <p:spPr>
          <a:xfrm>
            <a:off x="2039315" y="1474203"/>
            <a:ext cx="0" cy="30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5BF9632-655A-4338-D648-AC99196E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64" y="1848950"/>
            <a:ext cx="324391" cy="48570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C5C91E-33A3-5BE9-40AE-C65BD19574F2}"/>
              </a:ext>
            </a:extLst>
          </p:cNvPr>
          <p:cNvSpPr/>
          <p:nvPr/>
        </p:nvSpPr>
        <p:spPr>
          <a:xfrm>
            <a:off x="1647112" y="1879084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8D3322-4CC2-313E-942D-EEEC1E598339}"/>
              </a:ext>
            </a:extLst>
          </p:cNvPr>
          <p:cNvSpPr/>
          <p:nvPr/>
        </p:nvSpPr>
        <p:spPr>
          <a:xfrm>
            <a:off x="1755162" y="1879084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A35669-F68F-4613-4CC7-CD2C1B59BD36}"/>
              </a:ext>
            </a:extLst>
          </p:cNvPr>
          <p:cNvCxnSpPr/>
          <p:nvPr/>
        </p:nvCxnSpPr>
        <p:spPr>
          <a:xfrm>
            <a:off x="2033016" y="2425315"/>
            <a:ext cx="0" cy="1447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0143C9B-B736-7D69-C8CE-74441CFD6F69}"/>
              </a:ext>
            </a:extLst>
          </p:cNvPr>
          <p:cNvCxnSpPr>
            <a:cxnSpLocks/>
          </p:cNvCxnSpPr>
          <p:nvPr/>
        </p:nvCxnSpPr>
        <p:spPr>
          <a:xfrm>
            <a:off x="946226" y="2570018"/>
            <a:ext cx="22000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82C6C0-8601-5FE7-899C-03E6BEDCED25}"/>
              </a:ext>
            </a:extLst>
          </p:cNvPr>
          <p:cNvCxnSpPr/>
          <p:nvPr/>
        </p:nvCxnSpPr>
        <p:spPr>
          <a:xfrm>
            <a:off x="950036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D1454F9-779A-3307-A485-E78E675C4F2C}"/>
              </a:ext>
            </a:extLst>
          </p:cNvPr>
          <p:cNvCxnSpPr/>
          <p:nvPr/>
        </p:nvCxnSpPr>
        <p:spPr>
          <a:xfrm>
            <a:off x="3142498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C24885-BF93-134D-4449-98D2503CC19F}"/>
              </a:ext>
            </a:extLst>
          </p:cNvPr>
          <p:cNvCxnSpPr/>
          <p:nvPr/>
        </p:nvCxnSpPr>
        <p:spPr>
          <a:xfrm>
            <a:off x="164509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AE04CD9-C7CC-147E-95F4-85FE4BEAF0F7}"/>
              </a:ext>
            </a:extLst>
          </p:cNvPr>
          <p:cNvCxnSpPr/>
          <p:nvPr/>
        </p:nvCxnSpPr>
        <p:spPr>
          <a:xfrm>
            <a:off x="2388040" y="2566208"/>
            <a:ext cx="0" cy="1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50E11-E15A-2DA6-E932-6484B178B5ED}"/>
              </a:ext>
            </a:extLst>
          </p:cNvPr>
          <p:cNvSpPr/>
          <p:nvPr/>
        </p:nvSpPr>
        <p:spPr>
          <a:xfrm>
            <a:off x="838176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980F2C9-0668-31E3-B1D0-0167BB2BA353}"/>
              </a:ext>
            </a:extLst>
          </p:cNvPr>
          <p:cNvSpPr/>
          <p:nvPr/>
        </p:nvSpPr>
        <p:spPr>
          <a:xfrm>
            <a:off x="946226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8AC39C-114C-864D-7A08-2C2AF5D2471F}"/>
              </a:ext>
            </a:extLst>
          </p:cNvPr>
          <p:cNvSpPr/>
          <p:nvPr/>
        </p:nvSpPr>
        <p:spPr>
          <a:xfrm>
            <a:off x="1539062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9F449B-6685-044B-EDC6-650096E0D67F}"/>
              </a:ext>
            </a:extLst>
          </p:cNvPr>
          <p:cNvSpPr/>
          <p:nvPr/>
        </p:nvSpPr>
        <p:spPr>
          <a:xfrm>
            <a:off x="1647112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7644D8E-C246-1765-F4C5-A9BFA3C8FD63}"/>
              </a:ext>
            </a:extLst>
          </p:cNvPr>
          <p:cNvSpPr/>
          <p:nvPr/>
        </p:nvSpPr>
        <p:spPr>
          <a:xfrm>
            <a:off x="2292521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F94B26A-EE6F-39C8-66E2-94FDD8EEA50C}"/>
              </a:ext>
            </a:extLst>
          </p:cNvPr>
          <p:cNvSpPr/>
          <p:nvPr/>
        </p:nvSpPr>
        <p:spPr>
          <a:xfrm>
            <a:off x="2400571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24EAC9-DFFC-5A24-A41D-7EABC8729660}"/>
              </a:ext>
            </a:extLst>
          </p:cNvPr>
          <p:cNvSpPr/>
          <p:nvPr/>
        </p:nvSpPr>
        <p:spPr>
          <a:xfrm>
            <a:off x="3034448" y="2843962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4D5261-79E4-2881-BE5E-92280259C4B0}"/>
              </a:ext>
            </a:extLst>
          </p:cNvPr>
          <p:cNvSpPr/>
          <p:nvPr/>
        </p:nvSpPr>
        <p:spPr>
          <a:xfrm>
            <a:off x="3142498" y="2843962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6D943D-0635-C99B-735C-E810BE0F761C}"/>
              </a:ext>
            </a:extLst>
          </p:cNvPr>
          <p:cNvSpPr/>
          <p:nvPr/>
        </p:nvSpPr>
        <p:spPr>
          <a:xfrm>
            <a:off x="838176" y="3006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BCB5161-21EF-FA0A-7C92-58F507588813}"/>
              </a:ext>
            </a:extLst>
          </p:cNvPr>
          <p:cNvSpPr/>
          <p:nvPr/>
        </p:nvSpPr>
        <p:spPr>
          <a:xfrm>
            <a:off x="949081" y="2993396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E9C688-F5B8-E9C3-7E7C-CF461FA9A60A}"/>
              </a:ext>
            </a:extLst>
          </p:cNvPr>
          <p:cNvSpPr/>
          <p:nvPr/>
        </p:nvSpPr>
        <p:spPr>
          <a:xfrm>
            <a:off x="1538069" y="2844059"/>
            <a:ext cx="84570" cy="324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C2F3A78-E36C-BF7B-E107-789419CAC35D}"/>
              </a:ext>
            </a:extLst>
          </p:cNvPr>
          <p:cNvSpPr/>
          <p:nvPr/>
        </p:nvSpPr>
        <p:spPr>
          <a:xfrm>
            <a:off x="2292647" y="2927854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CFE9EC8-2022-471B-8BF2-6919BFAD259A}"/>
              </a:ext>
            </a:extLst>
          </p:cNvPr>
          <p:cNvSpPr/>
          <p:nvPr/>
        </p:nvSpPr>
        <p:spPr>
          <a:xfrm>
            <a:off x="2400412" y="2885396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6BC525B-2944-755B-D2E0-4016B32330EE}"/>
              </a:ext>
            </a:extLst>
          </p:cNvPr>
          <p:cNvSpPr/>
          <p:nvPr/>
        </p:nvSpPr>
        <p:spPr>
          <a:xfrm>
            <a:off x="2399085" y="3133425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4FCAB4-75BC-38F9-C706-1BA5F1D88CF7}"/>
              </a:ext>
            </a:extLst>
          </p:cNvPr>
          <p:cNvSpPr/>
          <p:nvPr/>
        </p:nvSpPr>
        <p:spPr>
          <a:xfrm>
            <a:off x="3033947" y="3209395"/>
            <a:ext cx="84570" cy="108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F6FA5C3-E994-FB8B-58A8-FDF9E89E791F}"/>
              </a:ext>
            </a:extLst>
          </p:cNvPr>
          <p:cNvSpPr/>
          <p:nvPr/>
        </p:nvSpPr>
        <p:spPr>
          <a:xfrm>
            <a:off x="3142498" y="2904038"/>
            <a:ext cx="82800" cy="25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418D692-28C1-AF17-A2F4-F7CAAA6B4CA1}"/>
              </a:ext>
            </a:extLst>
          </p:cNvPr>
          <p:cNvCxnSpPr/>
          <p:nvPr/>
        </p:nvCxnSpPr>
        <p:spPr>
          <a:xfrm>
            <a:off x="934700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2702D0B-F93D-B782-AB1E-680CEB36FC35}"/>
              </a:ext>
            </a:extLst>
          </p:cNvPr>
          <p:cNvCxnSpPr/>
          <p:nvPr/>
        </p:nvCxnSpPr>
        <p:spPr>
          <a:xfrm>
            <a:off x="3127162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E56BA5-557B-9131-A391-7413D7168A60}"/>
              </a:ext>
            </a:extLst>
          </p:cNvPr>
          <p:cNvCxnSpPr/>
          <p:nvPr/>
        </p:nvCxnSpPr>
        <p:spPr>
          <a:xfrm>
            <a:off x="162975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13B64A-5B26-D301-8ADD-22144FF45EDA}"/>
              </a:ext>
            </a:extLst>
          </p:cNvPr>
          <p:cNvCxnSpPr/>
          <p:nvPr/>
        </p:nvCxnSpPr>
        <p:spPr>
          <a:xfrm>
            <a:off x="2372704" y="3447271"/>
            <a:ext cx="0" cy="180000"/>
          </a:xfrm>
          <a:prstGeom prst="straightConnector1">
            <a:avLst/>
          </a:prstGeom>
          <a:ln w="19050">
            <a:prstDash val="sysDot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95C5626-A682-F61F-9D5A-6C19134B8D48}"/>
              </a:ext>
            </a:extLst>
          </p:cNvPr>
          <p:cNvSpPr/>
          <p:nvPr/>
        </p:nvSpPr>
        <p:spPr>
          <a:xfrm>
            <a:off x="946226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618A1DB-4687-9C6A-5CF0-863D7E768B79}"/>
              </a:ext>
            </a:extLst>
          </p:cNvPr>
          <p:cNvSpPr/>
          <p:nvPr/>
        </p:nvSpPr>
        <p:spPr>
          <a:xfrm>
            <a:off x="1539062" y="3766945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E76F106-1D91-CBBA-131A-0B95A3F0C6EF}"/>
              </a:ext>
            </a:extLst>
          </p:cNvPr>
          <p:cNvSpPr/>
          <p:nvPr/>
        </p:nvSpPr>
        <p:spPr>
          <a:xfrm>
            <a:off x="240057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EE94E7-DC2E-D9CC-38E9-A99CCD679801}"/>
              </a:ext>
            </a:extLst>
          </p:cNvPr>
          <p:cNvSpPr/>
          <p:nvPr/>
        </p:nvSpPr>
        <p:spPr>
          <a:xfrm>
            <a:off x="3142498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BFA2E1A-6904-1652-FE59-190F1506DD7C}"/>
              </a:ext>
            </a:extLst>
          </p:cNvPr>
          <p:cNvSpPr/>
          <p:nvPr/>
        </p:nvSpPr>
        <p:spPr>
          <a:xfrm>
            <a:off x="944318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56035F-B0B7-D338-93BD-B240C6143B88}"/>
              </a:ext>
            </a:extLst>
          </p:cNvPr>
          <p:cNvSpPr/>
          <p:nvPr/>
        </p:nvSpPr>
        <p:spPr>
          <a:xfrm>
            <a:off x="1538069" y="3986125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E0B6F29-758C-D22C-4EA3-BA72256F8BFD}"/>
              </a:ext>
            </a:extLst>
          </p:cNvPr>
          <p:cNvSpPr/>
          <p:nvPr/>
        </p:nvSpPr>
        <p:spPr>
          <a:xfrm>
            <a:off x="2400412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3FFE4E7-7D63-D964-7E0B-A502F6B922E3}"/>
              </a:ext>
            </a:extLst>
          </p:cNvPr>
          <p:cNvSpPr/>
          <p:nvPr/>
        </p:nvSpPr>
        <p:spPr>
          <a:xfrm>
            <a:off x="2399085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CBEED5C-9254-80C3-82BA-CE888B8DEFC8}"/>
              </a:ext>
            </a:extLst>
          </p:cNvPr>
          <p:cNvSpPr/>
          <p:nvPr/>
        </p:nvSpPr>
        <p:spPr>
          <a:xfrm>
            <a:off x="3142498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399B1D4-B0B4-43FD-635B-4552B1D48B4C}"/>
              </a:ext>
            </a:extLst>
          </p:cNvPr>
          <p:cNvSpPr/>
          <p:nvPr/>
        </p:nvSpPr>
        <p:spPr>
          <a:xfrm>
            <a:off x="837091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279AA4A-9F81-56FD-717B-094803FF82C2}"/>
              </a:ext>
            </a:extLst>
          </p:cNvPr>
          <p:cNvSpPr/>
          <p:nvPr/>
        </p:nvSpPr>
        <p:spPr>
          <a:xfrm>
            <a:off x="835183" y="3854460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F69ADE3-4ED7-17A0-CC41-DF84BD8E2AF8}"/>
              </a:ext>
            </a:extLst>
          </p:cNvPr>
          <p:cNvSpPr/>
          <p:nvPr/>
        </p:nvSpPr>
        <p:spPr>
          <a:xfrm>
            <a:off x="1647394" y="2898059"/>
            <a:ext cx="82800" cy="216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FB1B37-9C91-FEFF-AD13-C9C0DBA39E71}"/>
              </a:ext>
            </a:extLst>
          </p:cNvPr>
          <p:cNvSpPr/>
          <p:nvPr/>
        </p:nvSpPr>
        <p:spPr>
          <a:xfrm>
            <a:off x="1538069" y="3773021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DC833D-A33B-4FA5-7A02-8D4475CED786}"/>
              </a:ext>
            </a:extLst>
          </p:cNvPr>
          <p:cNvSpPr/>
          <p:nvPr/>
        </p:nvSpPr>
        <p:spPr>
          <a:xfrm>
            <a:off x="1647352" y="3770806"/>
            <a:ext cx="84570" cy="4844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41C88BD-4411-9149-8572-B9B2DF905C1C}"/>
              </a:ext>
            </a:extLst>
          </p:cNvPr>
          <p:cNvSpPr/>
          <p:nvPr/>
        </p:nvSpPr>
        <p:spPr>
          <a:xfrm>
            <a:off x="1646359" y="3985223"/>
            <a:ext cx="84570" cy="180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C0A263C-813B-5607-E807-5B7CC91DBF0A}"/>
              </a:ext>
            </a:extLst>
          </p:cNvPr>
          <p:cNvSpPr/>
          <p:nvPr/>
        </p:nvSpPr>
        <p:spPr>
          <a:xfrm>
            <a:off x="1646359" y="3772119"/>
            <a:ext cx="84570" cy="72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7DBFD47-385E-F90A-8206-1A24CC3AEAA6}"/>
              </a:ext>
            </a:extLst>
          </p:cNvPr>
          <p:cNvSpPr/>
          <p:nvPr/>
        </p:nvSpPr>
        <p:spPr>
          <a:xfrm>
            <a:off x="2288134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67B34B8-C28D-8FE5-8BB9-02428F30B4DC}"/>
              </a:ext>
            </a:extLst>
          </p:cNvPr>
          <p:cNvSpPr/>
          <p:nvPr/>
        </p:nvSpPr>
        <p:spPr>
          <a:xfrm>
            <a:off x="2287975" y="3808379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98B15B-08C5-7199-85DE-6FC0D550E4CC}"/>
              </a:ext>
            </a:extLst>
          </p:cNvPr>
          <p:cNvSpPr/>
          <p:nvPr/>
        </p:nvSpPr>
        <p:spPr>
          <a:xfrm>
            <a:off x="2286648" y="4056408"/>
            <a:ext cx="82800" cy="1519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D3DEA26-781F-8757-AC6D-80B0A4C151B3}"/>
              </a:ext>
            </a:extLst>
          </p:cNvPr>
          <p:cNvSpPr/>
          <p:nvPr/>
        </p:nvSpPr>
        <p:spPr>
          <a:xfrm>
            <a:off x="2399085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7C4CE2-B940-1150-CF8B-5EB3FBA62AFF}"/>
              </a:ext>
            </a:extLst>
          </p:cNvPr>
          <p:cNvSpPr/>
          <p:nvPr/>
        </p:nvSpPr>
        <p:spPr>
          <a:xfrm>
            <a:off x="2286648" y="3945476"/>
            <a:ext cx="82800" cy="72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E994328-0BC2-11B1-9A6A-7586E67EFFD9}"/>
              </a:ext>
            </a:extLst>
          </p:cNvPr>
          <p:cNvSpPr/>
          <p:nvPr/>
        </p:nvSpPr>
        <p:spPr>
          <a:xfrm>
            <a:off x="3141545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B0306E-9FA0-664B-6719-985629B2DE59}"/>
              </a:ext>
            </a:extLst>
          </p:cNvPr>
          <p:cNvSpPr/>
          <p:nvPr/>
        </p:nvSpPr>
        <p:spPr>
          <a:xfrm>
            <a:off x="3033947" y="3766945"/>
            <a:ext cx="84570" cy="4844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6F5DAE-1F63-DF84-E457-B1F65C702BC0}"/>
              </a:ext>
            </a:extLst>
          </p:cNvPr>
          <p:cNvSpPr/>
          <p:nvPr/>
        </p:nvSpPr>
        <p:spPr>
          <a:xfrm>
            <a:off x="3033947" y="3827021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DBBCCF1-12EA-67BB-DA9A-819FD8CC932E}"/>
              </a:ext>
            </a:extLst>
          </p:cNvPr>
          <p:cNvSpPr/>
          <p:nvPr/>
        </p:nvSpPr>
        <p:spPr>
          <a:xfrm>
            <a:off x="3032994" y="3968289"/>
            <a:ext cx="82800" cy="108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E68893-645C-9B55-54F8-288C1C3A1F22}"/>
              </a:ext>
            </a:extLst>
          </p:cNvPr>
          <p:cNvSpPr txBox="1"/>
          <p:nvPr/>
        </p:nvSpPr>
        <p:spPr>
          <a:xfrm>
            <a:off x="1146369" y="3763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864702-3B8C-82BE-6AAB-696A73CC19D3}"/>
              </a:ext>
            </a:extLst>
          </p:cNvPr>
          <p:cNvSpPr txBox="1"/>
          <p:nvPr/>
        </p:nvSpPr>
        <p:spPr>
          <a:xfrm>
            <a:off x="1833173" y="37608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806DFBC-C5BC-6627-9879-AC0FD10E1E4A}"/>
              </a:ext>
            </a:extLst>
          </p:cNvPr>
          <p:cNvSpPr txBox="1"/>
          <p:nvPr/>
        </p:nvSpPr>
        <p:spPr>
          <a:xfrm>
            <a:off x="2589191" y="37708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A5BE6C-951E-42B6-7DBE-93D6548CE816}"/>
              </a:ext>
            </a:extLst>
          </p:cNvPr>
          <p:cNvSpPr txBox="1"/>
          <p:nvPr/>
        </p:nvSpPr>
        <p:spPr>
          <a:xfrm>
            <a:off x="1139529" y="28456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34CA30D-0B69-CC42-9AFC-B8D78B1EFD50}"/>
              </a:ext>
            </a:extLst>
          </p:cNvPr>
          <p:cNvSpPr txBox="1"/>
          <p:nvPr/>
        </p:nvSpPr>
        <p:spPr>
          <a:xfrm>
            <a:off x="1826333" y="284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6CC3065-C036-73B8-95C7-E8553E1ABD0B}"/>
              </a:ext>
            </a:extLst>
          </p:cNvPr>
          <p:cNvSpPr txBox="1"/>
          <p:nvPr/>
        </p:nvSpPr>
        <p:spPr>
          <a:xfrm>
            <a:off x="2582351" y="2853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5D23940-D67C-3822-E5F7-422698BB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0" y="4379746"/>
            <a:ext cx="264478" cy="396000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60B47C0-0D2A-D876-E791-B89357D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1" y="4364985"/>
            <a:ext cx="264478" cy="396000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32BA056A-0DDF-743A-FA73-AEA78003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52" y="4374637"/>
            <a:ext cx="264478" cy="3960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F193FD5A-7BCA-EB0B-9B10-65D852C3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23" y="4379746"/>
            <a:ext cx="264478" cy="3960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80AAA40-1C9E-35F5-DD07-ABD8915DF148}"/>
              </a:ext>
            </a:extLst>
          </p:cNvPr>
          <p:cNvSpPr txBox="1"/>
          <p:nvPr/>
        </p:nvSpPr>
        <p:spPr>
          <a:xfrm>
            <a:off x="1226371" y="19606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A18856B-26ED-CB75-3BC1-1DA5E900A3EF}"/>
              </a:ext>
            </a:extLst>
          </p:cNvPr>
          <p:cNvSpPr txBox="1"/>
          <p:nvPr/>
        </p:nvSpPr>
        <p:spPr>
          <a:xfrm>
            <a:off x="443969" y="29168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</a:t>
            </a:r>
            <a:r>
              <a:rPr lang="en-US" altLang="ja-JP" sz="1600" b="1" dirty="0">
                <a:ea typeface="UD デジタル 教科書体 N-B" panose="02020700000000000000" pitchFamily="17" charset="-128"/>
              </a:rPr>
              <a:t>2</a:t>
            </a:r>
            <a:endParaRPr kumimoji="1" lang="en-US" altLang="ja-JP" sz="1600" b="1" dirty="0">
              <a:ea typeface="UD デジタル 教科書体 N-B" panose="02020700000000000000" pitchFamily="17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09F5F19-8B6E-230F-E5CD-60F985B67333}"/>
              </a:ext>
            </a:extLst>
          </p:cNvPr>
          <p:cNvSpPr txBox="1"/>
          <p:nvPr/>
        </p:nvSpPr>
        <p:spPr>
          <a:xfrm>
            <a:off x="443969" y="38478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ea typeface="UD デジタル 教科書体 N-B" panose="02020700000000000000" pitchFamily="17" charset="-128"/>
              </a:rPr>
              <a:t>F7</a:t>
            </a: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A97C3363-89CF-A618-F962-856EBE9AC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7"/>
          <a:stretch/>
        </p:blipFill>
        <p:spPr>
          <a:xfrm>
            <a:off x="7520186" y="6342481"/>
            <a:ext cx="1648402" cy="2874948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A606DC02-5A7C-DD60-DFE9-D303710A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2852" y="5850171"/>
            <a:ext cx="2701318" cy="4166783"/>
          </a:xfrm>
          <a:prstGeom prst="rect">
            <a:avLst/>
          </a:prstGeom>
        </p:spPr>
      </p:pic>
      <p:sp>
        <p:nvSpPr>
          <p:cNvPr id="84" name="テキスト ボックス 17">
            <a:extLst>
              <a:ext uri="{FF2B5EF4-FFF2-40B4-BE49-F238E27FC236}">
                <a16:creationId xmlns:a16="http://schemas.microsoft.com/office/drawing/2014/main" id="{273273B8-0D30-A673-B7B7-86DE32F07DAA}"/>
              </a:ext>
            </a:extLst>
          </p:cNvPr>
          <p:cNvSpPr txBox="1"/>
          <p:nvPr/>
        </p:nvSpPr>
        <p:spPr>
          <a:xfrm>
            <a:off x="-1781988" y="690628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テキスト ボックス 18">
            <a:extLst>
              <a:ext uri="{FF2B5EF4-FFF2-40B4-BE49-F238E27FC236}">
                <a16:creationId xmlns:a16="http://schemas.microsoft.com/office/drawing/2014/main" id="{DCDAB425-AEEB-881D-4E98-7BB37AC2ACFC}"/>
              </a:ext>
            </a:extLst>
          </p:cNvPr>
          <p:cNvSpPr txBox="1"/>
          <p:nvPr/>
        </p:nvSpPr>
        <p:spPr>
          <a:xfrm>
            <a:off x="-2691355" y="903276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F9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83BB0CF2-CEEE-13F3-8E7F-7764287AB47F}"/>
              </a:ext>
            </a:extLst>
          </p:cNvPr>
          <p:cNvSpPr txBox="1"/>
          <p:nvPr/>
        </p:nvSpPr>
        <p:spPr>
          <a:xfrm>
            <a:off x="-2342791" y="5445958"/>
            <a:ext cx="301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3D2185F3-9F22-59C5-E0EC-31374D9B8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0"/>
          <a:stretch/>
        </p:blipFill>
        <p:spPr>
          <a:xfrm>
            <a:off x="1484681" y="6342481"/>
            <a:ext cx="5318708" cy="2874948"/>
          </a:xfrm>
          <a:prstGeom prst="rect">
            <a:avLst/>
          </a:prstGeom>
        </p:spPr>
      </p:pic>
      <p:sp>
        <p:nvSpPr>
          <p:cNvPr id="88" name="テキスト ボックス 88">
            <a:extLst>
              <a:ext uri="{FF2B5EF4-FFF2-40B4-BE49-F238E27FC236}">
                <a16:creationId xmlns:a16="http://schemas.microsoft.com/office/drawing/2014/main" id="{F9D3D528-5370-FD14-CF13-70C13B2167D8}"/>
              </a:ext>
            </a:extLst>
          </p:cNvPr>
          <p:cNvSpPr txBox="1"/>
          <p:nvPr/>
        </p:nvSpPr>
        <p:spPr>
          <a:xfrm>
            <a:off x="1307299" y="6034704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テキスト ボックス 89">
            <a:extLst>
              <a:ext uri="{FF2B5EF4-FFF2-40B4-BE49-F238E27FC236}">
                <a16:creationId xmlns:a16="http://schemas.microsoft.com/office/drawing/2014/main" id="{BB28DCBF-1A39-F72F-B91E-61D2C4E66982}"/>
              </a:ext>
            </a:extLst>
          </p:cNvPr>
          <p:cNvSpPr txBox="1"/>
          <p:nvPr/>
        </p:nvSpPr>
        <p:spPr>
          <a:xfrm>
            <a:off x="3510131" y="6034703"/>
            <a:ext cx="14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テキスト ボックス 90">
            <a:extLst>
              <a:ext uri="{FF2B5EF4-FFF2-40B4-BE49-F238E27FC236}">
                <a16:creationId xmlns:a16="http://schemas.microsoft.com/office/drawing/2014/main" id="{C43AD870-119A-DE70-0123-44485386AF22}"/>
              </a:ext>
            </a:extLst>
          </p:cNvPr>
          <p:cNvSpPr txBox="1"/>
          <p:nvPr/>
        </p:nvSpPr>
        <p:spPr>
          <a:xfrm>
            <a:off x="5239257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91">
            <a:extLst>
              <a:ext uri="{FF2B5EF4-FFF2-40B4-BE49-F238E27FC236}">
                <a16:creationId xmlns:a16="http://schemas.microsoft.com/office/drawing/2014/main" id="{E13DC4D2-44EF-5CAE-389A-BA1E795D41D8}"/>
              </a:ext>
            </a:extLst>
          </p:cNvPr>
          <p:cNvSpPr txBox="1"/>
          <p:nvPr/>
        </p:nvSpPr>
        <p:spPr>
          <a:xfrm>
            <a:off x="7583613" y="6034703"/>
            <a:ext cx="1595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〃       × Cultivar D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92">
            <a:extLst>
              <a:ext uri="{FF2B5EF4-FFF2-40B4-BE49-F238E27FC236}">
                <a16:creationId xmlns:a16="http://schemas.microsoft.com/office/drawing/2014/main" id="{EFB1B333-B53C-25D5-883D-105C70791E62}"/>
              </a:ext>
            </a:extLst>
          </p:cNvPr>
          <p:cNvSpPr txBox="1"/>
          <p:nvPr/>
        </p:nvSpPr>
        <p:spPr>
          <a:xfrm>
            <a:off x="6848962" y="7283220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0D35A6-CB91-64F5-8EF4-D099BFB7934C}"/>
              </a:ext>
            </a:extLst>
          </p:cNvPr>
          <p:cNvSpPr/>
          <p:nvPr/>
        </p:nvSpPr>
        <p:spPr>
          <a:xfrm>
            <a:off x="1185379" y="6034703"/>
            <a:ext cx="2110771" cy="326853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F83F110E-9D87-71E6-4335-6EA07F2E078A}"/>
              </a:ext>
            </a:extLst>
          </p:cNvPr>
          <p:cNvSpPr/>
          <p:nvPr/>
        </p:nvSpPr>
        <p:spPr>
          <a:xfrm>
            <a:off x="-2713293" y="5414148"/>
            <a:ext cx="3889093" cy="4791919"/>
          </a:xfrm>
          <a:custGeom>
            <a:avLst/>
            <a:gdLst>
              <a:gd name="connsiteX0" fmla="*/ 3889093 w 3889093"/>
              <a:gd name="connsiteY0" fmla="*/ 601884 h 4791919"/>
              <a:gd name="connsiteX1" fmla="*/ 3264060 w 3889093"/>
              <a:gd name="connsiteY1" fmla="*/ 0 h 4791919"/>
              <a:gd name="connsiteX2" fmla="*/ 0 w 3889093"/>
              <a:gd name="connsiteY2" fmla="*/ 0 h 4791919"/>
              <a:gd name="connsiteX3" fmla="*/ 0 w 3889093"/>
              <a:gd name="connsiteY3" fmla="*/ 4791919 h 4791919"/>
              <a:gd name="connsiteX4" fmla="*/ 3287210 w 3889093"/>
              <a:gd name="connsiteY4" fmla="*/ 4791919 h 4791919"/>
              <a:gd name="connsiteX5" fmla="*/ 3889093 w 3889093"/>
              <a:gd name="connsiteY5" fmla="*/ 3900668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093" h="4791919">
                <a:moveTo>
                  <a:pt x="3889093" y="601884"/>
                </a:moveTo>
                <a:lnTo>
                  <a:pt x="3264060" y="0"/>
                </a:lnTo>
                <a:lnTo>
                  <a:pt x="0" y="0"/>
                </a:lnTo>
                <a:lnTo>
                  <a:pt x="0" y="4791919"/>
                </a:lnTo>
                <a:lnTo>
                  <a:pt x="3287210" y="4791919"/>
                </a:lnTo>
                <a:lnTo>
                  <a:pt x="3889093" y="3900668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11808550-C7FA-2C84-7A0D-2251A07E1757}"/>
              </a:ext>
            </a:extLst>
          </p:cNvPr>
          <p:cNvSpPr/>
          <p:nvPr/>
        </p:nvSpPr>
        <p:spPr>
          <a:xfrm rot="5400000">
            <a:off x="5030552" y="5762593"/>
            <a:ext cx="336929" cy="7726002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テキスト ボックス 96">
            <a:extLst>
              <a:ext uri="{FF2B5EF4-FFF2-40B4-BE49-F238E27FC236}">
                <a16:creationId xmlns:a16="http://schemas.microsoft.com/office/drawing/2014/main" id="{7B0B6595-2358-BE94-0967-F93DDC5973A9}"/>
              </a:ext>
            </a:extLst>
          </p:cNvPr>
          <p:cNvSpPr txBox="1"/>
          <p:nvPr/>
        </p:nvSpPr>
        <p:spPr>
          <a:xfrm>
            <a:off x="4220489" y="9816899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kumimoji="1" lang="ja-JP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opulation</a:t>
            </a:r>
            <a:endParaRPr kumimoji="1"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テキスト ボックス 25">
            <a:extLst>
              <a:ext uri="{FF2B5EF4-FFF2-40B4-BE49-F238E27FC236}">
                <a16:creationId xmlns:a16="http://schemas.microsoft.com/office/drawing/2014/main" id="{1411A80F-15D5-3A14-33AE-80094E4B34CC}"/>
              </a:ext>
            </a:extLst>
          </p:cNvPr>
          <p:cNvSpPr txBox="1"/>
          <p:nvPr/>
        </p:nvSpPr>
        <p:spPr>
          <a:xfrm>
            <a:off x="6940141" y="6034703"/>
            <a:ext cx="58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08F2553-5A9E-50E9-CA68-8FD0C00EBD87}"/>
              </a:ext>
            </a:extLst>
          </p:cNvPr>
          <p:cNvSpPr txBox="1"/>
          <p:nvPr/>
        </p:nvSpPr>
        <p:spPr>
          <a:xfrm>
            <a:off x="483277" y="338779"/>
            <a:ext cx="309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Recombinant inbred line (RIL)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9E5106-44F2-776A-0B55-0465DA7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578932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8758B3-1E0C-439B-ED26-33A0F93E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6693009"/>
            <a:ext cx="476164" cy="7129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68F770-2744-F97F-918E-34FE3C9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0" y="7627171"/>
            <a:ext cx="476164" cy="7129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BD9DF-D974-278F-87B8-B55F5E6EAC99}"/>
              </a:ext>
            </a:extLst>
          </p:cNvPr>
          <p:cNvSpPr/>
          <p:nvPr/>
        </p:nvSpPr>
        <p:spPr>
          <a:xfrm>
            <a:off x="1854995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427F6-F7A2-203F-374E-D2D581327EB7}"/>
              </a:ext>
            </a:extLst>
          </p:cNvPr>
          <p:cNvSpPr/>
          <p:nvPr/>
        </p:nvSpPr>
        <p:spPr>
          <a:xfrm>
            <a:off x="2029292" y="761503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7064DF-934B-73C9-1640-492D1AB1650B}"/>
              </a:ext>
            </a:extLst>
          </p:cNvPr>
          <p:cNvSpPr/>
          <p:nvPr/>
        </p:nvSpPr>
        <p:spPr>
          <a:xfrm>
            <a:off x="1854995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6309C6-7176-1732-028B-25D2B3FAEE1D}"/>
              </a:ext>
            </a:extLst>
          </p:cNvPr>
          <p:cNvSpPr/>
          <p:nvPr/>
        </p:nvSpPr>
        <p:spPr>
          <a:xfrm>
            <a:off x="2029292" y="82228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1DA481-88F9-2527-37FF-2CFFB1317865}"/>
              </a:ext>
            </a:extLst>
          </p:cNvPr>
          <p:cNvSpPr/>
          <p:nvPr/>
        </p:nvSpPr>
        <p:spPr>
          <a:xfrm>
            <a:off x="1854995" y="78225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C39F77-97DA-1EC8-B712-715D0E9B534A}"/>
              </a:ext>
            </a:extLst>
          </p:cNvPr>
          <p:cNvSpPr/>
          <p:nvPr/>
        </p:nvSpPr>
        <p:spPr>
          <a:xfrm>
            <a:off x="1854995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608309-BDBA-C03A-06F4-0E7E66BDE76B}"/>
              </a:ext>
            </a:extLst>
          </p:cNvPr>
          <p:cNvSpPr/>
          <p:nvPr/>
        </p:nvSpPr>
        <p:spPr>
          <a:xfrm>
            <a:off x="2029292" y="576767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F33468-579F-C571-9D1C-068EA42B0273}"/>
              </a:ext>
            </a:extLst>
          </p:cNvPr>
          <p:cNvSpPr/>
          <p:nvPr/>
        </p:nvSpPr>
        <p:spPr>
          <a:xfrm>
            <a:off x="1854995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2900AA-1157-547C-83F7-C5EC4FABA719}"/>
              </a:ext>
            </a:extLst>
          </p:cNvPr>
          <p:cNvSpPr/>
          <p:nvPr/>
        </p:nvSpPr>
        <p:spPr>
          <a:xfrm>
            <a:off x="2029292" y="637549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1BE965-D5F6-5D53-E592-AAD728517C34}"/>
              </a:ext>
            </a:extLst>
          </p:cNvPr>
          <p:cNvSpPr/>
          <p:nvPr/>
        </p:nvSpPr>
        <p:spPr>
          <a:xfrm>
            <a:off x="1854995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07D44-F047-AC9A-F05D-1E506E0D9CDD}"/>
              </a:ext>
            </a:extLst>
          </p:cNvPr>
          <p:cNvSpPr/>
          <p:nvPr/>
        </p:nvSpPr>
        <p:spPr>
          <a:xfrm>
            <a:off x="2029292" y="617544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D208C7-D684-3C0E-839E-6339245A841E}"/>
              </a:ext>
            </a:extLst>
          </p:cNvPr>
          <p:cNvSpPr/>
          <p:nvPr/>
        </p:nvSpPr>
        <p:spPr>
          <a:xfrm>
            <a:off x="1854995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EF92E3-2507-29D5-ABF2-980AEFD9434F}"/>
              </a:ext>
            </a:extLst>
          </p:cNvPr>
          <p:cNvSpPr/>
          <p:nvPr/>
        </p:nvSpPr>
        <p:spPr>
          <a:xfrm>
            <a:off x="2029292" y="584683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07E43A-DC69-19A6-71C0-D7F948B7D3E5}"/>
              </a:ext>
            </a:extLst>
          </p:cNvPr>
          <p:cNvSpPr/>
          <p:nvPr/>
        </p:nvSpPr>
        <p:spPr>
          <a:xfrm>
            <a:off x="1854995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2AB040-041F-4E21-C89D-391DF9982846}"/>
              </a:ext>
            </a:extLst>
          </p:cNvPr>
          <p:cNvSpPr/>
          <p:nvPr/>
        </p:nvSpPr>
        <p:spPr>
          <a:xfrm>
            <a:off x="2029292" y="668754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F068858-C815-C2E3-E410-1662FFBF0BA4}"/>
              </a:ext>
            </a:extLst>
          </p:cNvPr>
          <p:cNvSpPr/>
          <p:nvPr/>
        </p:nvSpPr>
        <p:spPr>
          <a:xfrm>
            <a:off x="1854995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39AAB34-F5F0-9B70-037D-74B63DFAD58C}"/>
              </a:ext>
            </a:extLst>
          </p:cNvPr>
          <p:cNvSpPr/>
          <p:nvPr/>
        </p:nvSpPr>
        <p:spPr>
          <a:xfrm>
            <a:off x="2029292" y="676670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テキスト ボックス 100">
            <a:extLst>
              <a:ext uri="{FF2B5EF4-FFF2-40B4-BE49-F238E27FC236}">
                <a16:creationId xmlns:a16="http://schemas.microsoft.com/office/drawing/2014/main" id="{9A9B5C58-7FF6-BC78-0EA3-CFCB0E01CEC0}"/>
              </a:ext>
            </a:extLst>
          </p:cNvPr>
          <p:cNvSpPr txBox="1"/>
          <p:nvPr/>
        </p:nvSpPr>
        <p:spPr>
          <a:xfrm>
            <a:off x="2155465" y="570738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BF8F3164-446F-1AE5-C4B3-482892EF55A1}"/>
              </a:ext>
            </a:extLst>
          </p:cNvPr>
          <p:cNvSpPr txBox="1"/>
          <p:nvPr/>
        </p:nvSpPr>
        <p:spPr>
          <a:xfrm>
            <a:off x="2155464" y="603469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137A05B5-1EFD-9FE6-B0DA-21B484E9EE35}"/>
              </a:ext>
            </a:extLst>
          </p:cNvPr>
          <p:cNvSpPr txBox="1"/>
          <p:nvPr/>
        </p:nvSpPr>
        <p:spPr>
          <a:xfrm>
            <a:off x="2155464" y="6241485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テキスト ボックス 100">
            <a:extLst>
              <a:ext uri="{FF2B5EF4-FFF2-40B4-BE49-F238E27FC236}">
                <a16:creationId xmlns:a16="http://schemas.microsoft.com/office/drawing/2014/main" id="{7EC04526-384F-4E51-DA26-B4C5B96CE257}"/>
              </a:ext>
            </a:extLst>
          </p:cNvPr>
          <p:cNvSpPr txBox="1"/>
          <p:nvPr/>
        </p:nvSpPr>
        <p:spPr>
          <a:xfrm>
            <a:off x="2155463" y="6628171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テキスト ボックス 100">
            <a:extLst>
              <a:ext uri="{FF2B5EF4-FFF2-40B4-BE49-F238E27FC236}">
                <a16:creationId xmlns:a16="http://schemas.microsoft.com/office/drawing/2014/main" id="{AE7ED2D8-0D64-5323-6FA3-09C9137DB402}"/>
              </a:ext>
            </a:extLst>
          </p:cNvPr>
          <p:cNvSpPr txBox="1"/>
          <p:nvPr/>
        </p:nvSpPr>
        <p:spPr>
          <a:xfrm>
            <a:off x="2155463" y="7672172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テキスト ボックス 100">
            <a:extLst>
              <a:ext uri="{FF2B5EF4-FFF2-40B4-BE49-F238E27FC236}">
                <a16:creationId xmlns:a16="http://schemas.microsoft.com/office/drawing/2014/main" id="{E10296E0-3F73-F3CE-82C2-C88DCAA09E0A}"/>
              </a:ext>
            </a:extLst>
          </p:cNvPr>
          <p:cNvSpPr txBox="1"/>
          <p:nvPr/>
        </p:nvSpPr>
        <p:spPr>
          <a:xfrm>
            <a:off x="2155463" y="8088986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SNP4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FB1B63A-DA1C-3903-15DC-F0EBB3B54CF2}"/>
              </a:ext>
            </a:extLst>
          </p:cNvPr>
          <p:cNvSpPr/>
          <p:nvPr/>
        </p:nvSpPr>
        <p:spPr>
          <a:xfrm>
            <a:off x="2905061" y="6861685"/>
            <a:ext cx="365760" cy="3777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8934B8DC-91F3-C9AB-094A-9C3135B4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8439"/>
              </p:ext>
            </p:extLst>
          </p:nvPr>
        </p:nvGraphicFramePr>
        <p:xfrm>
          <a:off x="3524725" y="6116238"/>
          <a:ext cx="25793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204145242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219609065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204522787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3064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NAM2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NAM3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9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0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SNP2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SNP3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SNP4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3862329"/>
                  </a:ext>
                </a:extLst>
              </a:tr>
            </a:tbl>
          </a:graphicData>
        </a:graphic>
      </p:graphicFrame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79F6E20E-BB04-F52D-79CA-35C778778529}"/>
              </a:ext>
            </a:extLst>
          </p:cNvPr>
          <p:cNvSpPr txBox="1"/>
          <p:nvPr/>
        </p:nvSpPr>
        <p:spPr>
          <a:xfrm>
            <a:off x="528887" y="5995869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50B666FE-008A-41BC-B326-61197C24D935}"/>
              </a:ext>
            </a:extLst>
          </p:cNvPr>
          <p:cNvSpPr txBox="1"/>
          <p:nvPr/>
        </p:nvSpPr>
        <p:spPr>
          <a:xfrm>
            <a:off x="528887" y="689018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テキスト ボックス 100">
            <a:extLst>
              <a:ext uri="{FF2B5EF4-FFF2-40B4-BE49-F238E27FC236}">
                <a16:creationId xmlns:a16="http://schemas.microsoft.com/office/drawing/2014/main" id="{E3723C60-6722-EAB9-2B98-DD5B97FC03E8}"/>
              </a:ext>
            </a:extLst>
          </p:cNvPr>
          <p:cNvSpPr txBox="1"/>
          <p:nvPr/>
        </p:nvSpPr>
        <p:spPr>
          <a:xfrm>
            <a:off x="528887" y="7858505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C67CA82-0B10-953A-0026-3F553124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600189"/>
            <a:ext cx="476164" cy="71295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985E4F6-1B9A-F06A-2BCF-ECFBC53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1503871"/>
            <a:ext cx="476164" cy="71295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9811576-A7C4-2A7A-013F-57C54E80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2438033"/>
            <a:ext cx="476164" cy="712955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BFEDDD-C57F-89E1-1F58-CB8238F8DA57}"/>
              </a:ext>
            </a:extLst>
          </p:cNvPr>
          <p:cNvSpPr/>
          <p:nvPr/>
        </p:nvSpPr>
        <p:spPr>
          <a:xfrm>
            <a:off x="6121603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045AF8-91E5-25F6-910B-9FB21E65243F}"/>
              </a:ext>
            </a:extLst>
          </p:cNvPr>
          <p:cNvSpPr/>
          <p:nvPr/>
        </p:nvSpPr>
        <p:spPr>
          <a:xfrm>
            <a:off x="6295900" y="242590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AB38804-85D6-E640-7C9B-C3C39AB7AA61}"/>
              </a:ext>
            </a:extLst>
          </p:cNvPr>
          <p:cNvSpPr/>
          <p:nvPr/>
        </p:nvSpPr>
        <p:spPr>
          <a:xfrm>
            <a:off x="6121603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025CA64-7C12-A376-09FD-DF6AD2CE0C63}"/>
              </a:ext>
            </a:extLst>
          </p:cNvPr>
          <p:cNvSpPr/>
          <p:nvPr/>
        </p:nvSpPr>
        <p:spPr>
          <a:xfrm>
            <a:off x="6295900" y="303372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C93D616-48AD-B295-D7AF-FCA58F70B496}"/>
              </a:ext>
            </a:extLst>
          </p:cNvPr>
          <p:cNvSpPr/>
          <p:nvPr/>
        </p:nvSpPr>
        <p:spPr>
          <a:xfrm>
            <a:off x="6121603" y="26333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98C771-373B-5684-A349-4EE75AF34DAE}"/>
              </a:ext>
            </a:extLst>
          </p:cNvPr>
          <p:cNvSpPr/>
          <p:nvPr/>
        </p:nvSpPr>
        <p:spPr>
          <a:xfrm>
            <a:off x="6121603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C0B8E-578F-EC55-D5B1-23CFDCC9B6A3}"/>
              </a:ext>
            </a:extLst>
          </p:cNvPr>
          <p:cNvSpPr/>
          <p:nvPr/>
        </p:nvSpPr>
        <p:spPr>
          <a:xfrm>
            <a:off x="6295900" y="57853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4EF6D6-8F11-D56A-6105-67D722D1FB0F}"/>
              </a:ext>
            </a:extLst>
          </p:cNvPr>
          <p:cNvSpPr/>
          <p:nvPr/>
        </p:nvSpPr>
        <p:spPr>
          <a:xfrm>
            <a:off x="6121603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1FCF95-78C5-E2DF-2809-833D566FB07C}"/>
              </a:ext>
            </a:extLst>
          </p:cNvPr>
          <p:cNvSpPr/>
          <p:nvPr/>
        </p:nvSpPr>
        <p:spPr>
          <a:xfrm>
            <a:off x="6295900" y="1186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176E9AE-79CA-7DED-D9B0-45509E7047B5}"/>
              </a:ext>
            </a:extLst>
          </p:cNvPr>
          <p:cNvSpPr/>
          <p:nvPr/>
        </p:nvSpPr>
        <p:spPr>
          <a:xfrm>
            <a:off x="6121603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F5756AE-3D00-4482-8D17-1D14607D3273}"/>
              </a:ext>
            </a:extLst>
          </p:cNvPr>
          <p:cNvSpPr/>
          <p:nvPr/>
        </p:nvSpPr>
        <p:spPr>
          <a:xfrm>
            <a:off x="6295900" y="98630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32952B5-0981-5FAC-3DA0-EAC52E89A276}"/>
              </a:ext>
            </a:extLst>
          </p:cNvPr>
          <p:cNvSpPr/>
          <p:nvPr/>
        </p:nvSpPr>
        <p:spPr>
          <a:xfrm>
            <a:off x="6121603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C7F9EEC-91D1-A11E-522A-DF53E2856A13}"/>
              </a:ext>
            </a:extLst>
          </p:cNvPr>
          <p:cNvSpPr/>
          <p:nvPr/>
        </p:nvSpPr>
        <p:spPr>
          <a:xfrm>
            <a:off x="6295900" y="65769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3B242DA-BF61-50D3-CECA-A0A7CAD88972}"/>
              </a:ext>
            </a:extLst>
          </p:cNvPr>
          <p:cNvSpPr/>
          <p:nvPr/>
        </p:nvSpPr>
        <p:spPr>
          <a:xfrm>
            <a:off x="6121603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25E758-1AF3-3F40-ADCD-231E70E37BF6}"/>
              </a:ext>
            </a:extLst>
          </p:cNvPr>
          <p:cNvSpPr/>
          <p:nvPr/>
        </p:nvSpPr>
        <p:spPr>
          <a:xfrm>
            <a:off x="6295900" y="149840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543760A-2219-647F-058A-A0346D80C270}"/>
              </a:ext>
            </a:extLst>
          </p:cNvPr>
          <p:cNvSpPr/>
          <p:nvPr/>
        </p:nvSpPr>
        <p:spPr>
          <a:xfrm>
            <a:off x="6121603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1CF5666-0DCC-F4AF-4F3D-650319ECD5B7}"/>
              </a:ext>
            </a:extLst>
          </p:cNvPr>
          <p:cNvSpPr/>
          <p:nvPr/>
        </p:nvSpPr>
        <p:spPr>
          <a:xfrm>
            <a:off x="6295900" y="157756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4" name="テキスト ボックス 100">
            <a:extLst>
              <a:ext uri="{FF2B5EF4-FFF2-40B4-BE49-F238E27FC236}">
                <a16:creationId xmlns:a16="http://schemas.microsoft.com/office/drawing/2014/main" id="{28A612CD-ADCE-6F25-43E8-BCBA6F4FBA3B}"/>
              </a:ext>
            </a:extLst>
          </p:cNvPr>
          <p:cNvSpPr txBox="1"/>
          <p:nvPr/>
        </p:nvSpPr>
        <p:spPr>
          <a:xfrm>
            <a:off x="975847" y="806731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テキスト ボックス 100">
            <a:extLst>
              <a:ext uri="{FF2B5EF4-FFF2-40B4-BE49-F238E27FC236}">
                <a16:creationId xmlns:a16="http://schemas.microsoft.com/office/drawing/2014/main" id="{7F85E822-3C32-9B4B-9078-AE39A63D79C6}"/>
              </a:ext>
            </a:extLst>
          </p:cNvPr>
          <p:cNvSpPr txBox="1"/>
          <p:nvPr/>
        </p:nvSpPr>
        <p:spPr>
          <a:xfrm>
            <a:off x="975847" y="170104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テキスト ボックス 100">
            <a:extLst>
              <a:ext uri="{FF2B5EF4-FFF2-40B4-BE49-F238E27FC236}">
                <a16:creationId xmlns:a16="http://schemas.microsoft.com/office/drawing/2014/main" id="{A0ED8475-71CC-6B4F-A2F9-45969B03D50E}"/>
              </a:ext>
            </a:extLst>
          </p:cNvPr>
          <p:cNvSpPr txBox="1"/>
          <p:nvPr/>
        </p:nvSpPr>
        <p:spPr>
          <a:xfrm>
            <a:off x="975847" y="266936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85E28067-E58A-7604-F558-628E06F4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0" y="3785954"/>
            <a:ext cx="476164" cy="712955"/>
          </a:xfrm>
          <a:prstGeom prst="rect">
            <a:avLst/>
          </a:prstGeom>
        </p:spPr>
      </p:pic>
      <p:sp>
        <p:nvSpPr>
          <p:cNvPr id="68" name="テキスト ボックス 100">
            <a:extLst>
              <a:ext uri="{FF2B5EF4-FFF2-40B4-BE49-F238E27FC236}">
                <a16:creationId xmlns:a16="http://schemas.microsoft.com/office/drawing/2014/main" id="{660D7D93-4056-98A3-E6B5-8CDD92C1DAEB}"/>
              </a:ext>
            </a:extLst>
          </p:cNvPr>
          <p:cNvSpPr txBox="1"/>
          <p:nvPr/>
        </p:nvSpPr>
        <p:spPr>
          <a:xfrm>
            <a:off x="868681" y="4017288"/>
            <a:ext cx="83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NAM747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9C3E31-28B3-37D6-D434-EFF01D59AD9F}"/>
              </a:ext>
            </a:extLst>
          </p:cNvPr>
          <p:cNvSpPr txBox="1"/>
          <p:nvPr/>
        </p:nvSpPr>
        <p:spPr>
          <a:xfrm>
            <a:off x="1578536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77A1FAD-A0A7-F22C-4A12-13357701B1AB}"/>
              </a:ext>
            </a:extLst>
          </p:cNvPr>
          <p:cNvSpPr/>
          <p:nvPr/>
        </p:nvSpPr>
        <p:spPr>
          <a:xfrm>
            <a:off x="6121603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98500F0-ABA2-02AE-B9F2-695C92CA3161}"/>
              </a:ext>
            </a:extLst>
          </p:cNvPr>
          <p:cNvSpPr/>
          <p:nvPr/>
        </p:nvSpPr>
        <p:spPr>
          <a:xfrm>
            <a:off x="6295900" y="37728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95C92-A791-7973-312C-182ABA7B6451}"/>
              </a:ext>
            </a:extLst>
          </p:cNvPr>
          <p:cNvSpPr/>
          <p:nvPr/>
        </p:nvSpPr>
        <p:spPr>
          <a:xfrm>
            <a:off x="6121603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A03CF95-1DBF-D62A-A5AD-CCBC10DF799D}"/>
              </a:ext>
            </a:extLst>
          </p:cNvPr>
          <p:cNvSpPr/>
          <p:nvPr/>
        </p:nvSpPr>
        <p:spPr>
          <a:xfrm>
            <a:off x="6295900" y="43806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32AAAA-9777-05D9-3517-1B6EA3BB206F}"/>
              </a:ext>
            </a:extLst>
          </p:cNvPr>
          <p:cNvSpPr/>
          <p:nvPr/>
        </p:nvSpPr>
        <p:spPr>
          <a:xfrm>
            <a:off x="6121603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2171DFA-A388-B40F-D7B3-546A3C258385}"/>
              </a:ext>
            </a:extLst>
          </p:cNvPr>
          <p:cNvSpPr/>
          <p:nvPr/>
        </p:nvSpPr>
        <p:spPr>
          <a:xfrm>
            <a:off x="6295900" y="394260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C2C8CD7-468E-B4A2-0AB3-8FC09FE6D6AC}"/>
              </a:ext>
            </a:extLst>
          </p:cNvPr>
          <p:cNvSpPr txBox="1"/>
          <p:nvPr/>
        </p:nvSpPr>
        <p:spPr>
          <a:xfrm>
            <a:off x="5589488" y="2061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Identify SNPs</a:t>
            </a:r>
            <a:endParaRPr kumimoji="1" lang="ja-JP" altLang="en-US" dirty="0"/>
          </a:p>
        </p:txBody>
      </p:sp>
      <p:pic>
        <p:nvPicPr>
          <p:cNvPr id="83" name="図 8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D2FE1BE-68C3-05DC-9C85-F877EE555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663067"/>
            <a:ext cx="330491" cy="646478"/>
          </a:xfrm>
          <a:prstGeom prst="rect">
            <a:avLst/>
          </a:prstGeom>
        </p:spPr>
      </p:pic>
      <p:pic>
        <p:nvPicPr>
          <p:cNvPr id="84" name="図 8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E9269C1-36A4-153B-86DD-ADBC5693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03911" y="1556309"/>
            <a:ext cx="330491" cy="646478"/>
          </a:xfrm>
          <a:prstGeom prst="rect">
            <a:avLst/>
          </a:prstGeom>
        </p:spPr>
      </p:pic>
      <p:pic>
        <p:nvPicPr>
          <p:cNvPr id="85" name="図 8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3A7CB26-D54A-7CFE-B4E5-DF22ED92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0" y="2486127"/>
            <a:ext cx="330491" cy="646478"/>
          </a:xfrm>
          <a:prstGeom prst="rect">
            <a:avLst/>
          </a:prstGeom>
        </p:spPr>
      </p:pic>
      <p:pic>
        <p:nvPicPr>
          <p:cNvPr id="86" name="図 8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E7C9283-8CD1-2329-D2E9-FC8AA25A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391971" y="3875325"/>
            <a:ext cx="330491" cy="646478"/>
          </a:xfrm>
          <a:prstGeom prst="rect">
            <a:avLst/>
          </a:prstGeom>
        </p:spPr>
      </p:pic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992E8C-A638-AFA8-42AF-8B7ACA3E4A45}"/>
              </a:ext>
            </a:extLst>
          </p:cNvPr>
          <p:cNvCxnSpPr>
            <a:cxnSpLocks/>
          </p:cNvCxnSpPr>
          <p:nvPr/>
        </p:nvCxnSpPr>
        <p:spPr>
          <a:xfrm>
            <a:off x="2127924" y="9863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9606C90-2B7E-97B8-CF23-7790787A1A0A}"/>
              </a:ext>
            </a:extLst>
          </p:cNvPr>
          <p:cNvCxnSpPr>
            <a:cxnSpLocks/>
          </p:cNvCxnSpPr>
          <p:nvPr/>
        </p:nvCxnSpPr>
        <p:spPr>
          <a:xfrm>
            <a:off x="2127924" y="1900706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D05FC65-9784-533F-62A2-74FE7FB3E29D}"/>
              </a:ext>
            </a:extLst>
          </p:cNvPr>
          <p:cNvCxnSpPr>
            <a:cxnSpLocks/>
          </p:cNvCxnSpPr>
          <p:nvPr/>
        </p:nvCxnSpPr>
        <p:spPr>
          <a:xfrm>
            <a:off x="2127924" y="2804455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830D6092-BD8D-3632-A79B-26CAD5F20DBE}"/>
              </a:ext>
            </a:extLst>
          </p:cNvPr>
          <p:cNvCxnSpPr>
            <a:cxnSpLocks/>
          </p:cNvCxnSpPr>
          <p:nvPr/>
        </p:nvCxnSpPr>
        <p:spPr>
          <a:xfrm>
            <a:off x="2127924" y="418215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B0A44E-EBDD-5DF8-9742-64F6C926A4E6}"/>
              </a:ext>
            </a:extLst>
          </p:cNvPr>
          <p:cNvSpPr txBox="1"/>
          <p:nvPr/>
        </p:nvSpPr>
        <p:spPr>
          <a:xfrm>
            <a:off x="1894391" y="209201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Extract DNA</a:t>
            </a:r>
            <a:endParaRPr kumimoji="1" lang="ja-JP" altLang="en-US" dirty="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8DAD0F1-CB2B-34C8-86C0-430BDE53FA8D}"/>
              </a:ext>
            </a:extLst>
          </p:cNvPr>
          <p:cNvCxnSpPr>
            <a:cxnSpLocks/>
          </p:cNvCxnSpPr>
          <p:nvPr/>
        </p:nvCxnSpPr>
        <p:spPr>
          <a:xfrm>
            <a:off x="2812761" y="9882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4C12707-B85F-170F-E976-33B6E563BC8F}"/>
              </a:ext>
            </a:extLst>
          </p:cNvPr>
          <p:cNvCxnSpPr>
            <a:cxnSpLocks/>
          </p:cNvCxnSpPr>
          <p:nvPr/>
        </p:nvCxnSpPr>
        <p:spPr>
          <a:xfrm>
            <a:off x="2812761" y="19026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015EE69-B515-5C6C-1335-C489A5728686}"/>
              </a:ext>
            </a:extLst>
          </p:cNvPr>
          <p:cNvCxnSpPr>
            <a:cxnSpLocks/>
          </p:cNvCxnSpPr>
          <p:nvPr/>
        </p:nvCxnSpPr>
        <p:spPr>
          <a:xfrm>
            <a:off x="2812761" y="2806383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27441835-A6EA-3847-8A05-E1BDB0D8F56D}"/>
              </a:ext>
            </a:extLst>
          </p:cNvPr>
          <p:cNvCxnSpPr>
            <a:cxnSpLocks/>
          </p:cNvCxnSpPr>
          <p:nvPr/>
        </p:nvCxnSpPr>
        <p:spPr>
          <a:xfrm>
            <a:off x="2812761" y="418407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19A3373-E1E9-E0E7-DB68-DF39B120D068}"/>
              </a:ext>
            </a:extLst>
          </p:cNvPr>
          <p:cNvSpPr txBox="1"/>
          <p:nvPr/>
        </p:nvSpPr>
        <p:spPr>
          <a:xfrm>
            <a:off x="3028761" y="80164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0F64351-81B1-92A5-C220-BF9F7679E89C}"/>
              </a:ext>
            </a:extLst>
          </p:cNvPr>
          <p:cNvCxnSpPr>
            <a:cxnSpLocks/>
          </p:cNvCxnSpPr>
          <p:nvPr/>
        </p:nvCxnSpPr>
        <p:spPr>
          <a:xfrm>
            <a:off x="4296247" y="9785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B509B7D-A141-B0BE-18E3-0DB7D32D6F33}"/>
              </a:ext>
            </a:extLst>
          </p:cNvPr>
          <p:cNvCxnSpPr>
            <a:cxnSpLocks/>
          </p:cNvCxnSpPr>
          <p:nvPr/>
        </p:nvCxnSpPr>
        <p:spPr>
          <a:xfrm>
            <a:off x="4296247" y="1892989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4C255A2-8999-0781-EC4A-C2AECAB4E6D2}"/>
              </a:ext>
            </a:extLst>
          </p:cNvPr>
          <p:cNvCxnSpPr>
            <a:cxnSpLocks/>
          </p:cNvCxnSpPr>
          <p:nvPr/>
        </p:nvCxnSpPr>
        <p:spPr>
          <a:xfrm>
            <a:off x="4296247" y="2796738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3031AC5-A1C2-DA1B-1441-BAE5BF6068DC}"/>
              </a:ext>
            </a:extLst>
          </p:cNvPr>
          <p:cNvCxnSpPr>
            <a:cxnSpLocks/>
          </p:cNvCxnSpPr>
          <p:nvPr/>
        </p:nvCxnSpPr>
        <p:spPr>
          <a:xfrm>
            <a:off x="4296247" y="4174434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29AED-27D0-4807-2576-FA5A70288BD1}"/>
              </a:ext>
            </a:extLst>
          </p:cNvPr>
          <p:cNvSpPr txBox="1"/>
          <p:nvPr/>
        </p:nvSpPr>
        <p:spPr>
          <a:xfrm>
            <a:off x="4512247" y="8031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F22809A-F41C-1983-C717-82F35B436E72}"/>
              </a:ext>
            </a:extLst>
          </p:cNvPr>
          <p:cNvCxnSpPr>
            <a:cxnSpLocks/>
          </p:cNvCxnSpPr>
          <p:nvPr/>
        </p:nvCxnSpPr>
        <p:spPr>
          <a:xfrm>
            <a:off x="5640837" y="9920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D5526CEB-B73F-A279-F38F-DA734094D7F6}"/>
              </a:ext>
            </a:extLst>
          </p:cNvPr>
          <p:cNvCxnSpPr>
            <a:cxnSpLocks/>
          </p:cNvCxnSpPr>
          <p:nvPr/>
        </p:nvCxnSpPr>
        <p:spPr>
          <a:xfrm>
            <a:off x="5640837" y="1906492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BEE5718-90C2-AB6C-0D4D-2BBF34C96E28}"/>
              </a:ext>
            </a:extLst>
          </p:cNvPr>
          <p:cNvCxnSpPr>
            <a:cxnSpLocks/>
          </p:cNvCxnSpPr>
          <p:nvPr/>
        </p:nvCxnSpPr>
        <p:spPr>
          <a:xfrm>
            <a:off x="5640837" y="2810241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581112-F2E1-E715-71B9-37FE85B71F4B}"/>
              </a:ext>
            </a:extLst>
          </p:cNvPr>
          <p:cNvCxnSpPr>
            <a:cxnSpLocks/>
          </p:cNvCxnSpPr>
          <p:nvPr/>
        </p:nvCxnSpPr>
        <p:spPr>
          <a:xfrm>
            <a:off x="5640837" y="4187937"/>
            <a:ext cx="2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F59BB7-3346-57FD-0D07-F4CC7A309AF5}"/>
              </a:ext>
            </a:extLst>
          </p:cNvPr>
          <p:cNvSpPr txBox="1"/>
          <p:nvPr/>
        </p:nvSpPr>
        <p:spPr>
          <a:xfrm>
            <a:off x="3028761" y="170623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58E5CC4-DDF9-7CEE-06AA-D3AB611B138D}"/>
              </a:ext>
            </a:extLst>
          </p:cNvPr>
          <p:cNvSpPr txBox="1"/>
          <p:nvPr/>
        </p:nvSpPr>
        <p:spPr>
          <a:xfrm>
            <a:off x="4512247" y="170773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0D76C7-159C-A538-09CD-F70706F380C2}"/>
              </a:ext>
            </a:extLst>
          </p:cNvPr>
          <p:cNvSpPr txBox="1"/>
          <p:nvPr/>
        </p:nvSpPr>
        <p:spPr>
          <a:xfrm>
            <a:off x="3028761" y="261082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6ACE9C8-FFE1-C18E-ACE4-CC0E3D7F4557}"/>
              </a:ext>
            </a:extLst>
          </p:cNvPr>
          <p:cNvSpPr txBox="1"/>
          <p:nvPr/>
        </p:nvSpPr>
        <p:spPr>
          <a:xfrm>
            <a:off x="4512247" y="261232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F39192D-9D5B-7DCA-AB02-2295299A4219}"/>
              </a:ext>
            </a:extLst>
          </p:cNvPr>
          <p:cNvSpPr txBox="1"/>
          <p:nvPr/>
        </p:nvSpPr>
        <p:spPr>
          <a:xfrm>
            <a:off x="3028761" y="3989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Sequencing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387CE43-A90B-DC02-B253-1C476C32AB69}"/>
              </a:ext>
            </a:extLst>
          </p:cNvPr>
          <p:cNvSpPr txBox="1"/>
          <p:nvPr/>
        </p:nvSpPr>
        <p:spPr>
          <a:xfrm>
            <a:off x="4512247" y="3990890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Alignment</a:t>
            </a:r>
            <a:endParaRPr kumimoji="1" lang="ja-JP" altLang="en-US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D505A13-BDE2-9A98-1E84-1D7EE83AECEF}"/>
              </a:ext>
            </a:extLst>
          </p:cNvPr>
          <p:cNvSpPr txBox="1"/>
          <p:nvPr/>
        </p:nvSpPr>
        <p:spPr>
          <a:xfrm>
            <a:off x="3341131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26C0462-B712-C81A-61CA-E83EC7ED98A3}"/>
              </a:ext>
            </a:extLst>
          </p:cNvPr>
          <p:cNvSpPr txBox="1"/>
          <p:nvPr/>
        </p:nvSpPr>
        <p:spPr>
          <a:xfrm>
            <a:off x="477177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E9C4F6-7D57-D1AF-6295-A36B688E04E7}"/>
              </a:ext>
            </a:extLst>
          </p:cNvPr>
          <p:cNvSpPr txBox="1"/>
          <p:nvPr/>
        </p:nvSpPr>
        <p:spPr>
          <a:xfrm>
            <a:off x="5969163" y="3097446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9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3E4DA4-B631-0320-129C-10A49CE5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2167865"/>
            <a:ext cx="476164" cy="71295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2B94F-A61B-7038-583B-907BA8AB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3071547"/>
            <a:ext cx="476164" cy="71295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CD94F9-0241-2773-DC84-2356A2A3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6" y="4005709"/>
            <a:ext cx="476164" cy="712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377EC-A158-D64F-D626-6EE70B013ABB}"/>
              </a:ext>
            </a:extLst>
          </p:cNvPr>
          <p:cNvSpPr/>
          <p:nvPr/>
        </p:nvSpPr>
        <p:spPr>
          <a:xfrm>
            <a:off x="2381515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EF4083-AC47-B279-6FC8-495F3CDBE276}"/>
              </a:ext>
            </a:extLst>
          </p:cNvPr>
          <p:cNvSpPr/>
          <p:nvPr/>
        </p:nvSpPr>
        <p:spPr>
          <a:xfrm>
            <a:off x="2555812" y="399357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9A4A60-21F1-E7EC-8DEE-39B0429B591A}"/>
              </a:ext>
            </a:extLst>
          </p:cNvPr>
          <p:cNvSpPr/>
          <p:nvPr/>
        </p:nvSpPr>
        <p:spPr>
          <a:xfrm>
            <a:off x="2381515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3F8D84-CCE0-5862-482D-5562D0D5D5D3}"/>
              </a:ext>
            </a:extLst>
          </p:cNvPr>
          <p:cNvSpPr/>
          <p:nvPr/>
        </p:nvSpPr>
        <p:spPr>
          <a:xfrm>
            <a:off x="2381515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BD4D100-7B4D-7DFC-CF55-C1D5B1CB7EEC}"/>
              </a:ext>
            </a:extLst>
          </p:cNvPr>
          <p:cNvSpPr/>
          <p:nvPr/>
        </p:nvSpPr>
        <p:spPr>
          <a:xfrm>
            <a:off x="2555812" y="214620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BFEDB5-2BB2-7A95-8115-AD8C00D54856}"/>
              </a:ext>
            </a:extLst>
          </p:cNvPr>
          <p:cNvSpPr/>
          <p:nvPr/>
        </p:nvSpPr>
        <p:spPr>
          <a:xfrm>
            <a:off x="2381515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4D9F6F-1FFB-8FFE-AE08-C959CDBE0A79}"/>
              </a:ext>
            </a:extLst>
          </p:cNvPr>
          <p:cNvSpPr/>
          <p:nvPr/>
        </p:nvSpPr>
        <p:spPr>
          <a:xfrm>
            <a:off x="2555812" y="25539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400648-E0AA-B8DC-8CF4-A038C5C36AB8}"/>
              </a:ext>
            </a:extLst>
          </p:cNvPr>
          <p:cNvSpPr/>
          <p:nvPr/>
        </p:nvSpPr>
        <p:spPr>
          <a:xfrm>
            <a:off x="2381515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D17044-A529-994D-7BED-FD5F068EC8CF}"/>
              </a:ext>
            </a:extLst>
          </p:cNvPr>
          <p:cNvSpPr/>
          <p:nvPr/>
        </p:nvSpPr>
        <p:spPr>
          <a:xfrm>
            <a:off x="2555812" y="22253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FD8388-9604-A77B-05C9-6234ECD51D23}"/>
              </a:ext>
            </a:extLst>
          </p:cNvPr>
          <p:cNvSpPr/>
          <p:nvPr/>
        </p:nvSpPr>
        <p:spPr>
          <a:xfrm>
            <a:off x="2381515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17E95F-CF11-49D5-3816-AC74542A2857}"/>
              </a:ext>
            </a:extLst>
          </p:cNvPr>
          <p:cNvSpPr/>
          <p:nvPr/>
        </p:nvSpPr>
        <p:spPr>
          <a:xfrm>
            <a:off x="2555812" y="306608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647FAC-8FD3-37CF-048F-79D0DB638079}"/>
              </a:ext>
            </a:extLst>
          </p:cNvPr>
          <p:cNvSpPr/>
          <p:nvPr/>
        </p:nvSpPr>
        <p:spPr>
          <a:xfrm>
            <a:off x="2381515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B6B5A8-F67F-08D6-EBF3-73B15FD4E19C}"/>
              </a:ext>
            </a:extLst>
          </p:cNvPr>
          <p:cNvSpPr/>
          <p:nvPr/>
        </p:nvSpPr>
        <p:spPr>
          <a:xfrm>
            <a:off x="2555812" y="314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テキスト ボックス 100">
            <a:extLst>
              <a:ext uri="{FF2B5EF4-FFF2-40B4-BE49-F238E27FC236}">
                <a16:creationId xmlns:a16="http://schemas.microsoft.com/office/drawing/2014/main" id="{68882C9A-8B98-FB39-706F-27177B22EE8B}"/>
              </a:ext>
            </a:extLst>
          </p:cNvPr>
          <p:cNvSpPr txBox="1"/>
          <p:nvPr/>
        </p:nvSpPr>
        <p:spPr>
          <a:xfrm>
            <a:off x="2681985" y="2085918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100">
            <a:extLst>
              <a:ext uri="{FF2B5EF4-FFF2-40B4-BE49-F238E27FC236}">
                <a16:creationId xmlns:a16="http://schemas.microsoft.com/office/drawing/2014/main" id="{FDD43177-F0AF-F105-6BC1-320D3339862D}"/>
              </a:ext>
            </a:extLst>
          </p:cNvPr>
          <p:cNvSpPr txBox="1"/>
          <p:nvPr/>
        </p:nvSpPr>
        <p:spPr>
          <a:xfrm>
            <a:off x="2681984" y="2413233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テキスト ボックス 100">
            <a:extLst>
              <a:ext uri="{FF2B5EF4-FFF2-40B4-BE49-F238E27FC236}">
                <a16:creationId xmlns:a16="http://schemas.microsoft.com/office/drawing/2014/main" id="{08B4A6C9-10CF-23B0-7588-FFE51D49B566}"/>
              </a:ext>
            </a:extLst>
          </p:cNvPr>
          <p:cNvSpPr txBox="1"/>
          <p:nvPr/>
        </p:nvSpPr>
        <p:spPr>
          <a:xfrm>
            <a:off x="2681983" y="3006709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100">
            <a:extLst>
              <a:ext uri="{FF2B5EF4-FFF2-40B4-BE49-F238E27FC236}">
                <a16:creationId xmlns:a16="http://schemas.microsoft.com/office/drawing/2014/main" id="{4F12F69F-7BF8-FFE2-0E5B-935B9261FBD4}"/>
              </a:ext>
            </a:extLst>
          </p:cNvPr>
          <p:cNvSpPr txBox="1"/>
          <p:nvPr/>
        </p:nvSpPr>
        <p:spPr>
          <a:xfrm>
            <a:off x="2681983" y="4271690"/>
            <a:ext cx="58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SNP2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7AADCE54-3132-1AB8-FE40-440D247E1248}"/>
              </a:ext>
            </a:extLst>
          </p:cNvPr>
          <p:cNvSpPr txBox="1"/>
          <p:nvPr/>
        </p:nvSpPr>
        <p:spPr>
          <a:xfrm>
            <a:off x="455453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3A70D55E-8C5A-6940-1B30-915B8ECDE4FF}"/>
              </a:ext>
            </a:extLst>
          </p:cNvPr>
          <p:cNvSpPr txBox="1"/>
          <p:nvPr/>
        </p:nvSpPr>
        <p:spPr>
          <a:xfrm>
            <a:off x="455453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D00155DA-99D9-D2B2-B993-F7A74588F10B}"/>
              </a:ext>
            </a:extLst>
          </p:cNvPr>
          <p:cNvSpPr txBox="1"/>
          <p:nvPr/>
        </p:nvSpPr>
        <p:spPr>
          <a:xfrm>
            <a:off x="455453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13DE393-4F82-DCAA-DEEC-BFF282D93758}"/>
              </a:ext>
            </a:extLst>
          </p:cNvPr>
          <p:cNvSpPr/>
          <p:nvPr/>
        </p:nvSpPr>
        <p:spPr>
          <a:xfrm>
            <a:off x="2557488" y="442202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テキスト ボックス 100">
            <a:extLst>
              <a:ext uri="{FF2B5EF4-FFF2-40B4-BE49-F238E27FC236}">
                <a16:creationId xmlns:a16="http://schemas.microsoft.com/office/drawing/2014/main" id="{DD446BDE-E392-BC19-33C4-2F05C722A83F}"/>
              </a:ext>
            </a:extLst>
          </p:cNvPr>
          <p:cNvSpPr txBox="1"/>
          <p:nvPr/>
        </p:nvSpPr>
        <p:spPr>
          <a:xfrm>
            <a:off x="1319168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B5478EEC-2484-38FD-B406-CFE5C672398D}"/>
              </a:ext>
            </a:extLst>
          </p:cNvPr>
          <p:cNvSpPr txBox="1"/>
          <p:nvPr/>
        </p:nvSpPr>
        <p:spPr>
          <a:xfrm>
            <a:off x="2196992" y="1749484"/>
            <a:ext cx="112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テキスト ボックス 100">
            <a:extLst>
              <a:ext uri="{FF2B5EF4-FFF2-40B4-BE49-F238E27FC236}">
                <a16:creationId xmlns:a16="http://schemas.microsoft.com/office/drawing/2014/main" id="{35A536E9-AFD9-88A8-0BB3-DAAAD7277162}"/>
              </a:ext>
            </a:extLst>
          </p:cNvPr>
          <p:cNvSpPr txBox="1"/>
          <p:nvPr/>
        </p:nvSpPr>
        <p:spPr>
          <a:xfrm>
            <a:off x="1555441" y="2374407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テキスト ボックス 100">
            <a:extLst>
              <a:ext uri="{FF2B5EF4-FFF2-40B4-BE49-F238E27FC236}">
                <a16:creationId xmlns:a16="http://schemas.microsoft.com/office/drawing/2014/main" id="{47DB89BE-A496-05D5-B711-ED2AA0AEF60D}"/>
              </a:ext>
            </a:extLst>
          </p:cNvPr>
          <p:cNvSpPr txBox="1"/>
          <p:nvPr/>
        </p:nvSpPr>
        <p:spPr>
          <a:xfrm>
            <a:off x="1555441" y="326872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テキスト ボックス 100">
            <a:extLst>
              <a:ext uri="{FF2B5EF4-FFF2-40B4-BE49-F238E27FC236}">
                <a16:creationId xmlns:a16="http://schemas.microsoft.com/office/drawing/2014/main" id="{EBBAF5E1-2CCC-1F45-1862-C713E232BE8B}"/>
              </a:ext>
            </a:extLst>
          </p:cNvPr>
          <p:cNvSpPr txBox="1"/>
          <p:nvPr/>
        </p:nvSpPr>
        <p:spPr>
          <a:xfrm>
            <a:off x="1555441" y="4237043"/>
            <a:ext cx="723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71C0B7F-40AD-3665-E888-80772574C8E7}"/>
              </a:ext>
            </a:extLst>
          </p:cNvPr>
          <p:cNvSpPr/>
          <p:nvPr/>
        </p:nvSpPr>
        <p:spPr>
          <a:xfrm>
            <a:off x="3388270" y="3191247"/>
            <a:ext cx="4545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100">
            <a:extLst>
              <a:ext uri="{FF2B5EF4-FFF2-40B4-BE49-F238E27FC236}">
                <a16:creationId xmlns:a16="http://schemas.microsoft.com/office/drawing/2014/main" id="{79091B53-A324-5C97-066F-631B45C860E0}"/>
              </a:ext>
            </a:extLst>
          </p:cNvPr>
          <p:cNvSpPr txBox="1"/>
          <p:nvPr/>
        </p:nvSpPr>
        <p:spPr>
          <a:xfrm>
            <a:off x="3963571" y="1977821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Phenotype = 100 + SNP1 x 20 + SNP2 x 30</a:t>
            </a:r>
          </a:p>
          <a:p>
            <a:endParaRPr lang="en-US" altLang="ja-JP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NAM1 = 100 + 20 + 30 = 150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NAM2 = 100 + 20 + 0 = 120</a:t>
            </a:r>
          </a:p>
          <a:p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NAM3 = 100 + 0 + 30 = 130</a:t>
            </a:r>
            <a:endParaRPr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計算機 単色塗りつぶし">
            <a:extLst>
              <a:ext uri="{FF2B5EF4-FFF2-40B4-BE49-F238E27FC236}">
                <a16:creationId xmlns:a16="http://schemas.microsoft.com/office/drawing/2014/main" id="{4E247F01-CE98-6FAC-2DC8-683465C7C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26" y="6720196"/>
            <a:ext cx="914400" cy="914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EDF481-7FA2-A840-EA5F-A460810AE3A5}"/>
              </a:ext>
            </a:extLst>
          </p:cNvPr>
          <p:cNvSpPr txBox="1"/>
          <p:nvPr/>
        </p:nvSpPr>
        <p:spPr>
          <a:xfrm>
            <a:off x="1319168" y="6954158"/>
            <a:ext cx="908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ex) Grain number = 85 + SNP</a:t>
            </a:r>
            <a:r>
              <a:rPr kumimoji="1" lang="en-US" altLang="ja-JP" b="1" dirty="0"/>
              <a:t>15</a:t>
            </a:r>
            <a:r>
              <a:rPr kumimoji="1" lang="en-US" altLang="ja-JP" sz="2400" b="1" dirty="0"/>
              <a:t> x 19.2 - SNP</a:t>
            </a:r>
            <a:r>
              <a:rPr kumimoji="1" lang="en-US" altLang="ja-JP" b="1" dirty="0"/>
              <a:t>45</a:t>
            </a:r>
            <a:r>
              <a:rPr kumimoji="1" lang="en-US" altLang="ja-JP" sz="2400" b="1" dirty="0"/>
              <a:t> x 4.3 + … + SNP</a:t>
            </a:r>
            <a:r>
              <a:rPr kumimoji="1" lang="en-US" altLang="ja-JP" sz="2400" b="1" baseline="-25000" dirty="0"/>
              <a:t>6278</a:t>
            </a:r>
            <a:r>
              <a:rPr kumimoji="1" lang="en-US" altLang="ja-JP" sz="2400" b="1" dirty="0"/>
              <a:t> x 12.3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82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82B973D-84FB-CA74-D99C-2D05CE630016}"/>
              </a:ext>
            </a:extLst>
          </p:cNvPr>
          <p:cNvGrpSpPr/>
          <p:nvPr/>
        </p:nvGrpSpPr>
        <p:grpSpPr>
          <a:xfrm>
            <a:off x="0" y="4550308"/>
            <a:ext cx="6858000" cy="3110065"/>
            <a:chOff x="0" y="831748"/>
            <a:chExt cx="6858000" cy="311006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921E4FC-21CB-19FE-4E22-30A744D8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1748"/>
              <a:ext cx="6858000" cy="3110065"/>
            </a:xfrm>
            <a:prstGeom prst="rect">
              <a:avLst/>
            </a:prstGeom>
          </p:spPr>
        </p:pic>
        <p:sp>
          <p:nvSpPr>
            <p:cNvPr id="6" name="テキスト ボックス 100">
              <a:extLst>
                <a:ext uri="{FF2B5EF4-FFF2-40B4-BE49-F238E27FC236}">
                  <a16:creationId xmlns:a16="http://schemas.microsoft.com/office/drawing/2014/main" id="{7E6B1B5F-61A2-EF3B-91E9-66D2AEED5D8A}"/>
                </a:ext>
              </a:extLst>
            </p:cNvPr>
            <p:cNvSpPr txBox="1"/>
            <p:nvPr/>
          </p:nvSpPr>
          <p:spPr>
            <a:xfrm>
              <a:off x="769620" y="2831524"/>
              <a:ext cx="5816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NAM</a:t>
              </a:r>
              <a:endParaRPr lang="ja-JP" alt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9768D09-E7EF-80FE-78F3-7F7B9D2B4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25" r="69333" b="34249"/>
          <a:stretch/>
        </p:blipFill>
        <p:spPr>
          <a:xfrm>
            <a:off x="-289560" y="678180"/>
            <a:ext cx="2103120" cy="952500"/>
          </a:xfrm>
          <a:prstGeom prst="rect">
            <a:avLst/>
          </a:prstGeom>
        </p:spPr>
      </p:pic>
      <p:sp>
        <p:nvSpPr>
          <p:cNvPr id="9" name="テキスト ボックス 100">
            <a:extLst>
              <a:ext uri="{FF2B5EF4-FFF2-40B4-BE49-F238E27FC236}">
                <a16:creationId xmlns:a16="http://schemas.microsoft.com/office/drawing/2014/main" id="{56D274FC-B6EE-38CD-4882-AC362AA1DC76}"/>
              </a:ext>
            </a:extLst>
          </p:cNvPr>
          <p:cNvSpPr txBox="1"/>
          <p:nvPr/>
        </p:nvSpPr>
        <p:spPr>
          <a:xfrm>
            <a:off x="471184" y="1570270"/>
            <a:ext cx="581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100">
            <a:extLst>
              <a:ext uri="{FF2B5EF4-FFF2-40B4-BE49-F238E27FC236}">
                <a16:creationId xmlns:a16="http://schemas.microsoft.com/office/drawing/2014/main" id="{354B9BF2-B2A6-9F91-B2D0-920F0A4C340E}"/>
              </a:ext>
            </a:extLst>
          </p:cNvPr>
          <p:cNvSpPr txBox="1"/>
          <p:nvPr/>
        </p:nvSpPr>
        <p:spPr>
          <a:xfrm>
            <a:off x="1522744" y="785098"/>
            <a:ext cx="1250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altLang="ja-JP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14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00">
            <a:extLst>
              <a:ext uri="{FF2B5EF4-FFF2-40B4-BE49-F238E27FC236}">
                <a16:creationId xmlns:a16="http://schemas.microsoft.com/office/drawing/2014/main" id="{54F3B348-0B6C-E4C4-2ADF-1271594CAD9B}"/>
              </a:ext>
            </a:extLst>
          </p:cNvPr>
          <p:cNvSpPr txBox="1"/>
          <p:nvPr/>
        </p:nvSpPr>
        <p:spPr>
          <a:xfrm>
            <a:off x="3901440" y="975993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テキスト ボックス 100">
            <a:extLst>
              <a:ext uri="{FF2B5EF4-FFF2-40B4-BE49-F238E27FC236}">
                <a16:creationId xmlns:a16="http://schemas.microsoft.com/office/drawing/2014/main" id="{08F0C139-293D-8C9E-0967-B729A80A5FFA}"/>
              </a:ext>
            </a:extLst>
          </p:cNvPr>
          <p:cNvSpPr txBox="1"/>
          <p:nvPr/>
        </p:nvSpPr>
        <p:spPr>
          <a:xfrm>
            <a:off x="3953964" y="576083"/>
            <a:ext cx="2562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A31AC1C-9645-2C51-6495-ADD19F5B71CB}"/>
              </a:ext>
            </a:extLst>
          </p:cNvPr>
          <p:cNvSpPr/>
          <p:nvPr/>
        </p:nvSpPr>
        <p:spPr>
          <a:xfrm>
            <a:off x="2614518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2D3F056A-659D-D07D-9AA9-3E546007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120" y="697828"/>
            <a:ext cx="914400" cy="9144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38A8678B-2E76-75CC-6D7C-2567AEBF890B}"/>
              </a:ext>
            </a:extLst>
          </p:cNvPr>
          <p:cNvSpPr/>
          <p:nvPr/>
        </p:nvSpPr>
        <p:spPr>
          <a:xfrm>
            <a:off x="3708375" y="953133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100">
            <a:extLst>
              <a:ext uri="{FF2B5EF4-FFF2-40B4-BE49-F238E27FC236}">
                <a16:creationId xmlns:a16="http://schemas.microsoft.com/office/drawing/2014/main" id="{B3995ED6-AC3A-5B22-3EAE-2ED120CD7CA3}"/>
              </a:ext>
            </a:extLst>
          </p:cNvPr>
          <p:cNvSpPr txBox="1"/>
          <p:nvPr/>
        </p:nvSpPr>
        <p:spPr>
          <a:xfrm>
            <a:off x="4312920" y="1416381"/>
            <a:ext cx="2436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… Is this accurate model?</a:t>
            </a:r>
            <a:endParaRPr lang="ja-JP" altLang="en-US" sz="1600" b="1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A9DF634-C0D1-7812-6DF2-E754124CDA0E}"/>
              </a:ext>
            </a:extLst>
          </p:cNvPr>
          <p:cNvSpPr/>
          <p:nvPr/>
        </p:nvSpPr>
        <p:spPr>
          <a:xfrm>
            <a:off x="4019121" y="576083"/>
            <a:ext cx="3303699" cy="776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18625</TotalTime>
  <Words>2035</Words>
  <Application>Microsoft Office PowerPoint</Application>
  <PresentationFormat>A4 210 x 297 mm</PresentationFormat>
  <Paragraphs>920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6" baseType="lpstr">
      <vt:lpstr>BIZ UDPゴシック</vt:lpstr>
      <vt:lpstr>UD デジタル 教科書体 N-B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138</cp:revision>
  <dcterms:created xsi:type="dcterms:W3CDTF">2022-07-07T06:40:34Z</dcterms:created>
  <dcterms:modified xsi:type="dcterms:W3CDTF">2024-04-03T02:15:17Z</dcterms:modified>
</cp:coreProperties>
</file>