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57" r:id="rId26"/>
    <p:sldId id="256" r:id="rId27"/>
    <p:sldId id="281" r:id="rId28"/>
    <p:sldId id="260" r:id="rId29"/>
    <p:sldId id="261" r:id="rId30"/>
    <p:sldId id="262" r:id="rId31"/>
    <p:sldId id="263" r:id="rId32"/>
    <p:sldId id="258" r:id="rId33"/>
    <p:sldId id="264" r:id="rId34"/>
    <p:sldId id="265" r:id="rId35"/>
    <p:sldId id="266" r:id="rId36"/>
    <p:sldId id="267" r:id="rId37"/>
    <p:sldId id="282" r:id="rId38"/>
    <p:sldId id="268" r:id="rId39"/>
    <p:sldId id="271" r:id="rId40"/>
    <p:sldId id="269" r:id="rId41"/>
    <p:sldId id="270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3" r:id="rId5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2142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844613" y="417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1018910" y="417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844613" y="478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1018910" y="478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1006137" y="4068742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-840544" y="418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-666247" y="418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-80012" y="440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553" y="4945260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5226" y="5218417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844613" y="45835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1018910" y="45835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844613" y="42549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1018910" y="42549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844613" y="438326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1018910" y="438326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844613" y="670335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1018910" y="670335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-840544" y="6712498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-666247" y="6712498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-80012" y="6928489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541" y="7552094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5226" y="7745978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844613" y="678251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1018910" y="678251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623320" y="7747275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1692249" y="670592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1866546" y="670592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177" y="7554662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1692249" y="69133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1866546" y="69133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1470956" y="7749843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2513915" y="6697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2688212" y="6697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0843" y="7546259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2513915" y="710529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2688212" y="710529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2292622" y="7741440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3335581" y="670592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3509878" y="670592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3335581" y="731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3509878" y="731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2509" y="7554662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3114288" y="7749843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18560</TotalTime>
  <Words>1801</Words>
  <Application>Microsoft Office PowerPoint</Application>
  <PresentationFormat>A4 210 x 297 mm</PresentationFormat>
  <Paragraphs>805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0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130</cp:revision>
  <dcterms:created xsi:type="dcterms:W3CDTF">2022-07-07T06:40:34Z</dcterms:created>
  <dcterms:modified xsi:type="dcterms:W3CDTF">2024-04-01T08:48:58Z</dcterms:modified>
</cp:coreProperties>
</file>