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57" r:id="rId30"/>
    <p:sldId id="256" r:id="rId31"/>
    <p:sldId id="281" r:id="rId32"/>
    <p:sldId id="260" r:id="rId33"/>
    <p:sldId id="261" r:id="rId34"/>
    <p:sldId id="262" r:id="rId35"/>
    <p:sldId id="263" r:id="rId36"/>
    <p:sldId id="258" r:id="rId37"/>
    <p:sldId id="264" r:id="rId38"/>
    <p:sldId id="265" r:id="rId39"/>
    <p:sldId id="266" r:id="rId40"/>
    <p:sldId id="267" r:id="rId41"/>
    <p:sldId id="282" r:id="rId42"/>
    <p:sldId id="268" r:id="rId43"/>
    <p:sldId id="271" r:id="rId44"/>
    <p:sldId id="269" r:id="rId45"/>
    <p:sldId id="270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3" r:id="rId5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1020" y="-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9E5106-44F2-776A-0B55-0465DA7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578932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8758B3-1E0C-439B-ED26-33A0F93E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6693009"/>
            <a:ext cx="476164" cy="7129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68F770-2744-F97F-918E-34FE3C9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7627171"/>
            <a:ext cx="476164" cy="7129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BD9DF-D974-278F-87B8-B55F5E6EAC99}"/>
              </a:ext>
            </a:extLst>
          </p:cNvPr>
          <p:cNvSpPr/>
          <p:nvPr/>
        </p:nvSpPr>
        <p:spPr>
          <a:xfrm>
            <a:off x="1854995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427F6-F7A2-203F-374E-D2D581327EB7}"/>
              </a:ext>
            </a:extLst>
          </p:cNvPr>
          <p:cNvSpPr/>
          <p:nvPr/>
        </p:nvSpPr>
        <p:spPr>
          <a:xfrm>
            <a:off x="2029292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7064DF-934B-73C9-1640-492D1AB1650B}"/>
              </a:ext>
            </a:extLst>
          </p:cNvPr>
          <p:cNvSpPr/>
          <p:nvPr/>
        </p:nvSpPr>
        <p:spPr>
          <a:xfrm>
            <a:off x="1854995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6309C6-7176-1732-028B-25D2B3FAEE1D}"/>
              </a:ext>
            </a:extLst>
          </p:cNvPr>
          <p:cNvSpPr/>
          <p:nvPr/>
        </p:nvSpPr>
        <p:spPr>
          <a:xfrm>
            <a:off x="2029292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1DA481-88F9-2527-37FF-2CFFB1317865}"/>
              </a:ext>
            </a:extLst>
          </p:cNvPr>
          <p:cNvSpPr/>
          <p:nvPr/>
        </p:nvSpPr>
        <p:spPr>
          <a:xfrm>
            <a:off x="1854995" y="78225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C39F77-97DA-1EC8-B712-715D0E9B534A}"/>
              </a:ext>
            </a:extLst>
          </p:cNvPr>
          <p:cNvSpPr/>
          <p:nvPr/>
        </p:nvSpPr>
        <p:spPr>
          <a:xfrm>
            <a:off x="1854995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608309-BDBA-C03A-06F4-0E7E66BDE76B}"/>
              </a:ext>
            </a:extLst>
          </p:cNvPr>
          <p:cNvSpPr/>
          <p:nvPr/>
        </p:nvSpPr>
        <p:spPr>
          <a:xfrm>
            <a:off x="2029292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F33468-579F-C571-9D1C-068EA42B0273}"/>
              </a:ext>
            </a:extLst>
          </p:cNvPr>
          <p:cNvSpPr/>
          <p:nvPr/>
        </p:nvSpPr>
        <p:spPr>
          <a:xfrm>
            <a:off x="1854995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900AA-1157-547C-83F7-C5EC4FABA719}"/>
              </a:ext>
            </a:extLst>
          </p:cNvPr>
          <p:cNvSpPr/>
          <p:nvPr/>
        </p:nvSpPr>
        <p:spPr>
          <a:xfrm>
            <a:off x="2029292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1BE965-D5F6-5D53-E592-AAD728517C34}"/>
              </a:ext>
            </a:extLst>
          </p:cNvPr>
          <p:cNvSpPr/>
          <p:nvPr/>
        </p:nvSpPr>
        <p:spPr>
          <a:xfrm>
            <a:off x="1854995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07D44-F047-AC9A-F05D-1E506E0D9CDD}"/>
              </a:ext>
            </a:extLst>
          </p:cNvPr>
          <p:cNvSpPr/>
          <p:nvPr/>
        </p:nvSpPr>
        <p:spPr>
          <a:xfrm>
            <a:off x="2029292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D208C7-D684-3C0E-839E-6339245A841E}"/>
              </a:ext>
            </a:extLst>
          </p:cNvPr>
          <p:cNvSpPr/>
          <p:nvPr/>
        </p:nvSpPr>
        <p:spPr>
          <a:xfrm>
            <a:off x="1854995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EF92E3-2507-29D5-ABF2-980AEFD9434F}"/>
              </a:ext>
            </a:extLst>
          </p:cNvPr>
          <p:cNvSpPr/>
          <p:nvPr/>
        </p:nvSpPr>
        <p:spPr>
          <a:xfrm>
            <a:off x="2029292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07E43A-DC69-19A6-71C0-D7F948B7D3E5}"/>
              </a:ext>
            </a:extLst>
          </p:cNvPr>
          <p:cNvSpPr/>
          <p:nvPr/>
        </p:nvSpPr>
        <p:spPr>
          <a:xfrm>
            <a:off x="1854995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2AB040-041F-4E21-C89D-391DF9982846}"/>
              </a:ext>
            </a:extLst>
          </p:cNvPr>
          <p:cNvSpPr/>
          <p:nvPr/>
        </p:nvSpPr>
        <p:spPr>
          <a:xfrm>
            <a:off x="2029292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068858-C815-C2E3-E410-1662FFBF0BA4}"/>
              </a:ext>
            </a:extLst>
          </p:cNvPr>
          <p:cNvSpPr/>
          <p:nvPr/>
        </p:nvSpPr>
        <p:spPr>
          <a:xfrm>
            <a:off x="1854995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39AAB34-F5F0-9B70-037D-74B63DFAD58C}"/>
              </a:ext>
            </a:extLst>
          </p:cNvPr>
          <p:cNvSpPr/>
          <p:nvPr/>
        </p:nvSpPr>
        <p:spPr>
          <a:xfrm>
            <a:off x="2029292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テキスト ボックス 100">
            <a:extLst>
              <a:ext uri="{FF2B5EF4-FFF2-40B4-BE49-F238E27FC236}">
                <a16:creationId xmlns:a16="http://schemas.microsoft.com/office/drawing/2014/main" id="{9A9B5C58-7FF6-BC78-0EA3-CFCB0E01CEC0}"/>
              </a:ext>
            </a:extLst>
          </p:cNvPr>
          <p:cNvSpPr txBox="1"/>
          <p:nvPr/>
        </p:nvSpPr>
        <p:spPr>
          <a:xfrm>
            <a:off x="2155465" y="570738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BF8F3164-446F-1AE5-C4B3-482892EF55A1}"/>
              </a:ext>
            </a:extLst>
          </p:cNvPr>
          <p:cNvSpPr txBox="1"/>
          <p:nvPr/>
        </p:nvSpPr>
        <p:spPr>
          <a:xfrm>
            <a:off x="2155464" y="603469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137A05B5-1EFD-9FE6-B0DA-21B484E9EE35}"/>
              </a:ext>
            </a:extLst>
          </p:cNvPr>
          <p:cNvSpPr txBox="1"/>
          <p:nvPr/>
        </p:nvSpPr>
        <p:spPr>
          <a:xfrm>
            <a:off x="2155464" y="624148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100">
            <a:extLst>
              <a:ext uri="{FF2B5EF4-FFF2-40B4-BE49-F238E27FC236}">
                <a16:creationId xmlns:a16="http://schemas.microsoft.com/office/drawing/2014/main" id="{7EC04526-384F-4E51-DA26-B4C5B96CE257}"/>
              </a:ext>
            </a:extLst>
          </p:cNvPr>
          <p:cNvSpPr txBox="1"/>
          <p:nvPr/>
        </p:nvSpPr>
        <p:spPr>
          <a:xfrm>
            <a:off x="2155463" y="6628171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100">
            <a:extLst>
              <a:ext uri="{FF2B5EF4-FFF2-40B4-BE49-F238E27FC236}">
                <a16:creationId xmlns:a16="http://schemas.microsoft.com/office/drawing/2014/main" id="{AE7ED2D8-0D64-5323-6FA3-09C9137DB402}"/>
              </a:ext>
            </a:extLst>
          </p:cNvPr>
          <p:cNvSpPr txBox="1"/>
          <p:nvPr/>
        </p:nvSpPr>
        <p:spPr>
          <a:xfrm>
            <a:off x="2155463" y="7672172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100">
            <a:extLst>
              <a:ext uri="{FF2B5EF4-FFF2-40B4-BE49-F238E27FC236}">
                <a16:creationId xmlns:a16="http://schemas.microsoft.com/office/drawing/2014/main" id="{E10296E0-3F73-F3CE-82C2-C88DCAA09E0A}"/>
              </a:ext>
            </a:extLst>
          </p:cNvPr>
          <p:cNvSpPr txBox="1"/>
          <p:nvPr/>
        </p:nvSpPr>
        <p:spPr>
          <a:xfrm>
            <a:off x="2155463" y="8088986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FB1B63A-DA1C-3903-15DC-F0EBB3B54CF2}"/>
              </a:ext>
            </a:extLst>
          </p:cNvPr>
          <p:cNvSpPr/>
          <p:nvPr/>
        </p:nvSpPr>
        <p:spPr>
          <a:xfrm>
            <a:off x="2905061" y="6861685"/>
            <a:ext cx="365760" cy="3777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934B8DC-91F3-C9AB-094A-9C3135B4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8439"/>
              </p:ext>
            </p:extLst>
          </p:nvPr>
        </p:nvGraphicFramePr>
        <p:xfrm>
          <a:off x="3524725" y="6116238"/>
          <a:ext cx="25793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4145242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219609065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20452278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3064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NAM2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NAM3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0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SNP4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862329"/>
                  </a:ext>
                </a:extLst>
              </a:tr>
            </a:tbl>
          </a:graphicData>
        </a:graphic>
      </p:graphicFrame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79F6E20E-BB04-F52D-79CA-35C778778529}"/>
              </a:ext>
            </a:extLst>
          </p:cNvPr>
          <p:cNvSpPr txBox="1"/>
          <p:nvPr/>
        </p:nvSpPr>
        <p:spPr>
          <a:xfrm>
            <a:off x="528887" y="5995869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50B666FE-008A-41BC-B326-61197C24D935}"/>
              </a:ext>
            </a:extLst>
          </p:cNvPr>
          <p:cNvSpPr txBox="1"/>
          <p:nvPr/>
        </p:nvSpPr>
        <p:spPr>
          <a:xfrm>
            <a:off x="528887" y="689018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100">
            <a:extLst>
              <a:ext uri="{FF2B5EF4-FFF2-40B4-BE49-F238E27FC236}">
                <a16:creationId xmlns:a16="http://schemas.microsoft.com/office/drawing/2014/main" id="{E3723C60-6722-EAB9-2B98-DD5B97FC03E8}"/>
              </a:ext>
            </a:extLst>
          </p:cNvPr>
          <p:cNvSpPr txBox="1"/>
          <p:nvPr/>
        </p:nvSpPr>
        <p:spPr>
          <a:xfrm>
            <a:off x="528887" y="785850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C67CA82-0B10-953A-0026-3F55312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600189"/>
            <a:ext cx="476164" cy="71295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985E4F6-1B9A-F06A-2BCF-ECFBC53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1503871"/>
            <a:ext cx="476164" cy="7129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9811576-A7C4-2A7A-013F-57C54E8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2438033"/>
            <a:ext cx="476164" cy="71295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BFEDDD-C57F-89E1-1F58-CB8238F8DA57}"/>
              </a:ext>
            </a:extLst>
          </p:cNvPr>
          <p:cNvSpPr/>
          <p:nvPr/>
        </p:nvSpPr>
        <p:spPr>
          <a:xfrm>
            <a:off x="6121603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045AF8-91E5-25F6-910B-9FB21E65243F}"/>
              </a:ext>
            </a:extLst>
          </p:cNvPr>
          <p:cNvSpPr/>
          <p:nvPr/>
        </p:nvSpPr>
        <p:spPr>
          <a:xfrm>
            <a:off x="6295900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AB38804-85D6-E640-7C9B-C3C39AB7AA61}"/>
              </a:ext>
            </a:extLst>
          </p:cNvPr>
          <p:cNvSpPr/>
          <p:nvPr/>
        </p:nvSpPr>
        <p:spPr>
          <a:xfrm>
            <a:off x="6121603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25CA64-7C12-A376-09FD-DF6AD2CE0C63}"/>
              </a:ext>
            </a:extLst>
          </p:cNvPr>
          <p:cNvSpPr/>
          <p:nvPr/>
        </p:nvSpPr>
        <p:spPr>
          <a:xfrm>
            <a:off x="6295900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C93D616-48AD-B295-D7AF-FCA58F70B496}"/>
              </a:ext>
            </a:extLst>
          </p:cNvPr>
          <p:cNvSpPr/>
          <p:nvPr/>
        </p:nvSpPr>
        <p:spPr>
          <a:xfrm>
            <a:off x="6121603" y="26333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98C771-373B-5684-A349-4EE75AF34DAE}"/>
              </a:ext>
            </a:extLst>
          </p:cNvPr>
          <p:cNvSpPr/>
          <p:nvPr/>
        </p:nvSpPr>
        <p:spPr>
          <a:xfrm>
            <a:off x="6121603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C0B8E-578F-EC55-D5B1-23CFDCC9B6A3}"/>
              </a:ext>
            </a:extLst>
          </p:cNvPr>
          <p:cNvSpPr/>
          <p:nvPr/>
        </p:nvSpPr>
        <p:spPr>
          <a:xfrm>
            <a:off x="6295900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4EF6D6-8F11-D56A-6105-67D722D1FB0F}"/>
              </a:ext>
            </a:extLst>
          </p:cNvPr>
          <p:cNvSpPr/>
          <p:nvPr/>
        </p:nvSpPr>
        <p:spPr>
          <a:xfrm>
            <a:off x="6121603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1FCF95-78C5-E2DF-2809-833D566FB07C}"/>
              </a:ext>
            </a:extLst>
          </p:cNvPr>
          <p:cNvSpPr/>
          <p:nvPr/>
        </p:nvSpPr>
        <p:spPr>
          <a:xfrm>
            <a:off x="6295900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176E9AE-79CA-7DED-D9B0-45509E7047B5}"/>
              </a:ext>
            </a:extLst>
          </p:cNvPr>
          <p:cNvSpPr/>
          <p:nvPr/>
        </p:nvSpPr>
        <p:spPr>
          <a:xfrm>
            <a:off x="6121603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5756AE-3D00-4482-8D17-1D14607D3273}"/>
              </a:ext>
            </a:extLst>
          </p:cNvPr>
          <p:cNvSpPr/>
          <p:nvPr/>
        </p:nvSpPr>
        <p:spPr>
          <a:xfrm>
            <a:off x="6295900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2952B5-0981-5FAC-3DA0-EAC52E89A276}"/>
              </a:ext>
            </a:extLst>
          </p:cNvPr>
          <p:cNvSpPr/>
          <p:nvPr/>
        </p:nvSpPr>
        <p:spPr>
          <a:xfrm>
            <a:off x="6121603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C7F9EEC-91D1-A11E-522A-DF53E2856A13}"/>
              </a:ext>
            </a:extLst>
          </p:cNvPr>
          <p:cNvSpPr/>
          <p:nvPr/>
        </p:nvSpPr>
        <p:spPr>
          <a:xfrm>
            <a:off x="6295900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3B242DA-BF61-50D3-CECA-A0A7CAD88972}"/>
              </a:ext>
            </a:extLst>
          </p:cNvPr>
          <p:cNvSpPr/>
          <p:nvPr/>
        </p:nvSpPr>
        <p:spPr>
          <a:xfrm>
            <a:off x="6121603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25E758-1AF3-3F40-ADCD-231E70E37BF6}"/>
              </a:ext>
            </a:extLst>
          </p:cNvPr>
          <p:cNvSpPr/>
          <p:nvPr/>
        </p:nvSpPr>
        <p:spPr>
          <a:xfrm>
            <a:off x="6295900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43760A-2219-647F-058A-A0346D80C270}"/>
              </a:ext>
            </a:extLst>
          </p:cNvPr>
          <p:cNvSpPr/>
          <p:nvPr/>
        </p:nvSpPr>
        <p:spPr>
          <a:xfrm>
            <a:off x="6121603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CF5666-0DCC-F4AF-4F3D-650319ECD5B7}"/>
              </a:ext>
            </a:extLst>
          </p:cNvPr>
          <p:cNvSpPr/>
          <p:nvPr/>
        </p:nvSpPr>
        <p:spPr>
          <a:xfrm>
            <a:off x="6295900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4" name="テキスト ボックス 100">
            <a:extLst>
              <a:ext uri="{FF2B5EF4-FFF2-40B4-BE49-F238E27FC236}">
                <a16:creationId xmlns:a16="http://schemas.microsoft.com/office/drawing/2014/main" id="{28A612CD-ADCE-6F25-43E8-BCBA6F4FBA3B}"/>
              </a:ext>
            </a:extLst>
          </p:cNvPr>
          <p:cNvSpPr txBox="1"/>
          <p:nvPr/>
        </p:nvSpPr>
        <p:spPr>
          <a:xfrm>
            <a:off x="975847" y="806731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テキスト ボックス 100">
            <a:extLst>
              <a:ext uri="{FF2B5EF4-FFF2-40B4-BE49-F238E27FC236}">
                <a16:creationId xmlns:a16="http://schemas.microsoft.com/office/drawing/2014/main" id="{7F85E822-3C32-9B4B-9078-AE39A63D79C6}"/>
              </a:ext>
            </a:extLst>
          </p:cNvPr>
          <p:cNvSpPr txBox="1"/>
          <p:nvPr/>
        </p:nvSpPr>
        <p:spPr>
          <a:xfrm>
            <a:off x="975847" y="170104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テキスト ボックス 100">
            <a:extLst>
              <a:ext uri="{FF2B5EF4-FFF2-40B4-BE49-F238E27FC236}">
                <a16:creationId xmlns:a16="http://schemas.microsoft.com/office/drawing/2014/main" id="{A0ED8475-71CC-6B4F-A2F9-45969B03D50E}"/>
              </a:ext>
            </a:extLst>
          </p:cNvPr>
          <p:cNvSpPr txBox="1"/>
          <p:nvPr/>
        </p:nvSpPr>
        <p:spPr>
          <a:xfrm>
            <a:off x="975847" y="266936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85E28067-E58A-7604-F558-628E06F4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3785954"/>
            <a:ext cx="476164" cy="712955"/>
          </a:xfrm>
          <a:prstGeom prst="rect">
            <a:avLst/>
          </a:prstGeom>
        </p:spPr>
      </p:pic>
      <p:sp>
        <p:nvSpPr>
          <p:cNvPr id="68" name="テキスト ボックス 100">
            <a:extLst>
              <a:ext uri="{FF2B5EF4-FFF2-40B4-BE49-F238E27FC236}">
                <a16:creationId xmlns:a16="http://schemas.microsoft.com/office/drawing/2014/main" id="{660D7D93-4056-98A3-E6B5-8CDD92C1DAEB}"/>
              </a:ext>
            </a:extLst>
          </p:cNvPr>
          <p:cNvSpPr txBox="1"/>
          <p:nvPr/>
        </p:nvSpPr>
        <p:spPr>
          <a:xfrm>
            <a:off x="868681" y="4017288"/>
            <a:ext cx="83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NAM747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9C3E31-28B3-37D6-D434-EFF01D59AD9F}"/>
              </a:ext>
            </a:extLst>
          </p:cNvPr>
          <p:cNvSpPr txBox="1"/>
          <p:nvPr/>
        </p:nvSpPr>
        <p:spPr>
          <a:xfrm>
            <a:off x="1578536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77A1FAD-A0A7-F22C-4A12-13357701B1AB}"/>
              </a:ext>
            </a:extLst>
          </p:cNvPr>
          <p:cNvSpPr/>
          <p:nvPr/>
        </p:nvSpPr>
        <p:spPr>
          <a:xfrm>
            <a:off x="6121603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8500F0-ABA2-02AE-B9F2-695C92CA3161}"/>
              </a:ext>
            </a:extLst>
          </p:cNvPr>
          <p:cNvSpPr/>
          <p:nvPr/>
        </p:nvSpPr>
        <p:spPr>
          <a:xfrm>
            <a:off x="6295900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95C92-A791-7973-312C-182ABA7B6451}"/>
              </a:ext>
            </a:extLst>
          </p:cNvPr>
          <p:cNvSpPr/>
          <p:nvPr/>
        </p:nvSpPr>
        <p:spPr>
          <a:xfrm>
            <a:off x="6121603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A03CF95-1DBF-D62A-A5AD-CCBC10DF799D}"/>
              </a:ext>
            </a:extLst>
          </p:cNvPr>
          <p:cNvSpPr/>
          <p:nvPr/>
        </p:nvSpPr>
        <p:spPr>
          <a:xfrm>
            <a:off x="6295900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32AAAA-9777-05D9-3517-1B6EA3BB206F}"/>
              </a:ext>
            </a:extLst>
          </p:cNvPr>
          <p:cNvSpPr/>
          <p:nvPr/>
        </p:nvSpPr>
        <p:spPr>
          <a:xfrm>
            <a:off x="6121603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2171DFA-A388-B40F-D7B3-546A3C258385}"/>
              </a:ext>
            </a:extLst>
          </p:cNvPr>
          <p:cNvSpPr/>
          <p:nvPr/>
        </p:nvSpPr>
        <p:spPr>
          <a:xfrm>
            <a:off x="6295900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C8CD7-468E-B4A2-0AB3-8FC09FE6D6AC}"/>
              </a:ext>
            </a:extLst>
          </p:cNvPr>
          <p:cNvSpPr txBox="1"/>
          <p:nvPr/>
        </p:nvSpPr>
        <p:spPr>
          <a:xfrm>
            <a:off x="5589488" y="2061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Identify SNPs</a:t>
            </a:r>
            <a:endParaRPr kumimoji="1" lang="ja-JP" altLang="en-US" dirty="0"/>
          </a:p>
        </p:txBody>
      </p:sp>
      <p:pic>
        <p:nvPicPr>
          <p:cNvPr id="83" name="図 8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D2FE1BE-68C3-05DC-9C85-F877EE55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663067"/>
            <a:ext cx="330491" cy="646478"/>
          </a:xfrm>
          <a:prstGeom prst="rect">
            <a:avLst/>
          </a:prstGeom>
        </p:spPr>
      </p:pic>
      <p:pic>
        <p:nvPicPr>
          <p:cNvPr id="84" name="図 8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E9269C1-36A4-153B-86DD-ADBC5693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03911" y="1556309"/>
            <a:ext cx="330491" cy="646478"/>
          </a:xfrm>
          <a:prstGeom prst="rect">
            <a:avLst/>
          </a:prstGeom>
        </p:spPr>
      </p:pic>
      <p:pic>
        <p:nvPicPr>
          <p:cNvPr id="85" name="図 8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3A7CB26-D54A-7CFE-B4E5-DF22ED92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0" y="2486127"/>
            <a:ext cx="330491" cy="646478"/>
          </a:xfrm>
          <a:prstGeom prst="rect">
            <a:avLst/>
          </a:prstGeom>
        </p:spPr>
      </p:pic>
      <p:pic>
        <p:nvPicPr>
          <p:cNvPr id="86" name="図 8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E7C9283-8CD1-2329-D2E9-FC8AA25A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3875325"/>
            <a:ext cx="330491" cy="646478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992E8C-A638-AFA8-42AF-8B7ACA3E4A45}"/>
              </a:ext>
            </a:extLst>
          </p:cNvPr>
          <p:cNvCxnSpPr>
            <a:cxnSpLocks/>
          </p:cNvCxnSpPr>
          <p:nvPr/>
        </p:nvCxnSpPr>
        <p:spPr>
          <a:xfrm>
            <a:off x="2127924" y="9863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9606C90-2B7E-97B8-CF23-7790787A1A0A}"/>
              </a:ext>
            </a:extLst>
          </p:cNvPr>
          <p:cNvCxnSpPr>
            <a:cxnSpLocks/>
          </p:cNvCxnSpPr>
          <p:nvPr/>
        </p:nvCxnSpPr>
        <p:spPr>
          <a:xfrm>
            <a:off x="2127924" y="19007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D05FC65-9784-533F-62A2-74FE7FB3E29D}"/>
              </a:ext>
            </a:extLst>
          </p:cNvPr>
          <p:cNvCxnSpPr>
            <a:cxnSpLocks/>
          </p:cNvCxnSpPr>
          <p:nvPr/>
        </p:nvCxnSpPr>
        <p:spPr>
          <a:xfrm>
            <a:off x="2127924" y="2804455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30D6092-BD8D-3632-A79B-26CAD5F20DBE}"/>
              </a:ext>
            </a:extLst>
          </p:cNvPr>
          <p:cNvCxnSpPr>
            <a:cxnSpLocks/>
          </p:cNvCxnSpPr>
          <p:nvPr/>
        </p:nvCxnSpPr>
        <p:spPr>
          <a:xfrm>
            <a:off x="2127924" y="418215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B0A44E-EBDD-5DF8-9742-64F6C926A4E6}"/>
              </a:ext>
            </a:extLst>
          </p:cNvPr>
          <p:cNvSpPr txBox="1"/>
          <p:nvPr/>
        </p:nvSpPr>
        <p:spPr>
          <a:xfrm>
            <a:off x="1894391" y="209201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Extract DNA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DAD0F1-CB2B-34C8-86C0-430BDE53FA8D}"/>
              </a:ext>
            </a:extLst>
          </p:cNvPr>
          <p:cNvCxnSpPr>
            <a:cxnSpLocks/>
          </p:cNvCxnSpPr>
          <p:nvPr/>
        </p:nvCxnSpPr>
        <p:spPr>
          <a:xfrm>
            <a:off x="2812761" y="9882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4C12707-B85F-170F-E976-33B6E563BC8F}"/>
              </a:ext>
            </a:extLst>
          </p:cNvPr>
          <p:cNvCxnSpPr>
            <a:cxnSpLocks/>
          </p:cNvCxnSpPr>
          <p:nvPr/>
        </p:nvCxnSpPr>
        <p:spPr>
          <a:xfrm>
            <a:off x="2812761" y="19026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015EE69-B515-5C6C-1335-C489A5728686}"/>
              </a:ext>
            </a:extLst>
          </p:cNvPr>
          <p:cNvCxnSpPr>
            <a:cxnSpLocks/>
          </p:cNvCxnSpPr>
          <p:nvPr/>
        </p:nvCxnSpPr>
        <p:spPr>
          <a:xfrm>
            <a:off x="2812761" y="2806383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7441835-A6EA-3847-8A05-E1BDB0D8F56D}"/>
              </a:ext>
            </a:extLst>
          </p:cNvPr>
          <p:cNvCxnSpPr>
            <a:cxnSpLocks/>
          </p:cNvCxnSpPr>
          <p:nvPr/>
        </p:nvCxnSpPr>
        <p:spPr>
          <a:xfrm>
            <a:off x="2812761" y="418407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19A3373-E1E9-E0E7-DB68-DF39B120D068}"/>
              </a:ext>
            </a:extLst>
          </p:cNvPr>
          <p:cNvSpPr txBox="1"/>
          <p:nvPr/>
        </p:nvSpPr>
        <p:spPr>
          <a:xfrm>
            <a:off x="3028761" y="80164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0F64351-81B1-92A5-C220-BF9F7679E89C}"/>
              </a:ext>
            </a:extLst>
          </p:cNvPr>
          <p:cNvCxnSpPr>
            <a:cxnSpLocks/>
          </p:cNvCxnSpPr>
          <p:nvPr/>
        </p:nvCxnSpPr>
        <p:spPr>
          <a:xfrm>
            <a:off x="4296247" y="9785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B509B7D-A141-B0BE-18E3-0DB7D32D6F33}"/>
              </a:ext>
            </a:extLst>
          </p:cNvPr>
          <p:cNvCxnSpPr>
            <a:cxnSpLocks/>
          </p:cNvCxnSpPr>
          <p:nvPr/>
        </p:nvCxnSpPr>
        <p:spPr>
          <a:xfrm>
            <a:off x="4296247" y="18929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4C255A2-8999-0781-EC4A-C2AECAB4E6D2}"/>
              </a:ext>
            </a:extLst>
          </p:cNvPr>
          <p:cNvCxnSpPr>
            <a:cxnSpLocks/>
          </p:cNvCxnSpPr>
          <p:nvPr/>
        </p:nvCxnSpPr>
        <p:spPr>
          <a:xfrm>
            <a:off x="4296247" y="2796738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3031AC5-A1C2-DA1B-1441-BAE5BF6068DC}"/>
              </a:ext>
            </a:extLst>
          </p:cNvPr>
          <p:cNvCxnSpPr>
            <a:cxnSpLocks/>
          </p:cNvCxnSpPr>
          <p:nvPr/>
        </p:nvCxnSpPr>
        <p:spPr>
          <a:xfrm>
            <a:off x="4296247" y="41744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29AED-27D0-4807-2576-FA5A70288BD1}"/>
              </a:ext>
            </a:extLst>
          </p:cNvPr>
          <p:cNvSpPr txBox="1"/>
          <p:nvPr/>
        </p:nvSpPr>
        <p:spPr>
          <a:xfrm>
            <a:off x="4512247" y="8031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F22809A-F41C-1983-C717-82F35B436E72}"/>
              </a:ext>
            </a:extLst>
          </p:cNvPr>
          <p:cNvCxnSpPr>
            <a:cxnSpLocks/>
          </p:cNvCxnSpPr>
          <p:nvPr/>
        </p:nvCxnSpPr>
        <p:spPr>
          <a:xfrm>
            <a:off x="5640837" y="9920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5526CEB-B73F-A279-F38F-DA734094D7F6}"/>
              </a:ext>
            </a:extLst>
          </p:cNvPr>
          <p:cNvCxnSpPr>
            <a:cxnSpLocks/>
          </p:cNvCxnSpPr>
          <p:nvPr/>
        </p:nvCxnSpPr>
        <p:spPr>
          <a:xfrm>
            <a:off x="5640837" y="19064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BEE5718-90C2-AB6C-0D4D-2BBF34C96E28}"/>
              </a:ext>
            </a:extLst>
          </p:cNvPr>
          <p:cNvCxnSpPr>
            <a:cxnSpLocks/>
          </p:cNvCxnSpPr>
          <p:nvPr/>
        </p:nvCxnSpPr>
        <p:spPr>
          <a:xfrm>
            <a:off x="5640837" y="281024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581112-F2E1-E715-71B9-37FE85B71F4B}"/>
              </a:ext>
            </a:extLst>
          </p:cNvPr>
          <p:cNvCxnSpPr>
            <a:cxnSpLocks/>
          </p:cNvCxnSpPr>
          <p:nvPr/>
        </p:nvCxnSpPr>
        <p:spPr>
          <a:xfrm>
            <a:off x="5640837" y="4187937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F59BB7-3346-57FD-0D07-F4CC7A309AF5}"/>
              </a:ext>
            </a:extLst>
          </p:cNvPr>
          <p:cNvSpPr txBox="1"/>
          <p:nvPr/>
        </p:nvSpPr>
        <p:spPr>
          <a:xfrm>
            <a:off x="3028761" y="1706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8E5CC4-DDF9-7CEE-06AA-D3AB611B138D}"/>
              </a:ext>
            </a:extLst>
          </p:cNvPr>
          <p:cNvSpPr txBox="1"/>
          <p:nvPr/>
        </p:nvSpPr>
        <p:spPr>
          <a:xfrm>
            <a:off x="4512247" y="17077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0D76C7-159C-A538-09CD-F70706F380C2}"/>
              </a:ext>
            </a:extLst>
          </p:cNvPr>
          <p:cNvSpPr txBox="1"/>
          <p:nvPr/>
        </p:nvSpPr>
        <p:spPr>
          <a:xfrm>
            <a:off x="3028761" y="26108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6ACE9C8-FFE1-C18E-ACE4-CC0E3D7F4557}"/>
              </a:ext>
            </a:extLst>
          </p:cNvPr>
          <p:cNvSpPr txBox="1"/>
          <p:nvPr/>
        </p:nvSpPr>
        <p:spPr>
          <a:xfrm>
            <a:off x="4512247" y="261232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F39192D-9D5B-7DCA-AB02-2295299A4219}"/>
              </a:ext>
            </a:extLst>
          </p:cNvPr>
          <p:cNvSpPr txBox="1"/>
          <p:nvPr/>
        </p:nvSpPr>
        <p:spPr>
          <a:xfrm>
            <a:off x="3028761" y="3989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387CE43-A90B-DC02-B253-1C476C32AB69}"/>
              </a:ext>
            </a:extLst>
          </p:cNvPr>
          <p:cNvSpPr txBox="1"/>
          <p:nvPr/>
        </p:nvSpPr>
        <p:spPr>
          <a:xfrm>
            <a:off x="4512247" y="399089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D505A13-BDE2-9A98-1E84-1D7EE83AECEF}"/>
              </a:ext>
            </a:extLst>
          </p:cNvPr>
          <p:cNvSpPr txBox="1"/>
          <p:nvPr/>
        </p:nvSpPr>
        <p:spPr>
          <a:xfrm>
            <a:off x="3341131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6C0462-B712-C81A-61CA-E83EC7ED98A3}"/>
              </a:ext>
            </a:extLst>
          </p:cNvPr>
          <p:cNvSpPr txBox="1"/>
          <p:nvPr/>
        </p:nvSpPr>
        <p:spPr>
          <a:xfrm>
            <a:off x="477177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E9C4F6-7D57-D1AF-6295-A36B688E04E7}"/>
              </a:ext>
            </a:extLst>
          </p:cNvPr>
          <p:cNvSpPr txBox="1"/>
          <p:nvPr/>
        </p:nvSpPr>
        <p:spPr>
          <a:xfrm>
            <a:off x="596916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3E4DA4-B631-0320-129C-10A49CE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2167865"/>
            <a:ext cx="476164" cy="7129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2B94F-A61B-7038-583B-907BA8AB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307154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D94F9-0241-2773-DC84-2356A2A3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4005709"/>
            <a:ext cx="476164" cy="712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377EC-A158-D64F-D626-6EE70B013ABB}"/>
              </a:ext>
            </a:extLst>
          </p:cNvPr>
          <p:cNvSpPr/>
          <p:nvPr/>
        </p:nvSpPr>
        <p:spPr>
          <a:xfrm>
            <a:off x="2381515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EF4083-AC47-B279-6FC8-495F3CDBE276}"/>
              </a:ext>
            </a:extLst>
          </p:cNvPr>
          <p:cNvSpPr/>
          <p:nvPr/>
        </p:nvSpPr>
        <p:spPr>
          <a:xfrm>
            <a:off x="2555812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9A4A60-21F1-E7EC-8DEE-39B0429B591A}"/>
              </a:ext>
            </a:extLst>
          </p:cNvPr>
          <p:cNvSpPr/>
          <p:nvPr/>
        </p:nvSpPr>
        <p:spPr>
          <a:xfrm>
            <a:off x="2381515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3F8D84-CCE0-5862-482D-5562D0D5D5D3}"/>
              </a:ext>
            </a:extLst>
          </p:cNvPr>
          <p:cNvSpPr/>
          <p:nvPr/>
        </p:nvSpPr>
        <p:spPr>
          <a:xfrm>
            <a:off x="2381515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D4D100-7B4D-7DFC-CF55-C1D5B1CB7EEC}"/>
              </a:ext>
            </a:extLst>
          </p:cNvPr>
          <p:cNvSpPr/>
          <p:nvPr/>
        </p:nvSpPr>
        <p:spPr>
          <a:xfrm>
            <a:off x="2555812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BFEDB5-2BB2-7A95-8115-AD8C00D54856}"/>
              </a:ext>
            </a:extLst>
          </p:cNvPr>
          <p:cNvSpPr/>
          <p:nvPr/>
        </p:nvSpPr>
        <p:spPr>
          <a:xfrm>
            <a:off x="2381515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D9F6F-1FFB-8FFE-AE08-C959CDBE0A79}"/>
              </a:ext>
            </a:extLst>
          </p:cNvPr>
          <p:cNvSpPr/>
          <p:nvPr/>
        </p:nvSpPr>
        <p:spPr>
          <a:xfrm>
            <a:off x="2555812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400648-E0AA-B8DC-8CF4-A038C5C36AB8}"/>
              </a:ext>
            </a:extLst>
          </p:cNvPr>
          <p:cNvSpPr/>
          <p:nvPr/>
        </p:nvSpPr>
        <p:spPr>
          <a:xfrm>
            <a:off x="2381515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D17044-A529-994D-7BED-FD5F068EC8CF}"/>
              </a:ext>
            </a:extLst>
          </p:cNvPr>
          <p:cNvSpPr/>
          <p:nvPr/>
        </p:nvSpPr>
        <p:spPr>
          <a:xfrm>
            <a:off x="2555812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FD8388-9604-A77B-05C9-6234ECD51D23}"/>
              </a:ext>
            </a:extLst>
          </p:cNvPr>
          <p:cNvSpPr/>
          <p:nvPr/>
        </p:nvSpPr>
        <p:spPr>
          <a:xfrm>
            <a:off x="2381515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17E95F-CF11-49D5-3816-AC74542A2857}"/>
              </a:ext>
            </a:extLst>
          </p:cNvPr>
          <p:cNvSpPr/>
          <p:nvPr/>
        </p:nvSpPr>
        <p:spPr>
          <a:xfrm>
            <a:off x="2555812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647FAC-8FD3-37CF-048F-79D0DB638079}"/>
              </a:ext>
            </a:extLst>
          </p:cNvPr>
          <p:cNvSpPr/>
          <p:nvPr/>
        </p:nvSpPr>
        <p:spPr>
          <a:xfrm>
            <a:off x="2381515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B6B5A8-F67F-08D6-EBF3-73B15FD4E19C}"/>
              </a:ext>
            </a:extLst>
          </p:cNvPr>
          <p:cNvSpPr/>
          <p:nvPr/>
        </p:nvSpPr>
        <p:spPr>
          <a:xfrm>
            <a:off x="2555812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テキスト ボックス 100">
            <a:extLst>
              <a:ext uri="{FF2B5EF4-FFF2-40B4-BE49-F238E27FC236}">
                <a16:creationId xmlns:a16="http://schemas.microsoft.com/office/drawing/2014/main" id="{68882C9A-8B98-FB39-706F-27177B22EE8B}"/>
              </a:ext>
            </a:extLst>
          </p:cNvPr>
          <p:cNvSpPr txBox="1"/>
          <p:nvPr/>
        </p:nvSpPr>
        <p:spPr>
          <a:xfrm>
            <a:off x="2681985" y="2085918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100">
            <a:extLst>
              <a:ext uri="{FF2B5EF4-FFF2-40B4-BE49-F238E27FC236}">
                <a16:creationId xmlns:a16="http://schemas.microsoft.com/office/drawing/2014/main" id="{FDD43177-F0AF-F105-6BC1-320D3339862D}"/>
              </a:ext>
            </a:extLst>
          </p:cNvPr>
          <p:cNvSpPr txBox="1"/>
          <p:nvPr/>
        </p:nvSpPr>
        <p:spPr>
          <a:xfrm>
            <a:off x="2681984" y="2413233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08B4A6C9-10CF-23B0-7588-FFE51D49B566}"/>
              </a:ext>
            </a:extLst>
          </p:cNvPr>
          <p:cNvSpPr txBox="1"/>
          <p:nvPr/>
        </p:nvSpPr>
        <p:spPr>
          <a:xfrm>
            <a:off x="2681983" y="3006709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4F12F69F-7BF8-FFE2-0E5B-935B9261FBD4}"/>
              </a:ext>
            </a:extLst>
          </p:cNvPr>
          <p:cNvSpPr txBox="1"/>
          <p:nvPr/>
        </p:nvSpPr>
        <p:spPr>
          <a:xfrm>
            <a:off x="2681983" y="427169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7AADCE54-3132-1AB8-FE40-440D247E1248}"/>
              </a:ext>
            </a:extLst>
          </p:cNvPr>
          <p:cNvSpPr txBox="1"/>
          <p:nvPr/>
        </p:nvSpPr>
        <p:spPr>
          <a:xfrm>
            <a:off x="455453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3A70D55E-8C5A-6940-1B30-915B8ECDE4FF}"/>
              </a:ext>
            </a:extLst>
          </p:cNvPr>
          <p:cNvSpPr txBox="1"/>
          <p:nvPr/>
        </p:nvSpPr>
        <p:spPr>
          <a:xfrm>
            <a:off x="455453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D00155DA-99D9-D2B2-B993-F7A74588F10B}"/>
              </a:ext>
            </a:extLst>
          </p:cNvPr>
          <p:cNvSpPr txBox="1"/>
          <p:nvPr/>
        </p:nvSpPr>
        <p:spPr>
          <a:xfrm>
            <a:off x="455453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13DE393-4F82-DCAA-DEEC-BFF282D93758}"/>
              </a:ext>
            </a:extLst>
          </p:cNvPr>
          <p:cNvSpPr/>
          <p:nvPr/>
        </p:nvSpPr>
        <p:spPr>
          <a:xfrm>
            <a:off x="2557488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テキスト ボックス 100">
            <a:extLst>
              <a:ext uri="{FF2B5EF4-FFF2-40B4-BE49-F238E27FC236}">
                <a16:creationId xmlns:a16="http://schemas.microsoft.com/office/drawing/2014/main" id="{DD446BDE-E392-BC19-33C4-2F05C722A83F}"/>
              </a:ext>
            </a:extLst>
          </p:cNvPr>
          <p:cNvSpPr txBox="1"/>
          <p:nvPr/>
        </p:nvSpPr>
        <p:spPr>
          <a:xfrm>
            <a:off x="1319168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B5478EEC-2484-38FD-B406-CFE5C672398D}"/>
              </a:ext>
            </a:extLst>
          </p:cNvPr>
          <p:cNvSpPr txBox="1"/>
          <p:nvPr/>
        </p:nvSpPr>
        <p:spPr>
          <a:xfrm>
            <a:off x="2196992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テキスト ボックス 100">
            <a:extLst>
              <a:ext uri="{FF2B5EF4-FFF2-40B4-BE49-F238E27FC236}">
                <a16:creationId xmlns:a16="http://schemas.microsoft.com/office/drawing/2014/main" id="{35A536E9-AFD9-88A8-0BB3-DAAAD7277162}"/>
              </a:ext>
            </a:extLst>
          </p:cNvPr>
          <p:cNvSpPr txBox="1"/>
          <p:nvPr/>
        </p:nvSpPr>
        <p:spPr>
          <a:xfrm>
            <a:off x="1555441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テキスト ボックス 100">
            <a:extLst>
              <a:ext uri="{FF2B5EF4-FFF2-40B4-BE49-F238E27FC236}">
                <a16:creationId xmlns:a16="http://schemas.microsoft.com/office/drawing/2014/main" id="{47DB89BE-A496-05D5-B711-ED2AA0AEF60D}"/>
              </a:ext>
            </a:extLst>
          </p:cNvPr>
          <p:cNvSpPr txBox="1"/>
          <p:nvPr/>
        </p:nvSpPr>
        <p:spPr>
          <a:xfrm>
            <a:off x="1555441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テキスト ボックス 100">
            <a:extLst>
              <a:ext uri="{FF2B5EF4-FFF2-40B4-BE49-F238E27FC236}">
                <a16:creationId xmlns:a16="http://schemas.microsoft.com/office/drawing/2014/main" id="{EBBAF5E1-2CCC-1F45-1862-C713E232BE8B}"/>
              </a:ext>
            </a:extLst>
          </p:cNvPr>
          <p:cNvSpPr txBox="1"/>
          <p:nvPr/>
        </p:nvSpPr>
        <p:spPr>
          <a:xfrm>
            <a:off x="1555441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71C0B7F-40AD-3665-E888-80772574C8E7}"/>
              </a:ext>
            </a:extLst>
          </p:cNvPr>
          <p:cNvSpPr/>
          <p:nvPr/>
        </p:nvSpPr>
        <p:spPr>
          <a:xfrm>
            <a:off x="3388270" y="3191247"/>
            <a:ext cx="4545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100">
            <a:extLst>
              <a:ext uri="{FF2B5EF4-FFF2-40B4-BE49-F238E27FC236}">
                <a16:creationId xmlns:a16="http://schemas.microsoft.com/office/drawing/2014/main" id="{79091B53-A324-5C97-066F-631B45C860E0}"/>
              </a:ext>
            </a:extLst>
          </p:cNvPr>
          <p:cNvSpPr txBox="1"/>
          <p:nvPr/>
        </p:nvSpPr>
        <p:spPr>
          <a:xfrm>
            <a:off x="3963571" y="1977821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Phenotype = 100 + SNP1 x 20 + SNP2 x 30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 = 100 + 20 + 30 = 150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 = 100 + 20 + 0 = 120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 = 100 + 0 + 30 = 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計算機 単色塗りつぶし">
            <a:extLst>
              <a:ext uri="{FF2B5EF4-FFF2-40B4-BE49-F238E27FC236}">
                <a16:creationId xmlns:a16="http://schemas.microsoft.com/office/drawing/2014/main" id="{4E247F01-CE98-6FAC-2DC8-683465C7C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26" y="6720196"/>
            <a:ext cx="914400" cy="914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EDF481-7FA2-A840-EA5F-A460810AE3A5}"/>
              </a:ext>
            </a:extLst>
          </p:cNvPr>
          <p:cNvSpPr txBox="1"/>
          <p:nvPr/>
        </p:nvSpPr>
        <p:spPr>
          <a:xfrm>
            <a:off x="1319168" y="6954158"/>
            <a:ext cx="908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ex) Grain number = 85 + SNP</a:t>
            </a:r>
            <a:r>
              <a:rPr kumimoji="1" lang="en-US" altLang="ja-JP" b="1" dirty="0"/>
              <a:t>15</a:t>
            </a:r>
            <a:r>
              <a:rPr kumimoji="1" lang="en-US" altLang="ja-JP" sz="2400" b="1" dirty="0"/>
              <a:t> x 19.2 - SNP</a:t>
            </a:r>
            <a:r>
              <a:rPr kumimoji="1" lang="en-US" altLang="ja-JP" b="1" dirty="0"/>
              <a:t>45</a:t>
            </a:r>
            <a:r>
              <a:rPr kumimoji="1" lang="en-US" altLang="ja-JP" sz="2400" b="1" dirty="0"/>
              <a:t> x 4.3 + … + SNP</a:t>
            </a:r>
            <a:r>
              <a:rPr kumimoji="1" lang="en-US" altLang="ja-JP" sz="2400" b="1" baseline="-25000" dirty="0"/>
              <a:t>6278</a:t>
            </a:r>
            <a:r>
              <a:rPr kumimoji="1" lang="en-US" altLang="ja-JP" sz="2400" b="1" dirty="0"/>
              <a:t> x 12.3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824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18616</TotalTime>
  <Words>2009</Words>
  <Application>Microsoft Office PowerPoint</Application>
  <PresentationFormat>A4 210 x 297 mm</PresentationFormat>
  <Paragraphs>912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137</cp:revision>
  <dcterms:created xsi:type="dcterms:W3CDTF">2022-07-07T06:40:34Z</dcterms:created>
  <dcterms:modified xsi:type="dcterms:W3CDTF">2024-04-03T01:51:35Z</dcterms:modified>
</cp:coreProperties>
</file>