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57" r:id="rId5"/>
    <p:sldId id="256" r:id="rId6"/>
    <p:sldId id="281" r:id="rId7"/>
    <p:sldId id="260" r:id="rId8"/>
    <p:sldId id="261" r:id="rId9"/>
    <p:sldId id="262" r:id="rId10"/>
    <p:sldId id="263" r:id="rId11"/>
    <p:sldId id="258" r:id="rId12"/>
    <p:sldId id="264" r:id="rId13"/>
    <p:sldId id="265" r:id="rId14"/>
    <p:sldId id="266" r:id="rId15"/>
    <p:sldId id="267" r:id="rId16"/>
    <p:sldId id="282" r:id="rId17"/>
    <p:sldId id="268" r:id="rId18"/>
    <p:sldId id="271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617112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3295064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3295064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3429098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342909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4380189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4380189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4115103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545752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4114687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49189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5102381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826225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5113123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53868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90671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63708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627474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9741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89322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99783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504283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517604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545236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5415922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7010796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4911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809913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6937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48651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689987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89645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89346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582423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939499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706502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7010796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17207</TotalTime>
  <Words>921</Words>
  <Application>Microsoft Office PowerPoint</Application>
  <PresentationFormat>A4 210 x 297 mm</PresentationFormat>
  <Paragraphs>425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9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67</cp:revision>
  <dcterms:created xsi:type="dcterms:W3CDTF">2022-07-07T06:40:34Z</dcterms:created>
  <dcterms:modified xsi:type="dcterms:W3CDTF">2024-03-24T15:10:15Z</dcterms:modified>
</cp:coreProperties>
</file>