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276" r:id="rId31"/>
    <p:sldId id="277" r:id="rId32"/>
    <p:sldId id="278" r:id="rId33"/>
    <p:sldId id="312" r:id="rId34"/>
    <p:sldId id="257" r:id="rId35"/>
    <p:sldId id="256" r:id="rId36"/>
    <p:sldId id="281" r:id="rId37"/>
    <p:sldId id="260" r:id="rId38"/>
    <p:sldId id="261" r:id="rId39"/>
    <p:sldId id="262" r:id="rId40"/>
    <p:sldId id="263" r:id="rId41"/>
    <p:sldId id="258" r:id="rId42"/>
    <p:sldId id="264" r:id="rId43"/>
    <p:sldId id="265" r:id="rId44"/>
    <p:sldId id="266" r:id="rId45"/>
    <p:sldId id="267" r:id="rId46"/>
    <p:sldId id="282" r:id="rId47"/>
    <p:sldId id="268" r:id="rId48"/>
    <p:sldId id="271" r:id="rId49"/>
    <p:sldId id="269" r:id="rId50"/>
    <p:sldId id="270" r:id="rId51"/>
    <p:sldId id="272" r:id="rId52"/>
    <p:sldId id="273" r:id="rId53"/>
    <p:sldId id="274" r:id="rId54"/>
    <p:sldId id="275" r:id="rId55"/>
    <p:sldId id="279" r:id="rId56"/>
    <p:sldId id="280" r:id="rId57"/>
    <p:sldId id="283" r:id="rId5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97E87"/>
    <a:srgbClr val="FFA500"/>
    <a:srgbClr val="FFFFFF"/>
    <a:srgbClr val="ED7D31"/>
    <a:srgbClr val="F39826"/>
    <a:srgbClr val="D17105"/>
    <a:srgbClr val="0000C8"/>
    <a:srgbClr val="DAA82F"/>
    <a:srgbClr val="007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5C35DD-8C5B-8799-D26C-6A9234A48159}"/>
              </a:ext>
            </a:extLst>
          </p:cNvPr>
          <p:cNvSpPr/>
          <p:nvPr/>
        </p:nvSpPr>
        <p:spPr>
          <a:xfrm>
            <a:off x="3127052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57A7F6-4BD1-2CF9-570E-FE998F6B66E2}"/>
              </a:ext>
            </a:extLst>
          </p:cNvPr>
          <p:cNvSpPr/>
          <p:nvPr/>
        </p:nvSpPr>
        <p:spPr>
          <a:xfrm>
            <a:off x="3301349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61A49-4FCE-F691-5144-34B5D6D4FE6A}"/>
              </a:ext>
            </a:extLst>
          </p:cNvPr>
          <p:cNvSpPr/>
          <p:nvPr/>
        </p:nvSpPr>
        <p:spPr>
          <a:xfrm>
            <a:off x="3127052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0AA81-1FBA-669A-5640-1AA65CF92FE0}"/>
              </a:ext>
            </a:extLst>
          </p:cNvPr>
          <p:cNvSpPr/>
          <p:nvPr/>
        </p:nvSpPr>
        <p:spPr>
          <a:xfrm>
            <a:off x="3301349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100">
            <a:extLst>
              <a:ext uri="{FF2B5EF4-FFF2-40B4-BE49-F238E27FC236}">
                <a16:creationId xmlns:a16="http://schemas.microsoft.com/office/drawing/2014/main" id="{75C40385-880F-BDC6-7CBE-5795562FBF32}"/>
              </a:ext>
            </a:extLst>
          </p:cNvPr>
          <p:cNvSpPr txBox="1"/>
          <p:nvPr/>
        </p:nvSpPr>
        <p:spPr>
          <a:xfrm>
            <a:off x="3321786" y="784369"/>
            <a:ext cx="102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27A550-1AF5-61EB-E232-0668F3E9D416}"/>
              </a:ext>
            </a:extLst>
          </p:cNvPr>
          <p:cNvSpPr/>
          <p:nvPr/>
        </p:nvSpPr>
        <p:spPr>
          <a:xfrm>
            <a:off x="1441895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31D468-FA27-8F56-A504-694F7EA6FB68}"/>
              </a:ext>
            </a:extLst>
          </p:cNvPr>
          <p:cNvSpPr/>
          <p:nvPr/>
        </p:nvSpPr>
        <p:spPr>
          <a:xfrm>
            <a:off x="1616192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52FA3E1-91BB-864F-A3BB-800EC488154C}"/>
              </a:ext>
            </a:extLst>
          </p:cNvPr>
          <p:cNvSpPr/>
          <p:nvPr/>
        </p:nvSpPr>
        <p:spPr>
          <a:xfrm>
            <a:off x="2202427" y="59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42D76D4C-A1C8-E6AF-F47A-D55A4096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92" y="1236858"/>
            <a:ext cx="1460714" cy="1460714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0DF19BA1-9F65-D007-5C59-A2910157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13" y="1510015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BF6BD4-3742-F8B2-81FD-292389560EF1}"/>
              </a:ext>
            </a:extLst>
          </p:cNvPr>
          <p:cNvSpPr/>
          <p:nvPr/>
        </p:nvSpPr>
        <p:spPr>
          <a:xfrm>
            <a:off x="3192545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CF57A-CC2F-A038-B02F-01A503A993A3}"/>
              </a:ext>
            </a:extLst>
          </p:cNvPr>
          <p:cNvSpPr/>
          <p:nvPr/>
        </p:nvSpPr>
        <p:spPr>
          <a:xfrm>
            <a:off x="3366842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BA5C03-4D2D-51A9-87FA-A65C1554DC37}"/>
              </a:ext>
            </a:extLst>
          </p:cNvPr>
          <p:cNvSpPr/>
          <p:nvPr/>
        </p:nvSpPr>
        <p:spPr>
          <a:xfrm>
            <a:off x="3192545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E2E6F3-3C95-9988-4899-213B9C2B6737}"/>
              </a:ext>
            </a:extLst>
          </p:cNvPr>
          <p:cNvSpPr/>
          <p:nvPr/>
        </p:nvSpPr>
        <p:spPr>
          <a:xfrm>
            <a:off x="3366842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テキスト ボックス 100">
            <a:extLst>
              <a:ext uri="{FF2B5EF4-FFF2-40B4-BE49-F238E27FC236}">
                <a16:creationId xmlns:a16="http://schemas.microsoft.com/office/drawing/2014/main" id="{A67C90A5-1463-5C85-5A2E-4EE97B40BED2}"/>
              </a:ext>
            </a:extLst>
          </p:cNvPr>
          <p:cNvSpPr txBox="1"/>
          <p:nvPr/>
        </p:nvSpPr>
        <p:spPr>
          <a:xfrm>
            <a:off x="3354069" y="2990416"/>
            <a:ext cx="112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9BA2FB-C54C-B972-E8BE-2BB248D1BC9F}"/>
              </a:ext>
            </a:extLst>
          </p:cNvPr>
          <p:cNvSpPr/>
          <p:nvPr/>
        </p:nvSpPr>
        <p:spPr>
          <a:xfrm>
            <a:off x="1507388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BE351E-6F33-0635-7A68-91B5C68C4985}"/>
              </a:ext>
            </a:extLst>
          </p:cNvPr>
          <p:cNvSpPr/>
          <p:nvPr/>
        </p:nvSpPr>
        <p:spPr>
          <a:xfrm>
            <a:off x="1681685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AF7A08A3-E8EB-7D6C-024D-0EE5C6D97765}"/>
              </a:ext>
            </a:extLst>
          </p:cNvPr>
          <p:cNvSpPr/>
          <p:nvPr/>
        </p:nvSpPr>
        <p:spPr>
          <a:xfrm>
            <a:off x="2267920" y="3322602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CF4C9532-25F3-A833-1CE0-8A23F325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485" y="3866934"/>
            <a:ext cx="1460714" cy="1460714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B01B0BC4-5EA1-3B68-4651-D1170C60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4140091"/>
            <a:ext cx="914400" cy="9144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D1160E-4FE1-4242-7EA1-7757950A9B00}"/>
              </a:ext>
            </a:extLst>
          </p:cNvPr>
          <p:cNvSpPr/>
          <p:nvPr/>
        </p:nvSpPr>
        <p:spPr>
          <a:xfrm>
            <a:off x="3192545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EB75842-86A0-02E5-FED5-0B079DBA5A76}"/>
              </a:ext>
            </a:extLst>
          </p:cNvPr>
          <p:cNvSpPr/>
          <p:nvPr/>
        </p:nvSpPr>
        <p:spPr>
          <a:xfrm>
            <a:off x="3366842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4CE2C6-6DE2-2893-4860-1FA0AC49C50B}"/>
              </a:ext>
            </a:extLst>
          </p:cNvPr>
          <p:cNvSpPr/>
          <p:nvPr/>
        </p:nvSpPr>
        <p:spPr>
          <a:xfrm>
            <a:off x="3192545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30FF45-2E03-F25E-D997-69A65F39E2F2}"/>
              </a:ext>
            </a:extLst>
          </p:cNvPr>
          <p:cNvSpPr/>
          <p:nvPr/>
        </p:nvSpPr>
        <p:spPr>
          <a:xfrm>
            <a:off x="3366842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9820AE-F17B-BB84-D24A-40AED470AC13}"/>
              </a:ext>
            </a:extLst>
          </p:cNvPr>
          <p:cNvSpPr/>
          <p:nvPr/>
        </p:nvSpPr>
        <p:spPr>
          <a:xfrm>
            <a:off x="3192545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DA54CC-51E6-092D-0216-ADBF8441C5CD}"/>
              </a:ext>
            </a:extLst>
          </p:cNvPr>
          <p:cNvSpPr/>
          <p:nvPr/>
        </p:nvSpPr>
        <p:spPr>
          <a:xfrm>
            <a:off x="3366842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812EA1-D62B-A397-AE0F-67A798166A95}"/>
              </a:ext>
            </a:extLst>
          </p:cNvPr>
          <p:cNvSpPr/>
          <p:nvPr/>
        </p:nvSpPr>
        <p:spPr>
          <a:xfrm>
            <a:off x="3192545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EF81DC-0653-B40C-BFFD-A796D460E406}"/>
              </a:ext>
            </a:extLst>
          </p:cNvPr>
          <p:cNvSpPr/>
          <p:nvPr/>
        </p:nvSpPr>
        <p:spPr>
          <a:xfrm>
            <a:off x="3366842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EBF69C-0770-F847-BCCD-EE12FE6276D4}"/>
              </a:ext>
            </a:extLst>
          </p:cNvPr>
          <p:cNvSpPr/>
          <p:nvPr/>
        </p:nvSpPr>
        <p:spPr>
          <a:xfrm>
            <a:off x="1507388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976C061-367C-7888-0D5F-BC03C47E3DCD}"/>
              </a:ext>
            </a:extLst>
          </p:cNvPr>
          <p:cNvSpPr/>
          <p:nvPr/>
        </p:nvSpPr>
        <p:spPr>
          <a:xfrm>
            <a:off x="1681685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9209D849-A0F9-8565-6749-D4621DFFA939}"/>
              </a:ext>
            </a:extLst>
          </p:cNvPr>
          <p:cNvSpPr/>
          <p:nvPr/>
        </p:nvSpPr>
        <p:spPr>
          <a:xfrm>
            <a:off x="2267920" y="5850163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E09122E-0E10-B8FF-27A6-AF3457A7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9473" y="6473768"/>
            <a:ext cx="1187557" cy="1187557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9FC78229-4C14-0AC3-C7C9-D951A93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6667652"/>
            <a:ext cx="914400" cy="914400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83E183-ED67-895D-9B2D-B332C1102063}"/>
              </a:ext>
            </a:extLst>
          </p:cNvPr>
          <p:cNvSpPr/>
          <p:nvPr/>
        </p:nvSpPr>
        <p:spPr>
          <a:xfrm>
            <a:off x="3192545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185866-C8B5-B186-520F-478FDAD5F01E}"/>
              </a:ext>
            </a:extLst>
          </p:cNvPr>
          <p:cNvSpPr/>
          <p:nvPr/>
        </p:nvSpPr>
        <p:spPr>
          <a:xfrm>
            <a:off x="3366842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テキスト ボックス 100">
            <a:extLst>
              <a:ext uri="{FF2B5EF4-FFF2-40B4-BE49-F238E27FC236}">
                <a16:creationId xmlns:a16="http://schemas.microsoft.com/office/drawing/2014/main" id="{46C555CD-14EA-E07B-1DAB-48502FF18BFB}"/>
              </a:ext>
            </a:extLst>
          </p:cNvPr>
          <p:cNvSpPr txBox="1"/>
          <p:nvPr/>
        </p:nvSpPr>
        <p:spPr>
          <a:xfrm>
            <a:off x="2971252" y="6668949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DF546A9-2C6F-795D-2D8E-AE07286A7763}"/>
              </a:ext>
            </a:extLst>
          </p:cNvPr>
          <p:cNvSpPr/>
          <p:nvPr/>
        </p:nvSpPr>
        <p:spPr>
          <a:xfrm>
            <a:off x="4040181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2392999-EBC2-135D-0F51-E63FD5900B00}"/>
              </a:ext>
            </a:extLst>
          </p:cNvPr>
          <p:cNvSpPr/>
          <p:nvPr/>
        </p:nvSpPr>
        <p:spPr>
          <a:xfrm>
            <a:off x="4214478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F0278623-EBD5-2629-FF94-AC2F64651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109" y="6476336"/>
            <a:ext cx="1187557" cy="1187557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5EBDEF2-F60A-970A-62B0-BA054D9C7E01}"/>
              </a:ext>
            </a:extLst>
          </p:cNvPr>
          <p:cNvSpPr/>
          <p:nvPr/>
        </p:nvSpPr>
        <p:spPr>
          <a:xfrm>
            <a:off x="4040181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970081E-7109-8270-562A-320A66F9BC9A}"/>
              </a:ext>
            </a:extLst>
          </p:cNvPr>
          <p:cNvSpPr/>
          <p:nvPr/>
        </p:nvSpPr>
        <p:spPr>
          <a:xfrm>
            <a:off x="4214478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0" name="テキスト ボックス 100">
            <a:extLst>
              <a:ext uri="{FF2B5EF4-FFF2-40B4-BE49-F238E27FC236}">
                <a16:creationId xmlns:a16="http://schemas.microsoft.com/office/drawing/2014/main" id="{72D5FAA7-2B50-6109-27B6-48C74A1157D7}"/>
              </a:ext>
            </a:extLst>
          </p:cNvPr>
          <p:cNvSpPr txBox="1"/>
          <p:nvPr/>
        </p:nvSpPr>
        <p:spPr>
          <a:xfrm>
            <a:off x="3818888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CFBDB5-CB4A-B20D-AAC4-4AB8F18BACD7}"/>
              </a:ext>
            </a:extLst>
          </p:cNvPr>
          <p:cNvSpPr/>
          <p:nvPr/>
        </p:nvSpPr>
        <p:spPr>
          <a:xfrm>
            <a:off x="4861847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70BC711-3868-1017-DD7A-EF1EDBFA3C7D}"/>
              </a:ext>
            </a:extLst>
          </p:cNvPr>
          <p:cNvSpPr/>
          <p:nvPr/>
        </p:nvSpPr>
        <p:spPr>
          <a:xfrm>
            <a:off x="5036144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86" name="グラフィックス 85" descr="植物 単色塗りつぶし">
            <a:extLst>
              <a:ext uri="{FF2B5EF4-FFF2-40B4-BE49-F238E27FC236}">
                <a16:creationId xmlns:a16="http://schemas.microsoft.com/office/drawing/2014/main" id="{8F54B9F7-5329-02EE-C731-C93A19A1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8775" y="6467933"/>
            <a:ext cx="1187557" cy="1187557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8EAFC92-5E95-98E7-4A52-A9DF96E48B43}"/>
              </a:ext>
            </a:extLst>
          </p:cNvPr>
          <p:cNvSpPr/>
          <p:nvPr/>
        </p:nvSpPr>
        <p:spPr>
          <a:xfrm>
            <a:off x="4861847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BBCD020-5C88-7B27-B819-A71D2B95AF24}"/>
              </a:ext>
            </a:extLst>
          </p:cNvPr>
          <p:cNvSpPr/>
          <p:nvPr/>
        </p:nvSpPr>
        <p:spPr>
          <a:xfrm>
            <a:off x="5036144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73841FDF-B609-36B7-82BC-1EC341ED71C7}"/>
              </a:ext>
            </a:extLst>
          </p:cNvPr>
          <p:cNvSpPr txBox="1"/>
          <p:nvPr/>
        </p:nvSpPr>
        <p:spPr>
          <a:xfrm>
            <a:off x="4640554" y="6663114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A757A36-8588-85B4-F4F0-A7C8EC7A97E9}"/>
              </a:ext>
            </a:extLst>
          </p:cNvPr>
          <p:cNvSpPr/>
          <p:nvPr/>
        </p:nvSpPr>
        <p:spPr>
          <a:xfrm>
            <a:off x="5683513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8C1A65A-3D48-D353-524A-459A60342C01}"/>
              </a:ext>
            </a:extLst>
          </p:cNvPr>
          <p:cNvSpPr/>
          <p:nvPr/>
        </p:nvSpPr>
        <p:spPr>
          <a:xfrm>
            <a:off x="5857810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893D6D-9CCF-7482-B1A0-D2BBAB98786B}"/>
              </a:ext>
            </a:extLst>
          </p:cNvPr>
          <p:cNvSpPr/>
          <p:nvPr/>
        </p:nvSpPr>
        <p:spPr>
          <a:xfrm>
            <a:off x="5683513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D76A51-017E-6327-228F-DD3AD6968444}"/>
              </a:ext>
            </a:extLst>
          </p:cNvPr>
          <p:cNvSpPr/>
          <p:nvPr/>
        </p:nvSpPr>
        <p:spPr>
          <a:xfrm>
            <a:off x="5857810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8" name="グラフィックス 97" descr="植物 単色塗りつぶし">
            <a:extLst>
              <a:ext uri="{FF2B5EF4-FFF2-40B4-BE49-F238E27FC236}">
                <a16:creationId xmlns:a16="http://schemas.microsoft.com/office/drawing/2014/main" id="{21AD9570-C65C-870B-10C3-5CD25EDE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441" y="6476336"/>
            <a:ext cx="1187557" cy="1187557"/>
          </a:xfrm>
          <a:prstGeom prst="rect">
            <a:avLst/>
          </a:prstGeom>
        </p:spPr>
      </p:pic>
      <p:sp>
        <p:nvSpPr>
          <p:cNvPr id="105" name="テキスト ボックス 100">
            <a:extLst>
              <a:ext uri="{FF2B5EF4-FFF2-40B4-BE49-F238E27FC236}">
                <a16:creationId xmlns:a16="http://schemas.microsoft.com/office/drawing/2014/main" id="{32523CD5-733C-002D-DCCD-694D676996CB}"/>
              </a:ext>
            </a:extLst>
          </p:cNvPr>
          <p:cNvSpPr txBox="1"/>
          <p:nvPr/>
        </p:nvSpPr>
        <p:spPr>
          <a:xfrm>
            <a:off x="5462220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D96991-D2D3-6A03-96B9-742BA20F14C9}"/>
              </a:ext>
            </a:extLst>
          </p:cNvPr>
          <p:cNvSpPr/>
          <p:nvPr/>
        </p:nvSpPr>
        <p:spPr>
          <a:xfrm>
            <a:off x="2792340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294404-A2CF-B83B-4752-60B3E52FA2F8}"/>
              </a:ext>
            </a:extLst>
          </p:cNvPr>
          <p:cNvSpPr/>
          <p:nvPr/>
        </p:nvSpPr>
        <p:spPr>
          <a:xfrm>
            <a:off x="2966637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E9A12B-AE43-7531-8E3A-69045352E2BC}"/>
              </a:ext>
            </a:extLst>
          </p:cNvPr>
          <p:cNvSpPr/>
          <p:nvPr/>
        </p:nvSpPr>
        <p:spPr>
          <a:xfrm>
            <a:off x="1107183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D3CDC4-564F-4FC2-508B-37B76CA5DD7C}"/>
              </a:ext>
            </a:extLst>
          </p:cNvPr>
          <p:cNvSpPr/>
          <p:nvPr/>
        </p:nvSpPr>
        <p:spPr>
          <a:xfrm>
            <a:off x="1281480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364EDFD-34FD-4B74-E7E6-6358D21A07E2}"/>
              </a:ext>
            </a:extLst>
          </p:cNvPr>
          <p:cNvSpPr/>
          <p:nvPr/>
        </p:nvSpPr>
        <p:spPr>
          <a:xfrm>
            <a:off x="1867715" y="516654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5EED06F4-8CAD-9A92-F07A-BEAE5BBA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38" y="1199168"/>
            <a:ext cx="1049375" cy="1049375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4B5D53D4-F12D-D228-F059-A6A7CB1A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701" y="3030513"/>
            <a:ext cx="914400" cy="9144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9E21FB-3FFF-A33C-5E53-B2EE9179BD79}"/>
              </a:ext>
            </a:extLst>
          </p:cNvPr>
          <p:cNvSpPr/>
          <p:nvPr/>
        </p:nvSpPr>
        <p:spPr>
          <a:xfrm>
            <a:off x="2792340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4D0D23-30AB-49D3-F777-D28D0E3B8658}"/>
              </a:ext>
            </a:extLst>
          </p:cNvPr>
          <p:cNvSpPr/>
          <p:nvPr/>
        </p:nvSpPr>
        <p:spPr>
          <a:xfrm>
            <a:off x="2966637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CFF6DE-6E4E-4472-7570-2B066B7E13A6}"/>
              </a:ext>
            </a:extLst>
          </p:cNvPr>
          <p:cNvSpPr/>
          <p:nvPr/>
        </p:nvSpPr>
        <p:spPr>
          <a:xfrm>
            <a:off x="3639976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BFAFDF-B7B6-5FF6-70B3-2D67D9E612E3}"/>
              </a:ext>
            </a:extLst>
          </p:cNvPr>
          <p:cNvSpPr/>
          <p:nvPr/>
        </p:nvSpPr>
        <p:spPr>
          <a:xfrm>
            <a:off x="3814273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6" name="グラフィックス 15" descr="植物 単色塗りつぶし">
            <a:extLst>
              <a:ext uri="{FF2B5EF4-FFF2-40B4-BE49-F238E27FC236}">
                <a16:creationId xmlns:a16="http://schemas.microsoft.com/office/drawing/2014/main" id="{96E5C5DD-F40D-A383-710E-77504A98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076" y="942489"/>
            <a:ext cx="1310255" cy="131025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57A8E0-4C42-ED43-2EA1-170480027CA4}"/>
              </a:ext>
            </a:extLst>
          </p:cNvPr>
          <p:cNvSpPr/>
          <p:nvPr/>
        </p:nvSpPr>
        <p:spPr>
          <a:xfrm>
            <a:off x="3639976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B3F850-5718-ACC7-3143-A8C11F7A8030}"/>
              </a:ext>
            </a:extLst>
          </p:cNvPr>
          <p:cNvSpPr/>
          <p:nvPr/>
        </p:nvSpPr>
        <p:spPr>
          <a:xfrm>
            <a:off x="3814273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454CC8-C364-9245-0622-E73BE39103FA}"/>
              </a:ext>
            </a:extLst>
          </p:cNvPr>
          <p:cNvSpPr/>
          <p:nvPr/>
        </p:nvSpPr>
        <p:spPr>
          <a:xfrm>
            <a:off x="4461642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A91A6-790D-BF2A-A3FB-B2A7818E741E}"/>
              </a:ext>
            </a:extLst>
          </p:cNvPr>
          <p:cNvSpPr/>
          <p:nvPr/>
        </p:nvSpPr>
        <p:spPr>
          <a:xfrm>
            <a:off x="4635939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2" name="グラフィックス 21" descr="植物 単色塗りつぶし">
            <a:extLst>
              <a:ext uri="{FF2B5EF4-FFF2-40B4-BE49-F238E27FC236}">
                <a16:creationId xmlns:a16="http://schemas.microsoft.com/office/drawing/2014/main" id="{705CA2C8-CE33-D47F-7514-F964D63F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034" y="1134393"/>
            <a:ext cx="1102093" cy="110209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69FCE6-734C-A8CE-CB3F-4E7C9927F57D}"/>
              </a:ext>
            </a:extLst>
          </p:cNvPr>
          <p:cNvSpPr/>
          <p:nvPr/>
        </p:nvSpPr>
        <p:spPr>
          <a:xfrm>
            <a:off x="4461642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00416E-D0C5-AB36-71BD-FA9D20A4EEC3}"/>
              </a:ext>
            </a:extLst>
          </p:cNvPr>
          <p:cNvSpPr/>
          <p:nvPr/>
        </p:nvSpPr>
        <p:spPr>
          <a:xfrm>
            <a:off x="4635939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BAD872-0AC4-5D3D-0352-D6C8864784E9}"/>
              </a:ext>
            </a:extLst>
          </p:cNvPr>
          <p:cNvSpPr/>
          <p:nvPr/>
        </p:nvSpPr>
        <p:spPr>
          <a:xfrm>
            <a:off x="5283308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776827-2E6F-430B-6975-131E1080D84D}"/>
              </a:ext>
            </a:extLst>
          </p:cNvPr>
          <p:cNvSpPr/>
          <p:nvPr/>
        </p:nvSpPr>
        <p:spPr>
          <a:xfrm>
            <a:off x="5457605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99F51D-85F1-04D9-1EF5-80E53731B824}"/>
              </a:ext>
            </a:extLst>
          </p:cNvPr>
          <p:cNvSpPr/>
          <p:nvPr/>
        </p:nvSpPr>
        <p:spPr>
          <a:xfrm>
            <a:off x="5283308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B10A35B-8CAF-BB4E-EC64-667A08362CC0}"/>
              </a:ext>
            </a:extLst>
          </p:cNvPr>
          <p:cNvSpPr/>
          <p:nvPr/>
        </p:nvSpPr>
        <p:spPr>
          <a:xfrm>
            <a:off x="5457605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005D4495-49EA-0713-6DA5-19E65C21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847" y="1048929"/>
            <a:ext cx="1187557" cy="1187557"/>
          </a:xfrm>
          <a:prstGeom prst="rect">
            <a:avLst/>
          </a:prstGeom>
        </p:spPr>
      </p:pic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2C3065B1-3F8D-E0CB-D3FC-5AFDA03C96EF}"/>
              </a:ext>
            </a:extLst>
          </p:cNvPr>
          <p:cNvSpPr txBox="1"/>
          <p:nvPr/>
        </p:nvSpPr>
        <p:spPr>
          <a:xfrm>
            <a:off x="2957555" y="184889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+3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9D1BE30F-9931-6FB4-7C43-203B06A2A214}"/>
              </a:ext>
            </a:extLst>
          </p:cNvPr>
          <p:cNvSpPr txBox="1"/>
          <p:nvPr/>
        </p:nvSpPr>
        <p:spPr>
          <a:xfrm>
            <a:off x="3851991" y="309510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+20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62C0A499-64E9-5958-001F-9C688AD90C1F}"/>
              </a:ext>
            </a:extLst>
          </p:cNvPr>
          <p:cNvSpPr txBox="1"/>
          <p:nvPr/>
        </p:nvSpPr>
        <p:spPr>
          <a:xfrm>
            <a:off x="4611955" y="49888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+4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D38FE07A-A27D-35E2-B9AC-ED761D99ADD8}"/>
              </a:ext>
            </a:extLst>
          </p:cNvPr>
          <p:cNvSpPr txBox="1"/>
          <p:nvPr/>
        </p:nvSpPr>
        <p:spPr>
          <a:xfrm>
            <a:off x="5489880" y="70762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+15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C4F3DF6A-5AA4-AC76-1560-6E8C5336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01" y="1486543"/>
            <a:ext cx="914400" cy="91440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04670A9-947C-74AE-22B0-7C9C364CE310}"/>
              </a:ext>
            </a:extLst>
          </p:cNvPr>
          <p:cNvSpPr/>
          <p:nvPr/>
        </p:nvSpPr>
        <p:spPr>
          <a:xfrm>
            <a:off x="833915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7D0D1CE-76E0-C87A-F9EC-5E46AFA988F0}"/>
              </a:ext>
            </a:extLst>
          </p:cNvPr>
          <p:cNvSpPr/>
          <p:nvPr/>
        </p:nvSpPr>
        <p:spPr>
          <a:xfrm>
            <a:off x="1008212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F407654-50F2-635E-C5CF-E7A21E9E1D46}"/>
              </a:ext>
            </a:extLst>
          </p:cNvPr>
          <p:cNvSpPr/>
          <p:nvPr/>
        </p:nvSpPr>
        <p:spPr>
          <a:xfrm>
            <a:off x="833915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E0E691E-FE32-39F9-33C2-313F884D1D60}"/>
              </a:ext>
            </a:extLst>
          </p:cNvPr>
          <p:cNvSpPr/>
          <p:nvPr/>
        </p:nvSpPr>
        <p:spPr>
          <a:xfrm>
            <a:off x="1008212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9DCBC34-5591-D714-9DD9-2ED7950C8DE1}"/>
              </a:ext>
            </a:extLst>
          </p:cNvPr>
          <p:cNvSpPr/>
          <p:nvPr/>
        </p:nvSpPr>
        <p:spPr>
          <a:xfrm>
            <a:off x="833915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B2F727-E51F-8F3D-5276-6D34EF83E7F6}"/>
              </a:ext>
            </a:extLst>
          </p:cNvPr>
          <p:cNvSpPr/>
          <p:nvPr/>
        </p:nvSpPr>
        <p:spPr>
          <a:xfrm>
            <a:off x="1008212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DE0F0205-F1E8-0269-3117-DE3C6CC4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83" y="3030513"/>
            <a:ext cx="914400" cy="9144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8000A2-3EE8-2204-D1CF-4EC563246391}"/>
              </a:ext>
            </a:extLst>
          </p:cNvPr>
          <p:cNvSpPr/>
          <p:nvPr/>
        </p:nvSpPr>
        <p:spPr>
          <a:xfrm>
            <a:off x="1433397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EB6CB48-9FF5-5818-9A89-F6295424A9B5}"/>
              </a:ext>
            </a:extLst>
          </p:cNvPr>
          <p:cNvSpPr/>
          <p:nvPr/>
        </p:nvSpPr>
        <p:spPr>
          <a:xfrm>
            <a:off x="1607694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48255B6-1954-A53B-028F-D368CBB38EA4}"/>
              </a:ext>
            </a:extLst>
          </p:cNvPr>
          <p:cNvSpPr/>
          <p:nvPr/>
        </p:nvSpPr>
        <p:spPr>
          <a:xfrm>
            <a:off x="1433397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84988B3-B791-026F-F626-CD5B84AF4F5B}"/>
              </a:ext>
            </a:extLst>
          </p:cNvPr>
          <p:cNvSpPr/>
          <p:nvPr/>
        </p:nvSpPr>
        <p:spPr>
          <a:xfrm>
            <a:off x="1607694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F4D37AB-9EFE-45F5-AEA7-1752A9D05F0E}"/>
              </a:ext>
            </a:extLst>
          </p:cNvPr>
          <p:cNvSpPr/>
          <p:nvPr/>
        </p:nvSpPr>
        <p:spPr>
          <a:xfrm>
            <a:off x="1433397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130703-A837-C030-AFDD-626CF283DECB}"/>
              </a:ext>
            </a:extLst>
          </p:cNvPr>
          <p:cNvSpPr/>
          <p:nvPr/>
        </p:nvSpPr>
        <p:spPr>
          <a:xfrm>
            <a:off x="1607694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CF16F52-A677-8DAC-3A5F-6AFACABA20BB}"/>
              </a:ext>
            </a:extLst>
          </p:cNvPr>
          <p:cNvSpPr/>
          <p:nvPr/>
        </p:nvSpPr>
        <p:spPr>
          <a:xfrm>
            <a:off x="1433397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CF75CAC-DF96-74BF-EE7A-8F6844556DF8}"/>
              </a:ext>
            </a:extLst>
          </p:cNvPr>
          <p:cNvSpPr/>
          <p:nvPr/>
        </p:nvSpPr>
        <p:spPr>
          <a:xfrm>
            <a:off x="1607694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C54A9F29-0EDE-2D80-B804-CC85852B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665" y="3030121"/>
            <a:ext cx="914400" cy="914400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358ABBE-C5D7-79EC-B9F9-74D3814E19E3}"/>
              </a:ext>
            </a:extLst>
          </p:cNvPr>
          <p:cNvSpPr/>
          <p:nvPr/>
        </p:nvSpPr>
        <p:spPr>
          <a:xfrm>
            <a:off x="2032879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306118-6609-6E1C-3CF4-F91FF24185AF}"/>
              </a:ext>
            </a:extLst>
          </p:cNvPr>
          <p:cNvSpPr/>
          <p:nvPr/>
        </p:nvSpPr>
        <p:spPr>
          <a:xfrm>
            <a:off x="2207176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BF75656-6B1D-A62B-FA75-C985097470CC}"/>
              </a:ext>
            </a:extLst>
          </p:cNvPr>
          <p:cNvSpPr/>
          <p:nvPr/>
        </p:nvSpPr>
        <p:spPr>
          <a:xfrm>
            <a:off x="2032879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AA6CE9E-3E72-06AA-6BA5-667E0D0F5355}"/>
              </a:ext>
            </a:extLst>
          </p:cNvPr>
          <p:cNvSpPr/>
          <p:nvPr/>
        </p:nvSpPr>
        <p:spPr>
          <a:xfrm>
            <a:off x="2207176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3280777A-8188-49DA-3F8F-05A9B313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859" y="3030121"/>
            <a:ext cx="914400" cy="91440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3557968-D86B-33FA-2FE6-D7950E98F2AE}"/>
              </a:ext>
            </a:extLst>
          </p:cNvPr>
          <p:cNvSpPr/>
          <p:nvPr/>
        </p:nvSpPr>
        <p:spPr>
          <a:xfrm>
            <a:off x="3357073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653173-D7F5-8CA8-948A-94F3BDF362BD}"/>
              </a:ext>
            </a:extLst>
          </p:cNvPr>
          <p:cNvSpPr/>
          <p:nvPr/>
        </p:nvSpPr>
        <p:spPr>
          <a:xfrm>
            <a:off x="3531370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312B0-A642-8F67-329C-D85AA8661C23}"/>
              </a:ext>
            </a:extLst>
          </p:cNvPr>
          <p:cNvSpPr/>
          <p:nvPr/>
        </p:nvSpPr>
        <p:spPr>
          <a:xfrm>
            <a:off x="3357073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9184249-F679-E56B-29BE-DA7D33717FCC}"/>
              </a:ext>
            </a:extLst>
          </p:cNvPr>
          <p:cNvSpPr/>
          <p:nvPr/>
        </p:nvSpPr>
        <p:spPr>
          <a:xfrm>
            <a:off x="3531370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2DC8845-73CC-F57D-8864-9FC419D4610D}"/>
              </a:ext>
            </a:extLst>
          </p:cNvPr>
          <p:cNvSpPr/>
          <p:nvPr/>
        </p:nvSpPr>
        <p:spPr>
          <a:xfrm>
            <a:off x="3357073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36EA302-1FB1-C1F7-C7D4-D0566AA2C088}"/>
              </a:ext>
            </a:extLst>
          </p:cNvPr>
          <p:cNvSpPr/>
          <p:nvPr/>
        </p:nvSpPr>
        <p:spPr>
          <a:xfrm>
            <a:off x="3531370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C2336CD-F45B-5776-43BA-E16D6E6F1416}"/>
              </a:ext>
            </a:extLst>
          </p:cNvPr>
          <p:cNvSpPr txBox="1"/>
          <p:nvPr/>
        </p:nvSpPr>
        <p:spPr>
          <a:xfrm>
            <a:off x="2490802" y="4325895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662C93F-AD23-54A5-17B7-7C6B52E4FF7C}"/>
              </a:ext>
            </a:extLst>
          </p:cNvPr>
          <p:cNvSpPr txBox="1"/>
          <p:nvPr/>
        </p:nvSpPr>
        <p:spPr>
          <a:xfrm>
            <a:off x="2487509" y="3097900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90" name="テキスト ボックス 100">
            <a:extLst>
              <a:ext uri="{FF2B5EF4-FFF2-40B4-BE49-F238E27FC236}">
                <a16:creationId xmlns:a16="http://schemas.microsoft.com/office/drawing/2014/main" id="{D9633C6F-77E2-50B8-077B-983720F76D15}"/>
              </a:ext>
            </a:extLst>
          </p:cNvPr>
          <p:cNvSpPr txBox="1"/>
          <p:nvPr/>
        </p:nvSpPr>
        <p:spPr>
          <a:xfrm>
            <a:off x="658007" y="3882388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100">
            <a:extLst>
              <a:ext uri="{FF2B5EF4-FFF2-40B4-BE49-F238E27FC236}">
                <a16:creationId xmlns:a16="http://schemas.microsoft.com/office/drawing/2014/main" id="{90DBE31E-8698-1A5A-7936-9D19B74480D3}"/>
              </a:ext>
            </a:extLst>
          </p:cNvPr>
          <p:cNvSpPr txBox="1"/>
          <p:nvPr/>
        </p:nvSpPr>
        <p:spPr>
          <a:xfrm>
            <a:off x="1252646" y="3886597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78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100">
            <a:extLst>
              <a:ext uri="{FF2B5EF4-FFF2-40B4-BE49-F238E27FC236}">
                <a16:creationId xmlns:a16="http://schemas.microsoft.com/office/drawing/2014/main" id="{193489F6-8A0D-AC79-58B9-B439DF8DF274}"/>
              </a:ext>
            </a:extLst>
          </p:cNvPr>
          <p:cNvSpPr txBox="1"/>
          <p:nvPr/>
        </p:nvSpPr>
        <p:spPr>
          <a:xfrm>
            <a:off x="1847285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97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48D39742-9565-2000-86E0-4726DBA1F7B8}"/>
              </a:ext>
            </a:extLst>
          </p:cNvPr>
          <p:cNvSpPr txBox="1"/>
          <p:nvPr/>
        </p:nvSpPr>
        <p:spPr>
          <a:xfrm>
            <a:off x="3176322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115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テキスト ボックス 100">
            <a:extLst>
              <a:ext uri="{FF2B5EF4-FFF2-40B4-BE49-F238E27FC236}">
                <a16:creationId xmlns:a16="http://schemas.microsoft.com/office/drawing/2014/main" id="{92662944-E24F-DEC8-9F43-447360B0E377}"/>
              </a:ext>
            </a:extLst>
          </p:cNvPr>
          <p:cNvSpPr txBox="1"/>
          <p:nvPr/>
        </p:nvSpPr>
        <p:spPr>
          <a:xfrm>
            <a:off x="-601761" y="3859194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テキスト ボックス 100">
            <a:extLst>
              <a:ext uri="{FF2B5EF4-FFF2-40B4-BE49-F238E27FC236}">
                <a16:creationId xmlns:a16="http://schemas.microsoft.com/office/drawing/2014/main" id="{F24DC446-9C43-1D30-6805-E153CF825A06}"/>
              </a:ext>
            </a:extLst>
          </p:cNvPr>
          <p:cNvSpPr txBox="1"/>
          <p:nvPr/>
        </p:nvSpPr>
        <p:spPr>
          <a:xfrm>
            <a:off x="-533181" y="4446805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D2C08B2-BFF0-1A14-8C35-C6BF4421233B}"/>
              </a:ext>
            </a:extLst>
          </p:cNvPr>
          <p:cNvSpPr/>
          <p:nvPr/>
        </p:nvSpPr>
        <p:spPr>
          <a:xfrm>
            <a:off x="4304804" y="4318838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中かっこ 96">
            <a:extLst>
              <a:ext uri="{FF2B5EF4-FFF2-40B4-BE49-F238E27FC236}">
                <a16:creationId xmlns:a16="http://schemas.microsoft.com/office/drawing/2014/main" id="{6CFBC348-46B1-FD51-3E68-8AD9E714C026}"/>
              </a:ext>
            </a:extLst>
          </p:cNvPr>
          <p:cNvSpPr/>
          <p:nvPr/>
        </p:nvSpPr>
        <p:spPr>
          <a:xfrm>
            <a:off x="3814273" y="3944521"/>
            <a:ext cx="174297" cy="113249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100">
            <a:extLst>
              <a:ext uri="{FF2B5EF4-FFF2-40B4-BE49-F238E27FC236}">
                <a16:creationId xmlns:a16="http://schemas.microsoft.com/office/drawing/2014/main" id="{019BB32A-ECD3-EEBC-9C40-8C855EA70C83}"/>
              </a:ext>
            </a:extLst>
          </p:cNvPr>
          <p:cNvSpPr txBox="1"/>
          <p:nvPr/>
        </p:nvSpPr>
        <p:spPr>
          <a:xfrm>
            <a:off x="6037221" y="4318439"/>
            <a:ext cx="4365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テキスト ボックス 100">
            <a:extLst>
              <a:ext uri="{FF2B5EF4-FFF2-40B4-BE49-F238E27FC236}">
                <a16:creationId xmlns:a16="http://schemas.microsoft.com/office/drawing/2014/main" id="{45D35A67-A507-9379-F037-22FAF42AAD02}"/>
              </a:ext>
            </a:extLst>
          </p:cNvPr>
          <p:cNvSpPr txBox="1"/>
          <p:nvPr/>
        </p:nvSpPr>
        <p:spPr>
          <a:xfrm>
            <a:off x="6120800" y="3881778"/>
            <a:ext cx="3191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468A2A9-6E8A-EE80-0DF3-2C35B142F32E}"/>
              </a:ext>
            </a:extLst>
          </p:cNvPr>
          <p:cNvSpPr/>
          <p:nvPr/>
        </p:nvSpPr>
        <p:spPr>
          <a:xfrm>
            <a:off x="5800327" y="4310914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計算機 単色塗りつぶし">
            <a:extLst>
              <a:ext uri="{FF2B5EF4-FFF2-40B4-BE49-F238E27FC236}">
                <a16:creationId xmlns:a16="http://schemas.microsoft.com/office/drawing/2014/main" id="{02C1BDB4-F5EA-76A5-EE7E-6B0BBF8FB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7429" y="4112161"/>
            <a:ext cx="914400" cy="914400"/>
          </a:xfrm>
          <a:prstGeom prst="rect">
            <a:avLst/>
          </a:prstGeom>
        </p:spPr>
      </p:pic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25EE2ACF-3C6B-849A-51E0-F72F76DEB317}"/>
              </a:ext>
            </a:extLst>
          </p:cNvPr>
          <p:cNvSpPr txBox="1"/>
          <p:nvPr/>
        </p:nvSpPr>
        <p:spPr>
          <a:xfrm>
            <a:off x="3639976" y="4970115"/>
            <a:ext cx="3191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methods</a:t>
            </a:r>
          </a:p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ex) machine learning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2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D52A45E-2D5F-2770-7F30-F0132C72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66" y="829509"/>
            <a:ext cx="324391" cy="48570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8C919A-3F5D-F81F-A9B8-C09426C4D201}"/>
              </a:ext>
            </a:extLst>
          </p:cNvPr>
          <p:cNvSpPr txBox="1"/>
          <p:nvPr/>
        </p:nvSpPr>
        <p:spPr>
          <a:xfrm>
            <a:off x="1825267" y="9051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F3DCA1-957A-DF7F-248F-1B2D0D50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50" y="829508"/>
            <a:ext cx="324391" cy="4857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E4CA87-FB89-DFF9-D400-554E6270F088}"/>
              </a:ext>
            </a:extLst>
          </p:cNvPr>
          <p:cNvSpPr txBox="1"/>
          <p:nvPr/>
        </p:nvSpPr>
        <p:spPr>
          <a:xfrm>
            <a:off x="719623" y="1298902"/>
            <a:ext cx="101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A</a:t>
            </a:r>
            <a:endParaRPr kumimoji="1" lang="ja-JP" altLang="en-US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F1850C-7272-4230-D07F-BDEE5133D15B}"/>
              </a:ext>
            </a:extLst>
          </p:cNvPr>
          <p:cNvSpPr txBox="1"/>
          <p:nvPr/>
        </p:nvSpPr>
        <p:spPr>
          <a:xfrm>
            <a:off x="2138445" y="1304809"/>
            <a:ext cx="100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B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B4A673-A5C0-E939-B7AA-7A7CEDAC5FCB}"/>
              </a:ext>
            </a:extLst>
          </p:cNvPr>
          <p:cNvSpPr/>
          <p:nvPr/>
        </p:nvSpPr>
        <p:spPr>
          <a:xfrm>
            <a:off x="1318051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5650173-776A-DB20-2D5D-4AA48278D62C}"/>
              </a:ext>
            </a:extLst>
          </p:cNvPr>
          <p:cNvSpPr/>
          <p:nvPr/>
        </p:nvSpPr>
        <p:spPr>
          <a:xfrm>
            <a:off x="1428329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C7115A1-3217-D977-4D9E-D8C8E18CF601}"/>
              </a:ext>
            </a:extLst>
          </p:cNvPr>
          <p:cNvSpPr/>
          <p:nvPr/>
        </p:nvSpPr>
        <p:spPr>
          <a:xfrm>
            <a:off x="2519499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CAE06D-A413-5931-A3DE-8FEBD6195AA3}"/>
              </a:ext>
            </a:extLst>
          </p:cNvPr>
          <p:cNvSpPr/>
          <p:nvPr/>
        </p:nvSpPr>
        <p:spPr>
          <a:xfrm>
            <a:off x="2629777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79277E-C970-8A6E-3E39-07C6B59718C8}"/>
              </a:ext>
            </a:extLst>
          </p:cNvPr>
          <p:cNvCxnSpPr/>
          <p:nvPr/>
        </p:nvCxnSpPr>
        <p:spPr>
          <a:xfrm>
            <a:off x="2039315" y="1474203"/>
            <a:ext cx="0" cy="309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E5BF9632-655A-4338-D648-AC99196E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64" y="1848950"/>
            <a:ext cx="324391" cy="48570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3C5C91E-33A3-5BE9-40AE-C65BD19574F2}"/>
              </a:ext>
            </a:extLst>
          </p:cNvPr>
          <p:cNvSpPr/>
          <p:nvPr/>
        </p:nvSpPr>
        <p:spPr>
          <a:xfrm>
            <a:off x="1647112" y="1879084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48D3322-4CC2-313E-942D-EEEC1E598339}"/>
              </a:ext>
            </a:extLst>
          </p:cNvPr>
          <p:cNvSpPr/>
          <p:nvPr/>
        </p:nvSpPr>
        <p:spPr>
          <a:xfrm>
            <a:off x="1755162" y="1879084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7A35669-F68F-4613-4CC7-CD2C1B59BD36}"/>
              </a:ext>
            </a:extLst>
          </p:cNvPr>
          <p:cNvCxnSpPr/>
          <p:nvPr/>
        </p:nvCxnSpPr>
        <p:spPr>
          <a:xfrm>
            <a:off x="2033016" y="2425315"/>
            <a:ext cx="0" cy="1447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0143C9B-B736-7D69-C8CE-74441CFD6F69}"/>
              </a:ext>
            </a:extLst>
          </p:cNvPr>
          <p:cNvCxnSpPr>
            <a:cxnSpLocks/>
          </p:cNvCxnSpPr>
          <p:nvPr/>
        </p:nvCxnSpPr>
        <p:spPr>
          <a:xfrm>
            <a:off x="946226" y="2570018"/>
            <a:ext cx="22000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582C6C0-8601-5FE7-899C-03E6BEDCED25}"/>
              </a:ext>
            </a:extLst>
          </p:cNvPr>
          <p:cNvCxnSpPr/>
          <p:nvPr/>
        </p:nvCxnSpPr>
        <p:spPr>
          <a:xfrm>
            <a:off x="950036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D1454F9-779A-3307-A485-E78E675C4F2C}"/>
              </a:ext>
            </a:extLst>
          </p:cNvPr>
          <p:cNvCxnSpPr/>
          <p:nvPr/>
        </p:nvCxnSpPr>
        <p:spPr>
          <a:xfrm>
            <a:off x="3142498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C24885-BF93-134D-4449-98D2503CC19F}"/>
              </a:ext>
            </a:extLst>
          </p:cNvPr>
          <p:cNvCxnSpPr/>
          <p:nvPr/>
        </p:nvCxnSpPr>
        <p:spPr>
          <a:xfrm>
            <a:off x="164509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AE04CD9-C7CC-147E-95F4-85FE4BEAF0F7}"/>
              </a:ext>
            </a:extLst>
          </p:cNvPr>
          <p:cNvCxnSpPr/>
          <p:nvPr/>
        </p:nvCxnSpPr>
        <p:spPr>
          <a:xfrm>
            <a:off x="238804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B650E11-E15A-2DA6-E932-6484B178B5ED}"/>
              </a:ext>
            </a:extLst>
          </p:cNvPr>
          <p:cNvSpPr/>
          <p:nvPr/>
        </p:nvSpPr>
        <p:spPr>
          <a:xfrm>
            <a:off x="838176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980F2C9-0668-31E3-B1D0-0167BB2BA353}"/>
              </a:ext>
            </a:extLst>
          </p:cNvPr>
          <p:cNvSpPr/>
          <p:nvPr/>
        </p:nvSpPr>
        <p:spPr>
          <a:xfrm>
            <a:off x="946226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8AC39C-114C-864D-7A08-2C2AF5D2471F}"/>
              </a:ext>
            </a:extLst>
          </p:cNvPr>
          <p:cNvSpPr/>
          <p:nvPr/>
        </p:nvSpPr>
        <p:spPr>
          <a:xfrm>
            <a:off x="1539062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9F449B-6685-044B-EDC6-650096E0D67F}"/>
              </a:ext>
            </a:extLst>
          </p:cNvPr>
          <p:cNvSpPr/>
          <p:nvPr/>
        </p:nvSpPr>
        <p:spPr>
          <a:xfrm>
            <a:off x="1647112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7644D8E-C246-1765-F4C5-A9BFA3C8FD63}"/>
              </a:ext>
            </a:extLst>
          </p:cNvPr>
          <p:cNvSpPr/>
          <p:nvPr/>
        </p:nvSpPr>
        <p:spPr>
          <a:xfrm>
            <a:off x="2292521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F94B26A-EE6F-39C8-66E2-94FDD8EEA50C}"/>
              </a:ext>
            </a:extLst>
          </p:cNvPr>
          <p:cNvSpPr/>
          <p:nvPr/>
        </p:nvSpPr>
        <p:spPr>
          <a:xfrm>
            <a:off x="2400571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24EAC9-DFFC-5A24-A41D-7EABC8729660}"/>
              </a:ext>
            </a:extLst>
          </p:cNvPr>
          <p:cNvSpPr/>
          <p:nvPr/>
        </p:nvSpPr>
        <p:spPr>
          <a:xfrm>
            <a:off x="3034448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4D5261-79E4-2881-BE5E-92280259C4B0}"/>
              </a:ext>
            </a:extLst>
          </p:cNvPr>
          <p:cNvSpPr/>
          <p:nvPr/>
        </p:nvSpPr>
        <p:spPr>
          <a:xfrm>
            <a:off x="3142498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86D943D-0635-C99B-735C-E810BE0F761C}"/>
              </a:ext>
            </a:extLst>
          </p:cNvPr>
          <p:cNvSpPr/>
          <p:nvPr/>
        </p:nvSpPr>
        <p:spPr>
          <a:xfrm>
            <a:off x="838176" y="3006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BCB5161-21EF-FA0A-7C92-58F507588813}"/>
              </a:ext>
            </a:extLst>
          </p:cNvPr>
          <p:cNvSpPr/>
          <p:nvPr/>
        </p:nvSpPr>
        <p:spPr>
          <a:xfrm>
            <a:off x="949081" y="2993396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E9C688-F5B8-E9C3-7E7C-CF461FA9A60A}"/>
              </a:ext>
            </a:extLst>
          </p:cNvPr>
          <p:cNvSpPr/>
          <p:nvPr/>
        </p:nvSpPr>
        <p:spPr>
          <a:xfrm>
            <a:off x="1538069" y="2844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C2F3A78-E36C-BF7B-E107-789419CAC35D}"/>
              </a:ext>
            </a:extLst>
          </p:cNvPr>
          <p:cNvSpPr/>
          <p:nvPr/>
        </p:nvSpPr>
        <p:spPr>
          <a:xfrm>
            <a:off x="2292647" y="2927854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CFE9EC8-2022-471B-8BF2-6919BFAD259A}"/>
              </a:ext>
            </a:extLst>
          </p:cNvPr>
          <p:cNvSpPr/>
          <p:nvPr/>
        </p:nvSpPr>
        <p:spPr>
          <a:xfrm>
            <a:off x="2400412" y="2885396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6BC525B-2944-755B-D2E0-4016B32330EE}"/>
              </a:ext>
            </a:extLst>
          </p:cNvPr>
          <p:cNvSpPr/>
          <p:nvPr/>
        </p:nvSpPr>
        <p:spPr>
          <a:xfrm>
            <a:off x="2399085" y="3133425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4FCAB4-75BC-38F9-C706-1BA5F1D88CF7}"/>
              </a:ext>
            </a:extLst>
          </p:cNvPr>
          <p:cNvSpPr/>
          <p:nvPr/>
        </p:nvSpPr>
        <p:spPr>
          <a:xfrm>
            <a:off x="3033947" y="3209395"/>
            <a:ext cx="84570" cy="108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F6FA5C3-E994-FB8B-58A8-FDF9E89E791F}"/>
              </a:ext>
            </a:extLst>
          </p:cNvPr>
          <p:cNvSpPr/>
          <p:nvPr/>
        </p:nvSpPr>
        <p:spPr>
          <a:xfrm>
            <a:off x="3142498" y="2904038"/>
            <a:ext cx="82800" cy="25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418D692-28C1-AF17-A2F4-F7CAAA6B4CA1}"/>
              </a:ext>
            </a:extLst>
          </p:cNvPr>
          <p:cNvCxnSpPr/>
          <p:nvPr/>
        </p:nvCxnSpPr>
        <p:spPr>
          <a:xfrm>
            <a:off x="934700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2702D0B-F93D-B782-AB1E-680CEB36FC35}"/>
              </a:ext>
            </a:extLst>
          </p:cNvPr>
          <p:cNvCxnSpPr/>
          <p:nvPr/>
        </p:nvCxnSpPr>
        <p:spPr>
          <a:xfrm>
            <a:off x="3127162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E56BA5-557B-9131-A391-7413D7168A60}"/>
              </a:ext>
            </a:extLst>
          </p:cNvPr>
          <p:cNvCxnSpPr/>
          <p:nvPr/>
        </p:nvCxnSpPr>
        <p:spPr>
          <a:xfrm>
            <a:off x="162975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A13B64A-5B26-D301-8ADD-22144FF45EDA}"/>
              </a:ext>
            </a:extLst>
          </p:cNvPr>
          <p:cNvCxnSpPr/>
          <p:nvPr/>
        </p:nvCxnSpPr>
        <p:spPr>
          <a:xfrm>
            <a:off x="237270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95C5626-A682-F61F-9D5A-6C19134B8D48}"/>
              </a:ext>
            </a:extLst>
          </p:cNvPr>
          <p:cNvSpPr/>
          <p:nvPr/>
        </p:nvSpPr>
        <p:spPr>
          <a:xfrm>
            <a:off x="946226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618A1DB-4687-9C6A-5CF0-863D7E768B79}"/>
              </a:ext>
            </a:extLst>
          </p:cNvPr>
          <p:cNvSpPr/>
          <p:nvPr/>
        </p:nvSpPr>
        <p:spPr>
          <a:xfrm>
            <a:off x="1539062" y="3766945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E76F106-1D91-CBBA-131A-0B95A3F0C6EF}"/>
              </a:ext>
            </a:extLst>
          </p:cNvPr>
          <p:cNvSpPr/>
          <p:nvPr/>
        </p:nvSpPr>
        <p:spPr>
          <a:xfrm>
            <a:off x="240057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7EE94E7-DC2E-D9CC-38E9-A99CCD679801}"/>
              </a:ext>
            </a:extLst>
          </p:cNvPr>
          <p:cNvSpPr/>
          <p:nvPr/>
        </p:nvSpPr>
        <p:spPr>
          <a:xfrm>
            <a:off x="3142498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BFA2E1A-6904-1652-FE59-190F1506DD7C}"/>
              </a:ext>
            </a:extLst>
          </p:cNvPr>
          <p:cNvSpPr/>
          <p:nvPr/>
        </p:nvSpPr>
        <p:spPr>
          <a:xfrm>
            <a:off x="944318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F56035F-B0B7-D338-93BD-B240C6143B88}"/>
              </a:ext>
            </a:extLst>
          </p:cNvPr>
          <p:cNvSpPr/>
          <p:nvPr/>
        </p:nvSpPr>
        <p:spPr>
          <a:xfrm>
            <a:off x="1538069" y="3986125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E0B6F29-758C-D22C-4EA3-BA72256F8BFD}"/>
              </a:ext>
            </a:extLst>
          </p:cNvPr>
          <p:cNvSpPr/>
          <p:nvPr/>
        </p:nvSpPr>
        <p:spPr>
          <a:xfrm>
            <a:off x="2400412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3FFE4E7-7D63-D964-7E0B-A502F6B922E3}"/>
              </a:ext>
            </a:extLst>
          </p:cNvPr>
          <p:cNvSpPr/>
          <p:nvPr/>
        </p:nvSpPr>
        <p:spPr>
          <a:xfrm>
            <a:off x="2399085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CBEED5C-9254-80C3-82BA-CE888B8DEFC8}"/>
              </a:ext>
            </a:extLst>
          </p:cNvPr>
          <p:cNvSpPr/>
          <p:nvPr/>
        </p:nvSpPr>
        <p:spPr>
          <a:xfrm>
            <a:off x="3142498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399B1D4-B0B4-43FD-635B-4552B1D48B4C}"/>
              </a:ext>
            </a:extLst>
          </p:cNvPr>
          <p:cNvSpPr/>
          <p:nvPr/>
        </p:nvSpPr>
        <p:spPr>
          <a:xfrm>
            <a:off x="83709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279AA4A-9F81-56FD-717B-094803FF82C2}"/>
              </a:ext>
            </a:extLst>
          </p:cNvPr>
          <p:cNvSpPr/>
          <p:nvPr/>
        </p:nvSpPr>
        <p:spPr>
          <a:xfrm>
            <a:off x="835183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F69ADE3-4ED7-17A0-CC41-DF84BD8E2AF8}"/>
              </a:ext>
            </a:extLst>
          </p:cNvPr>
          <p:cNvSpPr/>
          <p:nvPr/>
        </p:nvSpPr>
        <p:spPr>
          <a:xfrm>
            <a:off x="1647394" y="2898059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FB1B37-9C91-FEFF-AD13-C9C0DBA39E71}"/>
              </a:ext>
            </a:extLst>
          </p:cNvPr>
          <p:cNvSpPr/>
          <p:nvPr/>
        </p:nvSpPr>
        <p:spPr>
          <a:xfrm>
            <a:off x="1538069" y="3773021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4DC833D-A33B-4FA5-7A02-8D4475CED786}"/>
              </a:ext>
            </a:extLst>
          </p:cNvPr>
          <p:cNvSpPr/>
          <p:nvPr/>
        </p:nvSpPr>
        <p:spPr>
          <a:xfrm>
            <a:off x="1647352" y="3770806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41C88BD-4411-9149-8572-B9B2DF905C1C}"/>
              </a:ext>
            </a:extLst>
          </p:cNvPr>
          <p:cNvSpPr/>
          <p:nvPr/>
        </p:nvSpPr>
        <p:spPr>
          <a:xfrm>
            <a:off x="1646359" y="3985223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C0A263C-813B-5607-E807-5B7CC91DBF0A}"/>
              </a:ext>
            </a:extLst>
          </p:cNvPr>
          <p:cNvSpPr/>
          <p:nvPr/>
        </p:nvSpPr>
        <p:spPr>
          <a:xfrm>
            <a:off x="1646359" y="3772119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7DBFD47-385E-F90A-8206-1A24CC3AEAA6}"/>
              </a:ext>
            </a:extLst>
          </p:cNvPr>
          <p:cNvSpPr/>
          <p:nvPr/>
        </p:nvSpPr>
        <p:spPr>
          <a:xfrm>
            <a:off x="2288134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67B34B8-C28D-8FE5-8BB9-02428F30B4DC}"/>
              </a:ext>
            </a:extLst>
          </p:cNvPr>
          <p:cNvSpPr/>
          <p:nvPr/>
        </p:nvSpPr>
        <p:spPr>
          <a:xfrm>
            <a:off x="2287975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98B15B-08C5-7199-85DE-6FC0D550E4CC}"/>
              </a:ext>
            </a:extLst>
          </p:cNvPr>
          <p:cNvSpPr/>
          <p:nvPr/>
        </p:nvSpPr>
        <p:spPr>
          <a:xfrm>
            <a:off x="2286648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D3DEA26-781F-8757-AC6D-80B0A4C151B3}"/>
              </a:ext>
            </a:extLst>
          </p:cNvPr>
          <p:cNvSpPr/>
          <p:nvPr/>
        </p:nvSpPr>
        <p:spPr>
          <a:xfrm>
            <a:off x="2399085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97C4CE2-B940-1150-CF8B-5EB3FBA62AFF}"/>
              </a:ext>
            </a:extLst>
          </p:cNvPr>
          <p:cNvSpPr/>
          <p:nvPr/>
        </p:nvSpPr>
        <p:spPr>
          <a:xfrm>
            <a:off x="2286648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E994328-0BC2-11B1-9A6A-7586E67EFFD9}"/>
              </a:ext>
            </a:extLst>
          </p:cNvPr>
          <p:cNvSpPr/>
          <p:nvPr/>
        </p:nvSpPr>
        <p:spPr>
          <a:xfrm>
            <a:off x="3141545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DB0306E-9FA0-664B-6719-985629B2DE59}"/>
              </a:ext>
            </a:extLst>
          </p:cNvPr>
          <p:cNvSpPr/>
          <p:nvPr/>
        </p:nvSpPr>
        <p:spPr>
          <a:xfrm>
            <a:off x="3033947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96F5DAE-1F63-DF84-E457-B1F65C702BC0}"/>
              </a:ext>
            </a:extLst>
          </p:cNvPr>
          <p:cNvSpPr/>
          <p:nvPr/>
        </p:nvSpPr>
        <p:spPr>
          <a:xfrm>
            <a:off x="3033947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DBBCCF1-12EA-67BB-DA9A-819FD8CC932E}"/>
              </a:ext>
            </a:extLst>
          </p:cNvPr>
          <p:cNvSpPr/>
          <p:nvPr/>
        </p:nvSpPr>
        <p:spPr>
          <a:xfrm>
            <a:off x="3032994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8E68893-645C-9B55-54F8-288C1C3A1F22}"/>
              </a:ext>
            </a:extLst>
          </p:cNvPr>
          <p:cNvSpPr txBox="1"/>
          <p:nvPr/>
        </p:nvSpPr>
        <p:spPr>
          <a:xfrm>
            <a:off x="1146369" y="3763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864702-3B8C-82BE-6AAB-696A73CC19D3}"/>
              </a:ext>
            </a:extLst>
          </p:cNvPr>
          <p:cNvSpPr txBox="1"/>
          <p:nvPr/>
        </p:nvSpPr>
        <p:spPr>
          <a:xfrm>
            <a:off x="1833173" y="37608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806DFBC-C5BC-6627-9879-AC0FD10E1E4A}"/>
              </a:ext>
            </a:extLst>
          </p:cNvPr>
          <p:cNvSpPr txBox="1"/>
          <p:nvPr/>
        </p:nvSpPr>
        <p:spPr>
          <a:xfrm>
            <a:off x="2589191" y="37708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A5BE6C-951E-42B6-7DBE-93D6548CE816}"/>
              </a:ext>
            </a:extLst>
          </p:cNvPr>
          <p:cNvSpPr txBox="1"/>
          <p:nvPr/>
        </p:nvSpPr>
        <p:spPr>
          <a:xfrm>
            <a:off x="1139529" y="28456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34CA30D-0B69-CC42-9AFC-B8D78B1EFD50}"/>
              </a:ext>
            </a:extLst>
          </p:cNvPr>
          <p:cNvSpPr txBox="1"/>
          <p:nvPr/>
        </p:nvSpPr>
        <p:spPr>
          <a:xfrm>
            <a:off x="1826333" y="28434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6CC3065-C036-73B8-95C7-E8553E1ABD0B}"/>
              </a:ext>
            </a:extLst>
          </p:cNvPr>
          <p:cNvSpPr txBox="1"/>
          <p:nvPr/>
        </p:nvSpPr>
        <p:spPr>
          <a:xfrm>
            <a:off x="2582351" y="2853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5D23940-D67C-3822-E5F7-422698BB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0" y="4379746"/>
            <a:ext cx="264478" cy="396000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60B47C0-0D2A-D876-E791-B89357DE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51" y="4364985"/>
            <a:ext cx="264478" cy="396000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32BA056A-0DDF-743A-FA73-AEA78003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52" y="4374637"/>
            <a:ext cx="264478" cy="3960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F193FD5A-7BCA-EB0B-9B10-65D852C3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23" y="4379746"/>
            <a:ext cx="264478" cy="3960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80AAA40-1C9E-35F5-DD07-ABD8915DF148}"/>
              </a:ext>
            </a:extLst>
          </p:cNvPr>
          <p:cNvSpPr txBox="1"/>
          <p:nvPr/>
        </p:nvSpPr>
        <p:spPr>
          <a:xfrm>
            <a:off x="1226371" y="196063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F1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A18856B-26ED-CB75-3BC1-1DA5E900A3EF}"/>
              </a:ext>
            </a:extLst>
          </p:cNvPr>
          <p:cNvSpPr txBox="1"/>
          <p:nvPr/>
        </p:nvSpPr>
        <p:spPr>
          <a:xfrm>
            <a:off x="443969" y="29168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</a:t>
            </a:r>
            <a:r>
              <a:rPr lang="en-US" altLang="ja-JP" sz="1600" b="1" dirty="0">
                <a:ea typeface="UD デジタル 教科書体 N-B" panose="02020700000000000000" pitchFamily="17" charset="-128"/>
              </a:rPr>
              <a:t>2</a:t>
            </a:r>
            <a:endParaRPr kumimoji="1" lang="en-US" altLang="ja-JP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09F5F19-8B6E-230F-E5CD-60F985B67333}"/>
              </a:ext>
            </a:extLst>
          </p:cNvPr>
          <p:cNvSpPr txBox="1"/>
          <p:nvPr/>
        </p:nvSpPr>
        <p:spPr>
          <a:xfrm>
            <a:off x="443969" y="38478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F7</a:t>
            </a: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A97C3363-89CF-A618-F962-856EBE9AC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67"/>
          <a:stretch/>
        </p:blipFill>
        <p:spPr>
          <a:xfrm>
            <a:off x="7520186" y="6342481"/>
            <a:ext cx="1648402" cy="2874948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A606DC02-5A7C-DD60-DFE9-D303710A3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2852" y="5850171"/>
            <a:ext cx="2701318" cy="4166783"/>
          </a:xfrm>
          <a:prstGeom prst="rect">
            <a:avLst/>
          </a:prstGeom>
        </p:spPr>
      </p:pic>
      <p:sp>
        <p:nvSpPr>
          <p:cNvPr id="84" name="テキスト ボックス 17">
            <a:extLst>
              <a:ext uri="{FF2B5EF4-FFF2-40B4-BE49-F238E27FC236}">
                <a16:creationId xmlns:a16="http://schemas.microsoft.com/office/drawing/2014/main" id="{273273B8-0D30-A673-B7B7-86DE32F07DAA}"/>
              </a:ext>
            </a:extLst>
          </p:cNvPr>
          <p:cNvSpPr txBox="1"/>
          <p:nvPr/>
        </p:nvSpPr>
        <p:spPr>
          <a:xfrm>
            <a:off x="-1781988" y="690628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テキスト ボックス 18">
            <a:extLst>
              <a:ext uri="{FF2B5EF4-FFF2-40B4-BE49-F238E27FC236}">
                <a16:creationId xmlns:a16="http://schemas.microsoft.com/office/drawing/2014/main" id="{DCDAB425-AEEB-881D-4E98-7BB37AC2ACFC}"/>
              </a:ext>
            </a:extLst>
          </p:cNvPr>
          <p:cNvSpPr txBox="1"/>
          <p:nvPr/>
        </p:nvSpPr>
        <p:spPr>
          <a:xfrm>
            <a:off x="-2691355" y="903276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F9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83BB0CF2-CEEE-13F3-8E7F-7764287AB47F}"/>
              </a:ext>
            </a:extLst>
          </p:cNvPr>
          <p:cNvSpPr txBox="1"/>
          <p:nvPr/>
        </p:nvSpPr>
        <p:spPr>
          <a:xfrm>
            <a:off x="-2342791" y="5445958"/>
            <a:ext cx="301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7" name="図 86">
            <a:extLst>
              <a:ext uri="{FF2B5EF4-FFF2-40B4-BE49-F238E27FC236}">
                <a16:creationId xmlns:a16="http://schemas.microsoft.com/office/drawing/2014/main" id="{3D2185F3-9F22-59C5-E0EC-31374D9B8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90"/>
          <a:stretch/>
        </p:blipFill>
        <p:spPr>
          <a:xfrm>
            <a:off x="1484681" y="6342481"/>
            <a:ext cx="5318708" cy="2874948"/>
          </a:xfrm>
          <a:prstGeom prst="rect">
            <a:avLst/>
          </a:prstGeom>
        </p:spPr>
      </p:pic>
      <p:sp>
        <p:nvSpPr>
          <p:cNvPr id="88" name="テキスト ボックス 88">
            <a:extLst>
              <a:ext uri="{FF2B5EF4-FFF2-40B4-BE49-F238E27FC236}">
                <a16:creationId xmlns:a16="http://schemas.microsoft.com/office/drawing/2014/main" id="{F9D3D528-5370-FD14-CF13-70C13B2167D8}"/>
              </a:ext>
            </a:extLst>
          </p:cNvPr>
          <p:cNvSpPr txBox="1"/>
          <p:nvPr/>
        </p:nvSpPr>
        <p:spPr>
          <a:xfrm>
            <a:off x="1307299" y="6034704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テキスト ボックス 89">
            <a:extLst>
              <a:ext uri="{FF2B5EF4-FFF2-40B4-BE49-F238E27FC236}">
                <a16:creationId xmlns:a16="http://schemas.microsoft.com/office/drawing/2014/main" id="{BB28DCBF-1A39-F72F-B91E-61D2C4E66982}"/>
              </a:ext>
            </a:extLst>
          </p:cNvPr>
          <p:cNvSpPr txBox="1"/>
          <p:nvPr/>
        </p:nvSpPr>
        <p:spPr>
          <a:xfrm>
            <a:off x="3510131" y="6034703"/>
            <a:ext cx="14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テキスト ボックス 90">
            <a:extLst>
              <a:ext uri="{FF2B5EF4-FFF2-40B4-BE49-F238E27FC236}">
                <a16:creationId xmlns:a16="http://schemas.microsoft.com/office/drawing/2014/main" id="{C43AD870-119A-DE70-0123-44485386AF22}"/>
              </a:ext>
            </a:extLst>
          </p:cNvPr>
          <p:cNvSpPr txBox="1"/>
          <p:nvPr/>
        </p:nvSpPr>
        <p:spPr>
          <a:xfrm>
            <a:off x="5239257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91">
            <a:extLst>
              <a:ext uri="{FF2B5EF4-FFF2-40B4-BE49-F238E27FC236}">
                <a16:creationId xmlns:a16="http://schemas.microsoft.com/office/drawing/2014/main" id="{E13DC4D2-44EF-5CAE-389A-BA1E795D41D8}"/>
              </a:ext>
            </a:extLst>
          </p:cNvPr>
          <p:cNvSpPr txBox="1"/>
          <p:nvPr/>
        </p:nvSpPr>
        <p:spPr>
          <a:xfrm>
            <a:off x="7583613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92">
            <a:extLst>
              <a:ext uri="{FF2B5EF4-FFF2-40B4-BE49-F238E27FC236}">
                <a16:creationId xmlns:a16="http://schemas.microsoft.com/office/drawing/2014/main" id="{EFB1B333-B53C-25D5-883D-105C70791E62}"/>
              </a:ext>
            </a:extLst>
          </p:cNvPr>
          <p:cNvSpPr txBox="1"/>
          <p:nvPr/>
        </p:nvSpPr>
        <p:spPr>
          <a:xfrm>
            <a:off x="6848962" y="7283220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0D35A6-CB91-64F5-8EF4-D099BFB7934C}"/>
              </a:ext>
            </a:extLst>
          </p:cNvPr>
          <p:cNvSpPr/>
          <p:nvPr/>
        </p:nvSpPr>
        <p:spPr>
          <a:xfrm>
            <a:off x="1185379" y="6034703"/>
            <a:ext cx="2110771" cy="326853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F83F110E-9D87-71E6-4335-6EA07F2E078A}"/>
              </a:ext>
            </a:extLst>
          </p:cNvPr>
          <p:cNvSpPr/>
          <p:nvPr/>
        </p:nvSpPr>
        <p:spPr>
          <a:xfrm>
            <a:off x="-2713293" y="5414148"/>
            <a:ext cx="3889093" cy="4791919"/>
          </a:xfrm>
          <a:custGeom>
            <a:avLst/>
            <a:gdLst>
              <a:gd name="connsiteX0" fmla="*/ 3889093 w 3889093"/>
              <a:gd name="connsiteY0" fmla="*/ 601884 h 4791919"/>
              <a:gd name="connsiteX1" fmla="*/ 3264060 w 3889093"/>
              <a:gd name="connsiteY1" fmla="*/ 0 h 4791919"/>
              <a:gd name="connsiteX2" fmla="*/ 0 w 3889093"/>
              <a:gd name="connsiteY2" fmla="*/ 0 h 4791919"/>
              <a:gd name="connsiteX3" fmla="*/ 0 w 3889093"/>
              <a:gd name="connsiteY3" fmla="*/ 4791919 h 4791919"/>
              <a:gd name="connsiteX4" fmla="*/ 3287210 w 3889093"/>
              <a:gd name="connsiteY4" fmla="*/ 4791919 h 4791919"/>
              <a:gd name="connsiteX5" fmla="*/ 3889093 w 3889093"/>
              <a:gd name="connsiteY5" fmla="*/ 3900668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9093" h="4791919">
                <a:moveTo>
                  <a:pt x="3889093" y="601884"/>
                </a:moveTo>
                <a:lnTo>
                  <a:pt x="3264060" y="0"/>
                </a:lnTo>
                <a:lnTo>
                  <a:pt x="0" y="0"/>
                </a:lnTo>
                <a:lnTo>
                  <a:pt x="0" y="4791919"/>
                </a:lnTo>
                <a:lnTo>
                  <a:pt x="3287210" y="4791919"/>
                </a:lnTo>
                <a:lnTo>
                  <a:pt x="3889093" y="3900668"/>
                </a:ln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11808550-C7FA-2C84-7A0D-2251A07E1757}"/>
              </a:ext>
            </a:extLst>
          </p:cNvPr>
          <p:cNvSpPr/>
          <p:nvPr/>
        </p:nvSpPr>
        <p:spPr>
          <a:xfrm rot="5400000">
            <a:off x="5030552" y="5762593"/>
            <a:ext cx="336929" cy="7726002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テキスト ボックス 96">
            <a:extLst>
              <a:ext uri="{FF2B5EF4-FFF2-40B4-BE49-F238E27FC236}">
                <a16:creationId xmlns:a16="http://schemas.microsoft.com/office/drawing/2014/main" id="{7B0B6595-2358-BE94-0967-F93DDC5973A9}"/>
              </a:ext>
            </a:extLst>
          </p:cNvPr>
          <p:cNvSpPr txBox="1"/>
          <p:nvPr/>
        </p:nvSpPr>
        <p:spPr>
          <a:xfrm>
            <a:off x="4220489" y="9816899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kumimoji="1" lang="ja-JP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opulation</a:t>
            </a:r>
            <a:endParaRPr kumimoji="1"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テキスト ボックス 25">
            <a:extLst>
              <a:ext uri="{FF2B5EF4-FFF2-40B4-BE49-F238E27FC236}">
                <a16:creationId xmlns:a16="http://schemas.microsoft.com/office/drawing/2014/main" id="{1411A80F-15D5-3A14-33AE-80094E4B34CC}"/>
              </a:ext>
            </a:extLst>
          </p:cNvPr>
          <p:cNvSpPr txBox="1"/>
          <p:nvPr/>
        </p:nvSpPr>
        <p:spPr>
          <a:xfrm>
            <a:off x="6940141" y="6034703"/>
            <a:ext cx="58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08F2553-5A9E-50E9-CA68-8FD0C00EBD87}"/>
              </a:ext>
            </a:extLst>
          </p:cNvPr>
          <p:cNvSpPr txBox="1"/>
          <p:nvPr/>
        </p:nvSpPr>
        <p:spPr>
          <a:xfrm>
            <a:off x="483277" y="338779"/>
            <a:ext cx="3099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5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9E5106-44F2-776A-0B55-0465DA7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5789327"/>
            <a:ext cx="476164" cy="712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08758B3-1E0C-439B-ED26-33A0F93E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6693009"/>
            <a:ext cx="476164" cy="7129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68F770-2744-F97F-918E-34FE3C9E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7627171"/>
            <a:ext cx="476164" cy="71295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EBD9DF-D974-278F-87B8-B55F5E6EAC99}"/>
              </a:ext>
            </a:extLst>
          </p:cNvPr>
          <p:cNvSpPr/>
          <p:nvPr/>
        </p:nvSpPr>
        <p:spPr>
          <a:xfrm>
            <a:off x="1854995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B427F6-F7A2-203F-374E-D2D581327EB7}"/>
              </a:ext>
            </a:extLst>
          </p:cNvPr>
          <p:cNvSpPr/>
          <p:nvPr/>
        </p:nvSpPr>
        <p:spPr>
          <a:xfrm>
            <a:off x="2029292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7064DF-934B-73C9-1640-492D1AB1650B}"/>
              </a:ext>
            </a:extLst>
          </p:cNvPr>
          <p:cNvSpPr/>
          <p:nvPr/>
        </p:nvSpPr>
        <p:spPr>
          <a:xfrm>
            <a:off x="1854995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6309C6-7176-1732-028B-25D2B3FAEE1D}"/>
              </a:ext>
            </a:extLst>
          </p:cNvPr>
          <p:cNvSpPr/>
          <p:nvPr/>
        </p:nvSpPr>
        <p:spPr>
          <a:xfrm>
            <a:off x="2029292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1DA481-88F9-2527-37FF-2CFFB1317865}"/>
              </a:ext>
            </a:extLst>
          </p:cNvPr>
          <p:cNvSpPr/>
          <p:nvPr/>
        </p:nvSpPr>
        <p:spPr>
          <a:xfrm>
            <a:off x="1854995" y="78225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C39F77-97DA-1EC8-B712-715D0E9B534A}"/>
              </a:ext>
            </a:extLst>
          </p:cNvPr>
          <p:cNvSpPr/>
          <p:nvPr/>
        </p:nvSpPr>
        <p:spPr>
          <a:xfrm>
            <a:off x="1854995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608309-BDBA-C03A-06F4-0E7E66BDE76B}"/>
              </a:ext>
            </a:extLst>
          </p:cNvPr>
          <p:cNvSpPr/>
          <p:nvPr/>
        </p:nvSpPr>
        <p:spPr>
          <a:xfrm>
            <a:off x="2029292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3F33468-579F-C571-9D1C-068EA42B0273}"/>
              </a:ext>
            </a:extLst>
          </p:cNvPr>
          <p:cNvSpPr/>
          <p:nvPr/>
        </p:nvSpPr>
        <p:spPr>
          <a:xfrm>
            <a:off x="1854995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82900AA-1157-547C-83F7-C5EC4FABA719}"/>
              </a:ext>
            </a:extLst>
          </p:cNvPr>
          <p:cNvSpPr/>
          <p:nvPr/>
        </p:nvSpPr>
        <p:spPr>
          <a:xfrm>
            <a:off x="2029292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1BE965-D5F6-5D53-E592-AAD728517C34}"/>
              </a:ext>
            </a:extLst>
          </p:cNvPr>
          <p:cNvSpPr/>
          <p:nvPr/>
        </p:nvSpPr>
        <p:spPr>
          <a:xfrm>
            <a:off x="1854995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207D44-F047-AC9A-F05D-1E506E0D9CDD}"/>
              </a:ext>
            </a:extLst>
          </p:cNvPr>
          <p:cNvSpPr/>
          <p:nvPr/>
        </p:nvSpPr>
        <p:spPr>
          <a:xfrm>
            <a:off x="2029292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5D208C7-D684-3C0E-839E-6339245A841E}"/>
              </a:ext>
            </a:extLst>
          </p:cNvPr>
          <p:cNvSpPr/>
          <p:nvPr/>
        </p:nvSpPr>
        <p:spPr>
          <a:xfrm>
            <a:off x="1854995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EF92E3-2507-29D5-ABF2-980AEFD9434F}"/>
              </a:ext>
            </a:extLst>
          </p:cNvPr>
          <p:cNvSpPr/>
          <p:nvPr/>
        </p:nvSpPr>
        <p:spPr>
          <a:xfrm>
            <a:off x="2029292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07E43A-DC69-19A6-71C0-D7F948B7D3E5}"/>
              </a:ext>
            </a:extLst>
          </p:cNvPr>
          <p:cNvSpPr/>
          <p:nvPr/>
        </p:nvSpPr>
        <p:spPr>
          <a:xfrm>
            <a:off x="1854995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F2AB040-041F-4E21-C89D-391DF9982846}"/>
              </a:ext>
            </a:extLst>
          </p:cNvPr>
          <p:cNvSpPr/>
          <p:nvPr/>
        </p:nvSpPr>
        <p:spPr>
          <a:xfrm>
            <a:off x="2029292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F068858-C815-C2E3-E410-1662FFBF0BA4}"/>
              </a:ext>
            </a:extLst>
          </p:cNvPr>
          <p:cNvSpPr/>
          <p:nvPr/>
        </p:nvSpPr>
        <p:spPr>
          <a:xfrm>
            <a:off x="1854995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39AAB34-F5F0-9B70-037D-74B63DFAD58C}"/>
              </a:ext>
            </a:extLst>
          </p:cNvPr>
          <p:cNvSpPr/>
          <p:nvPr/>
        </p:nvSpPr>
        <p:spPr>
          <a:xfrm>
            <a:off x="2029292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テキスト ボックス 100">
            <a:extLst>
              <a:ext uri="{FF2B5EF4-FFF2-40B4-BE49-F238E27FC236}">
                <a16:creationId xmlns:a16="http://schemas.microsoft.com/office/drawing/2014/main" id="{9A9B5C58-7FF6-BC78-0EA3-CFCB0E01CEC0}"/>
              </a:ext>
            </a:extLst>
          </p:cNvPr>
          <p:cNvSpPr txBox="1"/>
          <p:nvPr/>
        </p:nvSpPr>
        <p:spPr>
          <a:xfrm>
            <a:off x="2155465" y="5707380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100">
            <a:extLst>
              <a:ext uri="{FF2B5EF4-FFF2-40B4-BE49-F238E27FC236}">
                <a16:creationId xmlns:a16="http://schemas.microsoft.com/office/drawing/2014/main" id="{BF8F3164-446F-1AE5-C4B3-482892EF55A1}"/>
              </a:ext>
            </a:extLst>
          </p:cNvPr>
          <p:cNvSpPr txBox="1"/>
          <p:nvPr/>
        </p:nvSpPr>
        <p:spPr>
          <a:xfrm>
            <a:off x="2155464" y="603469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100">
            <a:extLst>
              <a:ext uri="{FF2B5EF4-FFF2-40B4-BE49-F238E27FC236}">
                <a16:creationId xmlns:a16="http://schemas.microsoft.com/office/drawing/2014/main" id="{137A05B5-1EFD-9FE6-B0DA-21B484E9EE35}"/>
              </a:ext>
            </a:extLst>
          </p:cNvPr>
          <p:cNvSpPr txBox="1"/>
          <p:nvPr/>
        </p:nvSpPr>
        <p:spPr>
          <a:xfrm>
            <a:off x="2155464" y="624148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テキスト ボックス 100">
            <a:extLst>
              <a:ext uri="{FF2B5EF4-FFF2-40B4-BE49-F238E27FC236}">
                <a16:creationId xmlns:a16="http://schemas.microsoft.com/office/drawing/2014/main" id="{7EC04526-384F-4E51-DA26-B4C5B96CE257}"/>
              </a:ext>
            </a:extLst>
          </p:cNvPr>
          <p:cNvSpPr txBox="1"/>
          <p:nvPr/>
        </p:nvSpPr>
        <p:spPr>
          <a:xfrm>
            <a:off x="2155463" y="6628171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テキスト ボックス 100">
            <a:extLst>
              <a:ext uri="{FF2B5EF4-FFF2-40B4-BE49-F238E27FC236}">
                <a16:creationId xmlns:a16="http://schemas.microsoft.com/office/drawing/2014/main" id="{AE7ED2D8-0D64-5323-6FA3-09C9137DB402}"/>
              </a:ext>
            </a:extLst>
          </p:cNvPr>
          <p:cNvSpPr txBox="1"/>
          <p:nvPr/>
        </p:nvSpPr>
        <p:spPr>
          <a:xfrm>
            <a:off x="2155463" y="7672172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テキスト ボックス 100">
            <a:extLst>
              <a:ext uri="{FF2B5EF4-FFF2-40B4-BE49-F238E27FC236}">
                <a16:creationId xmlns:a16="http://schemas.microsoft.com/office/drawing/2014/main" id="{E10296E0-3F73-F3CE-82C2-C88DCAA09E0A}"/>
              </a:ext>
            </a:extLst>
          </p:cNvPr>
          <p:cNvSpPr txBox="1"/>
          <p:nvPr/>
        </p:nvSpPr>
        <p:spPr>
          <a:xfrm>
            <a:off x="2155463" y="8088986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FB1B63A-DA1C-3903-15DC-F0EBB3B54CF2}"/>
              </a:ext>
            </a:extLst>
          </p:cNvPr>
          <p:cNvSpPr/>
          <p:nvPr/>
        </p:nvSpPr>
        <p:spPr>
          <a:xfrm>
            <a:off x="2905061" y="6861685"/>
            <a:ext cx="365760" cy="37775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8934B8DC-91F3-C9AB-094A-9C3135B46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8439"/>
              </p:ext>
            </p:extLst>
          </p:nvPr>
        </p:nvGraphicFramePr>
        <p:xfrm>
          <a:off x="3524725" y="6116238"/>
          <a:ext cx="25793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204145242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219609065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320452278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30644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NAM2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NAM3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9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30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SNP2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55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SNP3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6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SNP4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3862329"/>
                  </a:ext>
                </a:extLst>
              </a:tr>
            </a:tbl>
          </a:graphicData>
        </a:graphic>
      </p:graphicFrame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79F6E20E-BB04-F52D-79CA-35C778778529}"/>
              </a:ext>
            </a:extLst>
          </p:cNvPr>
          <p:cNvSpPr txBox="1"/>
          <p:nvPr/>
        </p:nvSpPr>
        <p:spPr>
          <a:xfrm>
            <a:off x="528887" y="5995869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50B666FE-008A-41BC-B326-61197C24D935}"/>
              </a:ext>
            </a:extLst>
          </p:cNvPr>
          <p:cNvSpPr txBox="1"/>
          <p:nvPr/>
        </p:nvSpPr>
        <p:spPr>
          <a:xfrm>
            <a:off x="528887" y="689018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テキスト ボックス 100">
            <a:extLst>
              <a:ext uri="{FF2B5EF4-FFF2-40B4-BE49-F238E27FC236}">
                <a16:creationId xmlns:a16="http://schemas.microsoft.com/office/drawing/2014/main" id="{E3723C60-6722-EAB9-2B98-DD5B97FC03E8}"/>
              </a:ext>
            </a:extLst>
          </p:cNvPr>
          <p:cNvSpPr txBox="1"/>
          <p:nvPr/>
        </p:nvSpPr>
        <p:spPr>
          <a:xfrm>
            <a:off x="528887" y="785850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3C67CA82-0B10-953A-0026-3F553124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600189"/>
            <a:ext cx="476164" cy="712955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985E4F6-1B9A-F06A-2BCF-ECFBC530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1503871"/>
            <a:ext cx="476164" cy="7129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99811576-A7C4-2A7A-013F-57C54E80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2438033"/>
            <a:ext cx="476164" cy="712955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DBFEDDD-C57F-89E1-1F58-CB8238F8DA57}"/>
              </a:ext>
            </a:extLst>
          </p:cNvPr>
          <p:cNvSpPr/>
          <p:nvPr/>
        </p:nvSpPr>
        <p:spPr>
          <a:xfrm>
            <a:off x="6121603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0045AF8-91E5-25F6-910B-9FB21E65243F}"/>
              </a:ext>
            </a:extLst>
          </p:cNvPr>
          <p:cNvSpPr/>
          <p:nvPr/>
        </p:nvSpPr>
        <p:spPr>
          <a:xfrm>
            <a:off x="6295900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AB38804-85D6-E640-7C9B-C3C39AB7AA61}"/>
              </a:ext>
            </a:extLst>
          </p:cNvPr>
          <p:cNvSpPr/>
          <p:nvPr/>
        </p:nvSpPr>
        <p:spPr>
          <a:xfrm>
            <a:off x="6121603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025CA64-7C12-A376-09FD-DF6AD2CE0C63}"/>
              </a:ext>
            </a:extLst>
          </p:cNvPr>
          <p:cNvSpPr/>
          <p:nvPr/>
        </p:nvSpPr>
        <p:spPr>
          <a:xfrm>
            <a:off x="6295900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C93D616-48AD-B295-D7AF-FCA58F70B496}"/>
              </a:ext>
            </a:extLst>
          </p:cNvPr>
          <p:cNvSpPr/>
          <p:nvPr/>
        </p:nvSpPr>
        <p:spPr>
          <a:xfrm>
            <a:off x="6121603" y="26333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798C771-373B-5684-A349-4EE75AF34DAE}"/>
              </a:ext>
            </a:extLst>
          </p:cNvPr>
          <p:cNvSpPr/>
          <p:nvPr/>
        </p:nvSpPr>
        <p:spPr>
          <a:xfrm>
            <a:off x="6121603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6C0B8E-578F-EC55-D5B1-23CFDCC9B6A3}"/>
              </a:ext>
            </a:extLst>
          </p:cNvPr>
          <p:cNvSpPr/>
          <p:nvPr/>
        </p:nvSpPr>
        <p:spPr>
          <a:xfrm>
            <a:off x="6295900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4EF6D6-8F11-D56A-6105-67D722D1FB0F}"/>
              </a:ext>
            </a:extLst>
          </p:cNvPr>
          <p:cNvSpPr/>
          <p:nvPr/>
        </p:nvSpPr>
        <p:spPr>
          <a:xfrm>
            <a:off x="6121603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C1FCF95-78C5-E2DF-2809-833D566FB07C}"/>
              </a:ext>
            </a:extLst>
          </p:cNvPr>
          <p:cNvSpPr/>
          <p:nvPr/>
        </p:nvSpPr>
        <p:spPr>
          <a:xfrm>
            <a:off x="6295900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176E9AE-79CA-7DED-D9B0-45509E7047B5}"/>
              </a:ext>
            </a:extLst>
          </p:cNvPr>
          <p:cNvSpPr/>
          <p:nvPr/>
        </p:nvSpPr>
        <p:spPr>
          <a:xfrm>
            <a:off x="6121603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F5756AE-3D00-4482-8D17-1D14607D3273}"/>
              </a:ext>
            </a:extLst>
          </p:cNvPr>
          <p:cNvSpPr/>
          <p:nvPr/>
        </p:nvSpPr>
        <p:spPr>
          <a:xfrm>
            <a:off x="6295900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32952B5-0981-5FAC-3DA0-EAC52E89A276}"/>
              </a:ext>
            </a:extLst>
          </p:cNvPr>
          <p:cNvSpPr/>
          <p:nvPr/>
        </p:nvSpPr>
        <p:spPr>
          <a:xfrm>
            <a:off x="6121603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C7F9EEC-91D1-A11E-522A-DF53E2856A13}"/>
              </a:ext>
            </a:extLst>
          </p:cNvPr>
          <p:cNvSpPr/>
          <p:nvPr/>
        </p:nvSpPr>
        <p:spPr>
          <a:xfrm>
            <a:off x="6295900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3B242DA-BF61-50D3-CECA-A0A7CAD88972}"/>
              </a:ext>
            </a:extLst>
          </p:cNvPr>
          <p:cNvSpPr/>
          <p:nvPr/>
        </p:nvSpPr>
        <p:spPr>
          <a:xfrm>
            <a:off x="6121603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25E758-1AF3-3F40-ADCD-231E70E37BF6}"/>
              </a:ext>
            </a:extLst>
          </p:cNvPr>
          <p:cNvSpPr/>
          <p:nvPr/>
        </p:nvSpPr>
        <p:spPr>
          <a:xfrm>
            <a:off x="6295900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543760A-2219-647F-058A-A0346D80C270}"/>
              </a:ext>
            </a:extLst>
          </p:cNvPr>
          <p:cNvSpPr/>
          <p:nvPr/>
        </p:nvSpPr>
        <p:spPr>
          <a:xfrm>
            <a:off x="6121603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1CF5666-0DCC-F4AF-4F3D-650319ECD5B7}"/>
              </a:ext>
            </a:extLst>
          </p:cNvPr>
          <p:cNvSpPr/>
          <p:nvPr/>
        </p:nvSpPr>
        <p:spPr>
          <a:xfrm>
            <a:off x="6295900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4" name="テキスト ボックス 100">
            <a:extLst>
              <a:ext uri="{FF2B5EF4-FFF2-40B4-BE49-F238E27FC236}">
                <a16:creationId xmlns:a16="http://schemas.microsoft.com/office/drawing/2014/main" id="{28A612CD-ADCE-6F25-43E8-BCBA6F4FBA3B}"/>
              </a:ext>
            </a:extLst>
          </p:cNvPr>
          <p:cNvSpPr txBox="1"/>
          <p:nvPr/>
        </p:nvSpPr>
        <p:spPr>
          <a:xfrm>
            <a:off x="975847" y="806731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テキスト ボックス 100">
            <a:extLst>
              <a:ext uri="{FF2B5EF4-FFF2-40B4-BE49-F238E27FC236}">
                <a16:creationId xmlns:a16="http://schemas.microsoft.com/office/drawing/2014/main" id="{7F85E822-3C32-9B4B-9078-AE39A63D79C6}"/>
              </a:ext>
            </a:extLst>
          </p:cNvPr>
          <p:cNvSpPr txBox="1"/>
          <p:nvPr/>
        </p:nvSpPr>
        <p:spPr>
          <a:xfrm>
            <a:off x="975847" y="170104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テキスト ボックス 100">
            <a:extLst>
              <a:ext uri="{FF2B5EF4-FFF2-40B4-BE49-F238E27FC236}">
                <a16:creationId xmlns:a16="http://schemas.microsoft.com/office/drawing/2014/main" id="{A0ED8475-71CC-6B4F-A2F9-45969B03D50E}"/>
              </a:ext>
            </a:extLst>
          </p:cNvPr>
          <p:cNvSpPr txBox="1"/>
          <p:nvPr/>
        </p:nvSpPr>
        <p:spPr>
          <a:xfrm>
            <a:off x="975847" y="266936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85E28067-E58A-7604-F558-628E06F4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3785954"/>
            <a:ext cx="476164" cy="712955"/>
          </a:xfrm>
          <a:prstGeom prst="rect">
            <a:avLst/>
          </a:prstGeom>
        </p:spPr>
      </p:pic>
      <p:sp>
        <p:nvSpPr>
          <p:cNvPr id="68" name="テキスト ボックス 100">
            <a:extLst>
              <a:ext uri="{FF2B5EF4-FFF2-40B4-BE49-F238E27FC236}">
                <a16:creationId xmlns:a16="http://schemas.microsoft.com/office/drawing/2014/main" id="{660D7D93-4056-98A3-E6B5-8CDD92C1DAEB}"/>
              </a:ext>
            </a:extLst>
          </p:cNvPr>
          <p:cNvSpPr txBox="1"/>
          <p:nvPr/>
        </p:nvSpPr>
        <p:spPr>
          <a:xfrm>
            <a:off x="868681" y="4017288"/>
            <a:ext cx="830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NAM747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F9C3E31-28B3-37D6-D434-EFF01D59AD9F}"/>
              </a:ext>
            </a:extLst>
          </p:cNvPr>
          <p:cNvSpPr txBox="1"/>
          <p:nvPr/>
        </p:nvSpPr>
        <p:spPr>
          <a:xfrm>
            <a:off x="1578536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77A1FAD-A0A7-F22C-4A12-13357701B1AB}"/>
              </a:ext>
            </a:extLst>
          </p:cNvPr>
          <p:cNvSpPr/>
          <p:nvPr/>
        </p:nvSpPr>
        <p:spPr>
          <a:xfrm>
            <a:off x="6121603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98500F0-ABA2-02AE-B9F2-695C92CA3161}"/>
              </a:ext>
            </a:extLst>
          </p:cNvPr>
          <p:cNvSpPr/>
          <p:nvPr/>
        </p:nvSpPr>
        <p:spPr>
          <a:xfrm>
            <a:off x="6295900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95C92-A791-7973-312C-182ABA7B6451}"/>
              </a:ext>
            </a:extLst>
          </p:cNvPr>
          <p:cNvSpPr/>
          <p:nvPr/>
        </p:nvSpPr>
        <p:spPr>
          <a:xfrm>
            <a:off x="6121603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A03CF95-1DBF-D62A-A5AD-CCBC10DF799D}"/>
              </a:ext>
            </a:extLst>
          </p:cNvPr>
          <p:cNvSpPr/>
          <p:nvPr/>
        </p:nvSpPr>
        <p:spPr>
          <a:xfrm>
            <a:off x="6295900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132AAAA-9777-05D9-3517-1B6EA3BB206F}"/>
              </a:ext>
            </a:extLst>
          </p:cNvPr>
          <p:cNvSpPr/>
          <p:nvPr/>
        </p:nvSpPr>
        <p:spPr>
          <a:xfrm>
            <a:off x="6121603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2171DFA-A388-B40F-D7B3-546A3C258385}"/>
              </a:ext>
            </a:extLst>
          </p:cNvPr>
          <p:cNvSpPr/>
          <p:nvPr/>
        </p:nvSpPr>
        <p:spPr>
          <a:xfrm>
            <a:off x="6295900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C2C8CD7-468E-B4A2-0AB3-8FC09FE6D6AC}"/>
              </a:ext>
            </a:extLst>
          </p:cNvPr>
          <p:cNvSpPr txBox="1"/>
          <p:nvPr/>
        </p:nvSpPr>
        <p:spPr>
          <a:xfrm>
            <a:off x="5589488" y="20615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Identify SNPs</a:t>
            </a:r>
            <a:endParaRPr kumimoji="1" lang="ja-JP" altLang="en-US" dirty="0"/>
          </a:p>
        </p:txBody>
      </p:sp>
      <p:pic>
        <p:nvPicPr>
          <p:cNvPr id="83" name="図 8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D2FE1BE-68C3-05DC-9C85-F877EE555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663067"/>
            <a:ext cx="330491" cy="646478"/>
          </a:xfrm>
          <a:prstGeom prst="rect">
            <a:avLst/>
          </a:prstGeom>
        </p:spPr>
      </p:pic>
      <p:pic>
        <p:nvPicPr>
          <p:cNvPr id="84" name="図 8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E9269C1-36A4-153B-86DD-ADBC5693D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03911" y="1556309"/>
            <a:ext cx="330491" cy="646478"/>
          </a:xfrm>
          <a:prstGeom prst="rect">
            <a:avLst/>
          </a:prstGeom>
        </p:spPr>
      </p:pic>
      <p:pic>
        <p:nvPicPr>
          <p:cNvPr id="85" name="図 8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3A7CB26-D54A-7CFE-B4E5-DF22ED928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0" y="2486127"/>
            <a:ext cx="330491" cy="646478"/>
          </a:xfrm>
          <a:prstGeom prst="rect">
            <a:avLst/>
          </a:prstGeom>
        </p:spPr>
      </p:pic>
      <p:pic>
        <p:nvPicPr>
          <p:cNvPr id="86" name="図 8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E7C9283-8CD1-2329-D2E9-FC8AA25A29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3875325"/>
            <a:ext cx="330491" cy="646478"/>
          </a:xfrm>
          <a:prstGeom prst="rect">
            <a:avLst/>
          </a:prstGeom>
        </p:spPr>
      </p:pic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99992E8C-A638-AFA8-42AF-8B7ACA3E4A45}"/>
              </a:ext>
            </a:extLst>
          </p:cNvPr>
          <p:cNvCxnSpPr>
            <a:cxnSpLocks/>
          </p:cNvCxnSpPr>
          <p:nvPr/>
        </p:nvCxnSpPr>
        <p:spPr>
          <a:xfrm>
            <a:off x="2127924" y="9863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9606C90-2B7E-97B8-CF23-7790787A1A0A}"/>
              </a:ext>
            </a:extLst>
          </p:cNvPr>
          <p:cNvCxnSpPr>
            <a:cxnSpLocks/>
          </p:cNvCxnSpPr>
          <p:nvPr/>
        </p:nvCxnSpPr>
        <p:spPr>
          <a:xfrm>
            <a:off x="2127924" y="19007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1D05FC65-9784-533F-62A2-74FE7FB3E29D}"/>
              </a:ext>
            </a:extLst>
          </p:cNvPr>
          <p:cNvCxnSpPr>
            <a:cxnSpLocks/>
          </p:cNvCxnSpPr>
          <p:nvPr/>
        </p:nvCxnSpPr>
        <p:spPr>
          <a:xfrm>
            <a:off x="2127924" y="2804455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830D6092-BD8D-3632-A79B-26CAD5F20DBE}"/>
              </a:ext>
            </a:extLst>
          </p:cNvPr>
          <p:cNvCxnSpPr>
            <a:cxnSpLocks/>
          </p:cNvCxnSpPr>
          <p:nvPr/>
        </p:nvCxnSpPr>
        <p:spPr>
          <a:xfrm>
            <a:off x="2127924" y="418215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4B0A44E-EBDD-5DF8-9742-64F6C926A4E6}"/>
              </a:ext>
            </a:extLst>
          </p:cNvPr>
          <p:cNvSpPr txBox="1"/>
          <p:nvPr/>
        </p:nvSpPr>
        <p:spPr>
          <a:xfrm>
            <a:off x="1894391" y="209201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Extract DNA</a:t>
            </a:r>
            <a:endParaRPr kumimoji="1" lang="ja-JP" altLang="en-US" dirty="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8DAD0F1-CB2B-34C8-86C0-430BDE53FA8D}"/>
              </a:ext>
            </a:extLst>
          </p:cNvPr>
          <p:cNvCxnSpPr>
            <a:cxnSpLocks/>
          </p:cNvCxnSpPr>
          <p:nvPr/>
        </p:nvCxnSpPr>
        <p:spPr>
          <a:xfrm>
            <a:off x="2812761" y="9882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C4C12707-B85F-170F-E976-33B6E563BC8F}"/>
              </a:ext>
            </a:extLst>
          </p:cNvPr>
          <p:cNvCxnSpPr>
            <a:cxnSpLocks/>
          </p:cNvCxnSpPr>
          <p:nvPr/>
        </p:nvCxnSpPr>
        <p:spPr>
          <a:xfrm>
            <a:off x="2812761" y="19026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015EE69-B515-5C6C-1335-C489A5728686}"/>
              </a:ext>
            </a:extLst>
          </p:cNvPr>
          <p:cNvCxnSpPr>
            <a:cxnSpLocks/>
          </p:cNvCxnSpPr>
          <p:nvPr/>
        </p:nvCxnSpPr>
        <p:spPr>
          <a:xfrm>
            <a:off x="2812761" y="2806383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27441835-A6EA-3847-8A05-E1BDB0D8F56D}"/>
              </a:ext>
            </a:extLst>
          </p:cNvPr>
          <p:cNvCxnSpPr>
            <a:cxnSpLocks/>
          </p:cNvCxnSpPr>
          <p:nvPr/>
        </p:nvCxnSpPr>
        <p:spPr>
          <a:xfrm>
            <a:off x="2812761" y="418407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A19A3373-E1E9-E0E7-DB68-DF39B120D068}"/>
              </a:ext>
            </a:extLst>
          </p:cNvPr>
          <p:cNvSpPr txBox="1"/>
          <p:nvPr/>
        </p:nvSpPr>
        <p:spPr>
          <a:xfrm>
            <a:off x="3028761" y="80164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60F64351-81B1-92A5-C220-BF9F7679E89C}"/>
              </a:ext>
            </a:extLst>
          </p:cNvPr>
          <p:cNvCxnSpPr>
            <a:cxnSpLocks/>
          </p:cNvCxnSpPr>
          <p:nvPr/>
        </p:nvCxnSpPr>
        <p:spPr>
          <a:xfrm>
            <a:off x="4296247" y="9785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BB509B7D-A141-B0BE-18E3-0DB7D32D6F33}"/>
              </a:ext>
            </a:extLst>
          </p:cNvPr>
          <p:cNvCxnSpPr>
            <a:cxnSpLocks/>
          </p:cNvCxnSpPr>
          <p:nvPr/>
        </p:nvCxnSpPr>
        <p:spPr>
          <a:xfrm>
            <a:off x="4296247" y="18929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4C255A2-8999-0781-EC4A-C2AECAB4E6D2}"/>
              </a:ext>
            </a:extLst>
          </p:cNvPr>
          <p:cNvCxnSpPr>
            <a:cxnSpLocks/>
          </p:cNvCxnSpPr>
          <p:nvPr/>
        </p:nvCxnSpPr>
        <p:spPr>
          <a:xfrm>
            <a:off x="4296247" y="2796738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E3031AC5-A1C2-DA1B-1441-BAE5BF6068DC}"/>
              </a:ext>
            </a:extLst>
          </p:cNvPr>
          <p:cNvCxnSpPr>
            <a:cxnSpLocks/>
          </p:cNvCxnSpPr>
          <p:nvPr/>
        </p:nvCxnSpPr>
        <p:spPr>
          <a:xfrm>
            <a:off x="4296247" y="41744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E929AED-27D0-4807-2576-FA5A70288BD1}"/>
              </a:ext>
            </a:extLst>
          </p:cNvPr>
          <p:cNvSpPr txBox="1"/>
          <p:nvPr/>
        </p:nvSpPr>
        <p:spPr>
          <a:xfrm>
            <a:off x="4512247" y="803137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CF22809A-F41C-1983-C717-82F35B436E72}"/>
              </a:ext>
            </a:extLst>
          </p:cNvPr>
          <p:cNvCxnSpPr>
            <a:cxnSpLocks/>
          </p:cNvCxnSpPr>
          <p:nvPr/>
        </p:nvCxnSpPr>
        <p:spPr>
          <a:xfrm>
            <a:off x="5640837" y="9920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D5526CEB-B73F-A279-F38F-DA734094D7F6}"/>
              </a:ext>
            </a:extLst>
          </p:cNvPr>
          <p:cNvCxnSpPr>
            <a:cxnSpLocks/>
          </p:cNvCxnSpPr>
          <p:nvPr/>
        </p:nvCxnSpPr>
        <p:spPr>
          <a:xfrm>
            <a:off x="5640837" y="19064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5BEE5718-90C2-AB6C-0D4D-2BBF34C96E28}"/>
              </a:ext>
            </a:extLst>
          </p:cNvPr>
          <p:cNvCxnSpPr>
            <a:cxnSpLocks/>
          </p:cNvCxnSpPr>
          <p:nvPr/>
        </p:nvCxnSpPr>
        <p:spPr>
          <a:xfrm>
            <a:off x="5640837" y="281024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4581112-F2E1-E715-71B9-37FE85B71F4B}"/>
              </a:ext>
            </a:extLst>
          </p:cNvPr>
          <p:cNvCxnSpPr>
            <a:cxnSpLocks/>
          </p:cNvCxnSpPr>
          <p:nvPr/>
        </p:nvCxnSpPr>
        <p:spPr>
          <a:xfrm>
            <a:off x="5640837" y="4187937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DF59BB7-3346-57FD-0D07-F4CC7A309AF5}"/>
              </a:ext>
            </a:extLst>
          </p:cNvPr>
          <p:cNvSpPr txBox="1"/>
          <p:nvPr/>
        </p:nvSpPr>
        <p:spPr>
          <a:xfrm>
            <a:off x="3028761" y="170623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258E5CC4-DDF9-7CEE-06AA-D3AB611B138D}"/>
              </a:ext>
            </a:extLst>
          </p:cNvPr>
          <p:cNvSpPr txBox="1"/>
          <p:nvPr/>
        </p:nvSpPr>
        <p:spPr>
          <a:xfrm>
            <a:off x="4512247" y="170773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B90D76C7-159C-A538-09CD-F70706F380C2}"/>
              </a:ext>
            </a:extLst>
          </p:cNvPr>
          <p:cNvSpPr txBox="1"/>
          <p:nvPr/>
        </p:nvSpPr>
        <p:spPr>
          <a:xfrm>
            <a:off x="3028761" y="261082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6ACE9C8-FFE1-C18E-ACE4-CC0E3D7F4557}"/>
              </a:ext>
            </a:extLst>
          </p:cNvPr>
          <p:cNvSpPr txBox="1"/>
          <p:nvPr/>
        </p:nvSpPr>
        <p:spPr>
          <a:xfrm>
            <a:off x="4512247" y="2612323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F39192D-9D5B-7DCA-AB02-2295299A4219}"/>
              </a:ext>
            </a:extLst>
          </p:cNvPr>
          <p:cNvSpPr txBox="1"/>
          <p:nvPr/>
        </p:nvSpPr>
        <p:spPr>
          <a:xfrm>
            <a:off x="3028761" y="398939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387CE43-A90B-DC02-B253-1C476C32AB69}"/>
              </a:ext>
            </a:extLst>
          </p:cNvPr>
          <p:cNvSpPr txBox="1"/>
          <p:nvPr/>
        </p:nvSpPr>
        <p:spPr>
          <a:xfrm>
            <a:off x="4512247" y="399089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D505A13-BDE2-9A98-1E84-1D7EE83AECEF}"/>
              </a:ext>
            </a:extLst>
          </p:cNvPr>
          <p:cNvSpPr txBox="1"/>
          <p:nvPr/>
        </p:nvSpPr>
        <p:spPr>
          <a:xfrm>
            <a:off x="3341131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26C0462-B712-C81A-61CA-E83EC7ED98A3}"/>
              </a:ext>
            </a:extLst>
          </p:cNvPr>
          <p:cNvSpPr txBox="1"/>
          <p:nvPr/>
        </p:nvSpPr>
        <p:spPr>
          <a:xfrm>
            <a:off x="477177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8E9C4F6-7D57-D1AF-6295-A36B688E04E7}"/>
              </a:ext>
            </a:extLst>
          </p:cNvPr>
          <p:cNvSpPr txBox="1"/>
          <p:nvPr/>
        </p:nvSpPr>
        <p:spPr>
          <a:xfrm>
            <a:off x="596916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7879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3E4DA4-B631-0320-129C-10A49CE5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2167865"/>
            <a:ext cx="476164" cy="7129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D2B94F-A61B-7038-583B-907BA8AB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3071547"/>
            <a:ext cx="476164" cy="712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DCD94F9-0241-2773-DC84-2356A2A3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4005709"/>
            <a:ext cx="476164" cy="7129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5377EC-A158-D64F-D626-6EE70B013ABB}"/>
              </a:ext>
            </a:extLst>
          </p:cNvPr>
          <p:cNvSpPr/>
          <p:nvPr/>
        </p:nvSpPr>
        <p:spPr>
          <a:xfrm>
            <a:off x="2381515" y="399357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EF4083-AC47-B279-6FC8-495F3CDBE276}"/>
              </a:ext>
            </a:extLst>
          </p:cNvPr>
          <p:cNvSpPr/>
          <p:nvPr/>
        </p:nvSpPr>
        <p:spPr>
          <a:xfrm>
            <a:off x="2555812" y="399357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9A4A60-21F1-E7EC-8DEE-39B0429B591A}"/>
              </a:ext>
            </a:extLst>
          </p:cNvPr>
          <p:cNvSpPr/>
          <p:nvPr/>
        </p:nvSpPr>
        <p:spPr>
          <a:xfrm>
            <a:off x="2381515" y="442202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73F8D84-CCE0-5862-482D-5562D0D5D5D3}"/>
              </a:ext>
            </a:extLst>
          </p:cNvPr>
          <p:cNvSpPr/>
          <p:nvPr/>
        </p:nvSpPr>
        <p:spPr>
          <a:xfrm>
            <a:off x="2381515" y="214620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D4D100-7B4D-7DFC-CF55-C1D5B1CB7EEC}"/>
              </a:ext>
            </a:extLst>
          </p:cNvPr>
          <p:cNvSpPr/>
          <p:nvPr/>
        </p:nvSpPr>
        <p:spPr>
          <a:xfrm>
            <a:off x="2555812" y="214620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BFEDB5-2BB2-7A95-8115-AD8C00D54856}"/>
              </a:ext>
            </a:extLst>
          </p:cNvPr>
          <p:cNvSpPr/>
          <p:nvPr/>
        </p:nvSpPr>
        <p:spPr>
          <a:xfrm>
            <a:off x="2381515" y="25539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4D9F6F-1FFB-8FFE-AE08-C959CDBE0A79}"/>
              </a:ext>
            </a:extLst>
          </p:cNvPr>
          <p:cNvSpPr/>
          <p:nvPr/>
        </p:nvSpPr>
        <p:spPr>
          <a:xfrm>
            <a:off x="2555812" y="25539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0400648-E0AA-B8DC-8CF4-A038C5C36AB8}"/>
              </a:ext>
            </a:extLst>
          </p:cNvPr>
          <p:cNvSpPr/>
          <p:nvPr/>
        </p:nvSpPr>
        <p:spPr>
          <a:xfrm>
            <a:off x="2381515" y="22253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7D17044-A529-994D-7BED-FD5F068EC8CF}"/>
              </a:ext>
            </a:extLst>
          </p:cNvPr>
          <p:cNvSpPr/>
          <p:nvPr/>
        </p:nvSpPr>
        <p:spPr>
          <a:xfrm>
            <a:off x="2555812" y="22253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7FD8388-9604-A77B-05C9-6234ECD51D23}"/>
              </a:ext>
            </a:extLst>
          </p:cNvPr>
          <p:cNvSpPr/>
          <p:nvPr/>
        </p:nvSpPr>
        <p:spPr>
          <a:xfrm>
            <a:off x="2381515" y="306608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017E95F-CF11-49D5-3816-AC74542A2857}"/>
              </a:ext>
            </a:extLst>
          </p:cNvPr>
          <p:cNvSpPr/>
          <p:nvPr/>
        </p:nvSpPr>
        <p:spPr>
          <a:xfrm>
            <a:off x="2555812" y="306608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4647FAC-8FD3-37CF-048F-79D0DB638079}"/>
              </a:ext>
            </a:extLst>
          </p:cNvPr>
          <p:cNvSpPr/>
          <p:nvPr/>
        </p:nvSpPr>
        <p:spPr>
          <a:xfrm>
            <a:off x="2381515" y="314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B6B5A8-F67F-08D6-EBF3-73B15FD4E19C}"/>
              </a:ext>
            </a:extLst>
          </p:cNvPr>
          <p:cNvSpPr/>
          <p:nvPr/>
        </p:nvSpPr>
        <p:spPr>
          <a:xfrm>
            <a:off x="2555812" y="314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テキスト ボックス 100">
            <a:extLst>
              <a:ext uri="{FF2B5EF4-FFF2-40B4-BE49-F238E27FC236}">
                <a16:creationId xmlns:a16="http://schemas.microsoft.com/office/drawing/2014/main" id="{68882C9A-8B98-FB39-706F-27177B22EE8B}"/>
              </a:ext>
            </a:extLst>
          </p:cNvPr>
          <p:cNvSpPr txBox="1"/>
          <p:nvPr/>
        </p:nvSpPr>
        <p:spPr>
          <a:xfrm>
            <a:off x="2681985" y="2085918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テキスト ボックス 100">
            <a:extLst>
              <a:ext uri="{FF2B5EF4-FFF2-40B4-BE49-F238E27FC236}">
                <a16:creationId xmlns:a16="http://schemas.microsoft.com/office/drawing/2014/main" id="{FDD43177-F0AF-F105-6BC1-320D3339862D}"/>
              </a:ext>
            </a:extLst>
          </p:cNvPr>
          <p:cNvSpPr txBox="1"/>
          <p:nvPr/>
        </p:nvSpPr>
        <p:spPr>
          <a:xfrm>
            <a:off x="2681984" y="2413233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100">
            <a:extLst>
              <a:ext uri="{FF2B5EF4-FFF2-40B4-BE49-F238E27FC236}">
                <a16:creationId xmlns:a16="http://schemas.microsoft.com/office/drawing/2014/main" id="{08B4A6C9-10CF-23B0-7588-FFE51D49B566}"/>
              </a:ext>
            </a:extLst>
          </p:cNvPr>
          <p:cNvSpPr txBox="1"/>
          <p:nvPr/>
        </p:nvSpPr>
        <p:spPr>
          <a:xfrm>
            <a:off x="2681983" y="3006709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100">
            <a:extLst>
              <a:ext uri="{FF2B5EF4-FFF2-40B4-BE49-F238E27FC236}">
                <a16:creationId xmlns:a16="http://schemas.microsoft.com/office/drawing/2014/main" id="{4F12F69F-7BF8-FFE2-0E5B-935B9261FBD4}"/>
              </a:ext>
            </a:extLst>
          </p:cNvPr>
          <p:cNvSpPr txBox="1"/>
          <p:nvPr/>
        </p:nvSpPr>
        <p:spPr>
          <a:xfrm>
            <a:off x="2681983" y="4271690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7AADCE54-3132-1AB8-FE40-440D247E1248}"/>
              </a:ext>
            </a:extLst>
          </p:cNvPr>
          <p:cNvSpPr txBox="1"/>
          <p:nvPr/>
        </p:nvSpPr>
        <p:spPr>
          <a:xfrm>
            <a:off x="455453" y="237440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3A70D55E-8C5A-6940-1B30-915B8ECDE4FF}"/>
              </a:ext>
            </a:extLst>
          </p:cNvPr>
          <p:cNvSpPr txBox="1"/>
          <p:nvPr/>
        </p:nvSpPr>
        <p:spPr>
          <a:xfrm>
            <a:off x="455453" y="326872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D00155DA-99D9-D2B2-B993-F7A74588F10B}"/>
              </a:ext>
            </a:extLst>
          </p:cNvPr>
          <p:cNvSpPr txBox="1"/>
          <p:nvPr/>
        </p:nvSpPr>
        <p:spPr>
          <a:xfrm>
            <a:off x="455453" y="423704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13DE393-4F82-DCAA-DEEC-BFF282D93758}"/>
              </a:ext>
            </a:extLst>
          </p:cNvPr>
          <p:cNvSpPr/>
          <p:nvPr/>
        </p:nvSpPr>
        <p:spPr>
          <a:xfrm>
            <a:off x="2557488" y="442202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テキスト ボックス 100">
            <a:extLst>
              <a:ext uri="{FF2B5EF4-FFF2-40B4-BE49-F238E27FC236}">
                <a16:creationId xmlns:a16="http://schemas.microsoft.com/office/drawing/2014/main" id="{DD446BDE-E392-BC19-33C4-2F05C722A83F}"/>
              </a:ext>
            </a:extLst>
          </p:cNvPr>
          <p:cNvSpPr txBox="1"/>
          <p:nvPr/>
        </p:nvSpPr>
        <p:spPr>
          <a:xfrm>
            <a:off x="1319168" y="1749484"/>
            <a:ext cx="112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B5478EEC-2484-38FD-B406-CFE5C672398D}"/>
              </a:ext>
            </a:extLst>
          </p:cNvPr>
          <p:cNvSpPr txBox="1"/>
          <p:nvPr/>
        </p:nvSpPr>
        <p:spPr>
          <a:xfrm>
            <a:off x="2196992" y="1749484"/>
            <a:ext cx="112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テキスト ボックス 100">
            <a:extLst>
              <a:ext uri="{FF2B5EF4-FFF2-40B4-BE49-F238E27FC236}">
                <a16:creationId xmlns:a16="http://schemas.microsoft.com/office/drawing/2014/main" id="{35A536E9-AFD9-88A8-0BB3-DAAAD7277162}"/>
              </a:ext>
            </a:extLst>
          </p:cNvPr>
          <p:cNvSpPr txBox="1"/>
          <p:nvPr/>
        </p:nvSpPr>
        <p:spPr>
          <a:xfrm>
            <a:off x="1555441" y="237440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150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テキスト ボックス 100">
            <a:extLst>
              <a:ext uri="{FF2B5EF4-FFF2-40B4-BE49-F238E27FC236}">
                <a16:creationId xmlns:a16="http://schemas.microsoft.com/office/drawing/2014/main" id="{47DB89BE-A496-05D5-B711-ED2AA0AEF60D}"/>
              </a:ext>
            </a:extLst>
          </p:cNvPr>
          <p:cNvSpPr txBox="1"/>
          <p:nvPr/>
        </p:nvSpPr>
        <p:spPr>
          <a:xfrm>
            <a:off x="1555441" y="326872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120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テキスト ボックス 100">
            <a:extLst>
              <a:ext uri="{FF2B5EF4-FFF2-40B4-BE49-F238E27FC236}">
                <a16:creationId xmlns:a16="http://schemas.microsoft.com/office/drawing/2014/main" id="{EBBAF5E1-2CCC-1F45-1862-C713E232BE8B}"/>
              </a:ext>
            </a:extLst>
          </p:cNvPr>
          <p:cNvSpPr txBox="1"/>
          <p:nvPr/>
        </p:nvSpPr>
        <p:spPr>
          <a:xfrm>
            <a:off x="1555441" y="423704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130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871C0B7F-40AD-3665-E888-80772574C8E7}"/>
              </a:ext>
            </a:extLst>
          </p:cNvPr>
          <p:cNvSpPr/>
          <p:nvPr/>
        </p:nvSpPr>
        <p:spPr>
          <a:xfrm>
            <a:off x="3388270" y="3191247"/>
            <a:ext cx="4545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100">
            <a:extLst>
              <a:ext uri="{FF2B5EF4-FFF2-40B4-BE49-F238E27FC236}">
                <a16:creationId xmlns:a16="http://schemas.microsoft.com/office/drawing/2014/main" id="{79091B53-A324-5C97-066F-631B45C860E0}"/>
              </a:ext>
            </a:extLst>
          </p:cNvPr>
          <p:cNvSpPr txBox="1"/>
          <p:nvPr/>
        </p:nvSpPr>
        <p:spPr>
          <a:xfrm>
            <a:off x="3963571" y="1977821"/>
            <a:ext cx="3429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</a:p>
          <a:p>
            <a:endParaRPr lang="en-US" altLang="ja-JP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Phenotype = 100 + SNP1 x 20 + SNP2 x 30</a:t>
            </a:r>
          </a:p>
          <a:p>
            <a:endParaRPr lang="en-US" altLang="ja-JP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 = 100 + 20 + 30 = 150</a:t>
            </a:r>
          </a:p>
          <a:p>
            <a:endParaRPr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 = 100 + 20 + 0 = 120</a:t>
            </a:r>
          </a:p>
          <a:p>
            <a:endParaRPr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 = 100 + 0 + 30 = 130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計算機 単色塗りつぶし">
            <a:extLst>
              <a:ext uri="{FF2B5EF4-FFF2-40B4-BE49-F238E27FC236}">
                <a16:creationId xmlns:a16="http://schemas.microsoft.com/office/drawing/2014/main" id="{4E247F01-CE98-6FAC-2DC8-683465C7C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226" y="6720196"/>
            <a:ext cx="914400" cy="9144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EDF481-7FA2-A840-EA5F-A460810AE3A5}"/>
              </a:ext>
            </a:extLst>
          </p:cNvPr>
          <p:cNvSpPr txBox="1"/>
          <p:nvPr/>
        </p:nvSpPr>
        <p:spPr>
          <a:xfrm>
            <a:off x="1319168" y="6954158"/>
            <a:ext cx="908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ex) Grain number = 85 + SNP</a:t>
            </a:r>
            <a:r>
              <a:rPr kumimoji="1" lang="en-US" altLang="ja-JP" b="1" dirty="0"/>
              <a:t>15</a:t>
            </a:r>
            <a:r>
              <a:rPr kumimoji="1" lang="en-US" altLang="ja-JP" sz="2400" b="1" dirty="0"/>
              <a:t> x 19.2 - SNP</a:t>
            </a:r>
            <a:r>
              <a:rPr kumimoji="1" lang="en-US" altLang="ja-JP" b="1" dirty="0"/>
              <a:t>45</a:t>
            </a:r>
            <a:r>
              <a:rPr kumimoji="1" lang="en-US" altLang="ja-JP" sz="2400" b="1" dirty="0"/>
              <a:t> x 4.3 + … + SNP</a:t>
            </a:r>
            <a:r>
              <a:rPr kumimoji="1" lang="en-US" altLang="ja-JP" sz="2400" b="1" baseline="-25000" dirty="0"/>
              <a:t>6278</a:t>
            </a:r>
            <a:r>
              <a:rPr kumimoji="1" lang="en-US" altLang="ja-JP" sz="2400" b="1" dirty="0"/>
              <a:t> x 12.3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824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82B973D-84FB-CA74-D99C-2D05CE630016}"/>
              </a:ext>
            </a:extLst>
          </p:cNvPr>
          <p:cNvGrpSpPr/>
          <p:nvPr/>
        </p:nvGrpSpPr>
        <p:grpSpPr>
          <a:xfrm>
            <a:off x="0" y="4550308"/>
            <a:ext cx="6858000" cy="3110065"/>
            <a:chOff x="0" y="831748"/>
            <a:chExt cx="6858000" cy="311006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921E4FC-21CB-19FE-4E22-30A744D80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31748"/>
              <a:ext cx="6858000" cy="3110065"/>
            </a:xfrm>
            <a:prstGeom prst="rect">
              <a:avLst/>
            </a:prstGeom>
          </p:spPr>
        </p:pic>
        <p:sp>
          <p:nvSpPr>
            <p:cNvPr id="6" name="テキスト ボックス 100">
              <a:extLst>
                <a:ext uri="{FF2B5EF4-FFF2-40B4-BE49-F238E27FC236}">
                  <a16:creationId xmlns:a16="http://schemas.microsoft.com/office/drawing/2014/main" id="{7E6B1B5F-61A2-EF3B-91E9-66D2AEED5D8A}"/>
                </a:ext>
              </a:extLst>
            </p:cNvPr>
            <p:cNvSpPr txBox="1"/>
            <p:nvPr/>
          </p:nvSpPr>
          <p:spPr>
            <a:xfrm>
              <a:off x="769620" y="2831524"/>
              <a:ext cx="5816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dirty="0">
                  <a:highlight>
                    <a:srgbClr val="FFFFFF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NAM</a:t>
              </a:r>
              <a:endParaRPr lang="ja-JP" altLang="en-US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29768D09-E7EF-80FE-78F3-7F7B9D2B4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25" r="69333" b="34249"/>
          <a:stretch/>
        </p:blipFill>
        <p:spPr>
          <a:xfrm>
            <a:off x="-289560" y="678180"/>
            <a:ext cx="2103120" cy="952500"/>
          </a:xfrm>
          <a:prstGeom prst="rect">
            <a:avLst/>
          </a:prstGeom>
        </p:spPr>
      </p:pic>
      <p:sp>
        <p:nvSpPr>
          <p:cNvPr id="9" name="テキスト ボックス 100">
            <a:extLst>
              <a:ext uri="{FF2B5EF4-FFF2-40B4-BE49-F238E27FC236}">
                <a16:creationId xmlns:a16="http://schemas.microsoft.com/office/drawing/2014/main" id="{56D274FC-B6EE-38CD-4882-AC362AA1DC76}"/>
              </a:ext>
            </a:extLst>
          </p:cNvPr>
          <p:cNvSpPr txBox="1"/>
          <p:nvPr/>
        </p:nvSpPr>
        <p:spPr>
          <a:xfrm>
            <a:off x="471184" y="1570270"/>
            <a:ext cx="581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テキスト ボックス 100">
            <a:extLst>
              <a:ext uri="{FF2B5EF4-FFF2-40B4-BE49-F238E27FC236}">
                <a16:creationId xmlns:a16="http://schemas.microsoft.com/office/drawing/2014/main" id="{354B9BF2-B2A6-9F91-B2D0-920F0A4C340E}"/>
              </a:ext>
            </a:extLst>
          </p:cNvPr>
          <p:cNvSpPr txBox="1"/>
          <p:nvPr/>
        </p:nvSpPr>
        <p:spPr>
          <a:xfrm>
            <a:off x="1522744" y="785098"/>
            <a:ext cx="12509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</a:p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00">
            <a:extLst>
              <a:ext uri="{FF2B5EF4-FFF2-40B4-BE49-F238E27FC236}">
                <a16:creationId xmlns:a16="http://schemas.microsoft.com/office/drawing/2014/main" id="{54F3B348-0B6C-E4C4-2ADF-1271594CAD9B}"/>
              </a:ext>
            </a:extLst>
          </p:cNvPr>
          <p:cNvSpPr txBox="1"/>
          <p:nvPr/>
        </p:nvSpPr>
        <p:spPr>
          <a:xfrm>
            <a:off x="3901440" y="975993"/>
            <a:ext cx="3505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テキスト ボックス 100">
            <a:extLst>
              <a:ext uri="{FF2B5EF4-FFF2-40B4-BE49-F238E27FC236}">
                <a16:creationId xmlns:a16="http://schemas.microsoft.com/office/drawing/2014/main" id="{08F0C139-293D-8C9E-0967-B729A80A5FFA}"/>
              </a:ext>
            </a:extLst>
          </p:cNvPr>
          <p:cNvSpPr txBox="1"/>
          <p:nvPr/>
        </p:nvSpPr>
        <p:spPr>
          <a:xfrm>
            <a:off x="3953964" y="576083"/>
            <a:ext cx="2562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A31AC1C-9645-2C51-6495-ADD19F5B71CB}"/>
              </a:ext>
            </a:extLst>
          </p:cNvPr>
          <p:cNvSpPr/>
          <p:nvPr/>
        </p:nvSpPr>
        <p:spPr>
          <a:xfrm>
            <a:off x="2614518" y="953133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2D3F056A-659D-D07D-9AA9-3E5460078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5120" y="697828"/>
            <a:ext cx="914400" cy="914400"/>
          </a:xfrm>
          <a:prstGeom prst="rect">
            <a:avLst/>
          </a:prstGeom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38A8678B-2E76-75CC-6D7C-2567AEBF890B}"/>
              </a:ext>
            </a:extLst>
          </p:cNvPr>
          <p:cNvSpPr/>
          <p:nvPr/>
        </p:nvSpPr>
        <p:spPr>
          <a:xfrm>
            <a:off x="3708375" y="953133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100">
            <a:extLst>
              <a:ext uri="{FF2B5EF4-FFF2-40B4-BE49-F238E27FC236}">
                <a16:creationId xmlns:a16="http://schemas.microsoft.com/office/drawing/2014/main" id="{B3995ED6-AC3A-5B22-3EAE-2ED120CD7CA3}"/>
              </a:ext>
            </a:extLst>
          </p:cNvPr>
          <p:cNvSpPr txBox="1"/>
          <p:nvPr/>
        </p:nvSpPr>
        <p:spPr>
          <a:xfrm>
            <a:off x="4312920" y="1416381"/>
            <a:ext cx="2436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… Is this accurate model?</a:t>
            </a:r>
            <a:endParaRPr lang="ja-JP" altLang="en-US" sz="1600" b="1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A9DF634-C0D1-7812-6DF2-E754124CDA0E}"/>
              </a:ext>
            </a:extLst>
          </p:cNvPr>
          <p:cNvSpPr/>
          <p:nvPr/>
        </p:nvSpPr>
        <p:spPr>
          <a:xfrm>
            <a:off x="4019121" y="576083"/>
            <a:ext cx="3303699" cy="7767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85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00">
            <a:extLst>
              <a:ext uri="{FF2B5EF4-FFF2-40B4-BE49-F238E27FC236}">
                <a16:creationId xmlns:a16="http://schemas.microsoft.com/office/drawing/2014/main" id="{23153033-0F58-1CCD-835C-4A6816B2FDEF}"/>
              </a:ext>
            </a:extLst>
          </p:cNvPr>
          <p:cNvSpPr txBox="1"/>
          <p:nvPr/>
        </p:nvSpPr>
        <p:spPr>
          <a:xfrm>
            <a:off x="754871" y="5384962"/>
            <a:ext cx="581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2" name="テキスト ボックス 100">
            <a:extLst>
              <a:ext uri="{FF2B5EF4-FFF2-40B4-BE49-F238E27FC236}">
                <a16:creationId xmlns:a16="http://schemas.microsoft.com/office/drawing/2014/main" id="{74B4944A-B25C-DED4-635B-1A0CACD7095B}"/>
              </a:ext>
            </a:extLst>
          </p:cNvPr>
          <p:cNvSpPr txBox="1"/>
          <p:nvPr/>
        </p:nvSpPr>
        <p:spPr>
          <a:xfrm>
            <a:off x="754871" y="5384962"/>
            <a:ext cx="581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2" name="テキスト ボックス 100">
            <a:extLst>
              <a:ext uri="{FF2B5EF4-FFF2-40B4-BE49-F238E27FC236}">
                <a16:creationId xmlns:a16="http://schemas.microsoft.com/office/drawing/2014/main" id="{741520EA-C04F-3C56-5088-4F93BBB1555B}"/>
              </a:ext>
            </a:extLst>
          </p:cNvPr>
          <p:cNvSpPr txBox="1"/>
          <p:nvPr/>
        </p:nvSpPr>
        <p:spPr>
          <a:xfrm>
            <a:off x="754871" y="5384962"/>
            <a:ext cx="581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5B90422B-D82B-AF4B-52D6-F616B2980EFA}"/>
              </a:ext>
            </a:extLst>
          </p:cNvPr>
          <p:cNvSpPr/>
          <p:nvPr/>
        </p:nvSpPr>
        <p:spPr>
          <a:xfrm>
            <a:off x="3165523" y="6241749"/>
            <a:ext cx="347376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351037-E952-7A21-EAAF-18ED275B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5" y="7794324"/>
            <a:ext cx="761051" cy="113951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84B5FA-D26D-2150-B246-9D17A241440A}"/>
              </a:ext>
            </a:extLst>
          </p:cNvPr>
          <p:cNvSpPr txBox="1"/>
          <p:nvPr/>
        </p:nvSpPr>
        <p:spPr>
          <a:xfrm>
            <a:off x="1006506" y="8080759"/>
            <a:ext cx="195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 cultivar</a:t>
            </a:r>
          </a:p>
          <a:p>
            <a:r>
              <a:rPr kumimoji="1" lang="en-US" altLang="ja-JP" dirty="0"/>
              <a:t>Grain number: 110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D05EB2F-82F1-64BF-4C2B-FDC4F738C9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69755" y="7794324"/>
            <a:ext cx="761051" cy="113951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4B813D-8D89-857D-8919-F068832501EC}"/>
              </a:ext>
            </a:extLst>
          </p:cNvPr>
          <p:cNvSpPr txBox="1"/>
          <p:nvPr/>
        </p:nvSpPr>
        <p:spPr>
          <a:xfrm>
            <a:off x="4930806" y="8080759"/>
            <a:ext cx="192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Grain number: ???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27332E-A6BE-3B10-9D3C-38EE53AD11B0}"/>
              </a:ext>
            </a:extLst>
          </p:cNvPr>
          <p:cNvSpPr txBox="1"/>
          <p:nvPr/>
        </p:nvSpPr>
        <p:spPr>
          <a:xfrm>
            <a:off x="4261579" y="788004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90ACA2-BA70-FFB2-36DA-77908436A7BD}"/>
              </a:ext>
            </a:extLst>
          </p:cNvPr>
          <p:cNvSpPr/>
          <p:nvPr/>
        </p:nvSpPr>
        <p:spPr>
          <a:xfrm>
            <a:off x="650923" y="740380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440C9C-6AEC-16B2-12B9-83986B65EC99}"/>
              </a:ext>
            </a:extLst>
          </p:cNvPr>
          <p:cNvSpPr/>
          <p:nvPr/>
        </p:nvSpPr>
        <p:spPr>
          <a:xfrm>
            <a:off x="4543913" y="743532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3F886FB-F1C1-D271-A338-46104631F389}"/>
              </a:ext>
            </a:extLst>
          </p:cNvPr>
          <p:cNvGrpSpPr/>
          <p:nvPr/>
        </p:nvGrpSpPr>
        <p:grpSpPr>
          <a:xfrm>
            <a:off x="159370" y="5666914"/>
            <a:ext cx="2497580" cy="1816422"/>
            <a:chOff x="422847" y="2130264"/>
            <a:chExt cx="2497580" cy="181642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EACBF7-8616-4D5A-5543-D47879B34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47" y="2130264"/>
              <a:ext cx="2497580" cy="1816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418520B-8B1B-0B72-D139-201EA010FAA3}"/>
                </a:ext>
              </a:extLst>
            </p:cNvPr>
            <p:cNvSpPr/>
            <p:nvPr/>
          </p:nvSpPr>
          <p:spPr>
            <a:xfrm>
              <a:off x="793750" y="3618355"/>
              <a:ext cx="1403350" cy="128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EE226DF-6361-B44A-E818-F3DD01E5F776}"/>
              </a:ext>
            </a:extLst>
          </p:cNvPr>
          <p:cNvGrpSpPr/>
          <p:nvPr/>
        </p:nvGrpSpPr>
        <p:grpSpPr>
          <a:xfrm>
            <a:off x="4052361" y="5666914"/>
            <a:ext cx="2497578" cy="1816421"/>
            <a:chOff x="4315838" y="2130264"/>
            <a:chExt cx="2497578" cy="1816421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0FEB6CE-FDC4-D690-CF63-201D8E20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838" y="2130264"/>
              <a:ext cx="2497578" cy="1816421"/>
            </a:xfrm>
            <a:prstGeom prst="rect">
              <a:avLst/>
            </a:prstGeom>
          </p:spPr>
        </p:pic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D5AB25-A49E-9636-2AA1-1AC697ED91B0}"/>
                </a:ext>
              </a:extLst>
            </p:cNvPr>
            <p:cNvSpPr/>
            <p:nvPr/>
          </p:nvSpPr>
          <p:spPr>
            <a:xfrm>
              <a:off x="4705350" y="3627846"/>
              <a:ext cx="1403350" cy="128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F04F0-4B88-8BCD-E20C-C78D022A9448}"/>
              </a:ext>
            </a:extLst>
          </p:cNvPr>
          <p:cNvSpPr/>
          <p:nvPr/>
        </p:nvSpPr>
        <p:spPr>
          <a:xfrm>
            <a:off x="4145511" y="5080650"/>
            <a:ext cx="393700" cy="72501"/>
          </a:xfrm>
          <a:prstGeom prst="rect">
            <a:avLst/>
          </a:prstGeom>
          <a:solidFill>
            <a:srgbClr val="FFA500"/>
          </a:solidFill>
          <a:ln w="19050">
            <a:solidFill>
              <a:srgbClr val="797E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5AEE92-AA63-1D0C-DAAC-3620E651124D}"/>
              </a:ext>
            </a:extLst>
          </p:cNvPr>
          <p:cNvSpPr/>
          <p:nvPr/>
        </p:nvSpPr>
        <p:spPr>
          <a:xfrm>
            <a:off x="4145511" y="5297624"/>
            <a:ext cx="393700" cy="72501"/>
          </a:xfrm>
          <a:prstGeom prst="rect">
            <a:avLst/>
          </a:prstGeom>
          <a:solidFill>
            <a:srgbClr val="0000FF"/>
          </a:solidFill>
          <a:ln w="19050">
            <a:solidFill>
              <a:srgbClr val="797E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F19EC1A-E237-5DAC-3CB4-6BA85DB64976}"/>
              </a:ext>
            </a:extLst>
          </p:cNvPr>
          <p:cNvSpPr txBox="1"/>
          <p:nvPr/>
        </p:nvSpPr>
        <p:spPr>
          <a:xfrm>
            <a:off x="4550280" y="4953000"/>
            <a:ext cx="2097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Original cultivar genotype</a:t>
            </a:r>
          </a:p>
          <a:p>
            <a:r>
              <a:rPr kumimoji="1" lang="en-US" altLang="ja-JP" sz="1400" dirty="0"/>
              <a:t>Another cultivar genotype</a:t>
            </a:r>
            <a:endParaRPr kumimoji="1" lang="ja-JP" altLang="en-US" sz="1400" dirty="0"/>
          </a:p>
        </p:txBody>
      </p:sp>
      <p:pic>
        <p:nvPicPr>
          <p:cNvPr id="23" name="図 22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B0FC72A8-591D-72A6-8669-EF21B25D17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6"/>
          <a:stretch/>
        </p:blipFill>
        <p:spPr>
          <a:xfrm>
            <a:off x="371538" y="1632945"/>
            <a:ext cx="5935345" cy="15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9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95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 cultivar</a:t>
            </a:r>
          </a:p>
          <a:p>
            <a:r>
              <a:rPr kumimoji="1" lang="en-US" altLang="ja-JP" dirty="0"/>
              <a:t>Grain number: 110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92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Grain number: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FB44D4E5-BAAE-97F3-0E5E-FFA9BF18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094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18638</TotalTime>
  <Words>2059</Words>
  <Application>Microsoft Office PowerPoint</Application>
  <PresentationFormat>A4 210 x 297 mm</PresentationFormat>
  <Paragraphs>930</Paragraphs>
  <Slides>57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67" baseType="lpstr">
      <vt:lpstr>BIZ UDPゴシック</vt:lpstr>
      <vt:lpstr>UD デジタル 教科書体 N-B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143</cp:revision>
  <dcterms:created xsi:type="dcterms:W3CDTF">2022-07-07T06:40:34Z</dcterms:created>
  <dcterms:modified xsi:type="dcterms:W3CDTF">2024-04-03T06:12:04Z</dcterms:modified>
</cp:coreProperties>
</file>