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57" r:id="rId5"/>
    <p:sldId id="256" r:id="rId6"/>
    <p:sldId id="281" r:id="rId7"/>
    <p:sldId id="260" r:id="rId8"/>
    <p:sldId id="261" r:id="rId9"/>
    <p:sldId id="262" r:id="rId10"/>
    <p:sldId id="263" r:id="rId11"/>
    <p:sldId id="258" r:id="rId12"/>
    <p:sldId id="264" r:id="rId13"/>
    <p:sldId id="265" r:id="rId14"/>
    <p:sldId id="266" r:id="rId15"/>
    <p:sldId id="267" r:id="rId16"/>
    <p:sldId id="282" r:id="rId17"/>
    <p:sldId id="268" r:id="rId18"/>
    <p:sldId id="271" r:id="rId19"/>
    <p:sldId id="269" r:id="rId20"/>
    <p:sldId id="270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3" r:id="rId3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1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5.emf"/><Relationship Id="rId4" Type="http://schemas.openxmlformats.org/officeDocument/2006/relationships/image" Target="../media/image24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2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17188</TotalTime>
  <Words>872</Words>
  <Application>Microsoft Office PowerPoint</Application>
  <PresentationFormat>A4 210 x 297 mm</PresentationFormat>
  <Paragraphs>398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8" baseType="lpstr">
      <vt:lpstr>BIZ UDPゴシック</vt:lpstr>
      <vt:lpstr>Arial</vt:lpstr>
      <vt:lpstr>Calibri</vt:lpstr>
      <vt:lpstr>Calibri Light</vt:lpstr>
      <vt:lpstr>Cambria Math</vt:lpstr>
      <vt:lpstr>Century Gothic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66</cp:revision>
  <dcterms:created xsi:type="dcterms:W3CDTF">2022-07-07T06:40:34Z</dcterms:created>
  <dcterms:modified xsi:type="dcterms:W3CDTF">2024-03-24T14:35:29Z</dcterms:modified>
</cp:coreProperties>
</file>