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57" r:id="rId19"/>
    <p:sldId id="256" r:id="rId20"/>
    <p:sldId id="281" r:id="rId21"/>
    <p:sldId id="260" r:id="rId22"/>
    <p:sldId id="261" r:id="rId23"/>
    <p:sldId id="262" r:id="rId24"/>
    <p:sldId id="263" r:id="rId25"/>
    <p:sldId id="258" r:id="rId26"/>
    <p:sldId id="264" r:id="rId27"/>
    <p:sldId id="265" r:id="rId28"/>
    <p:sldId id="266" r:id="rId29"/>
    <p:sldId id="267" r:id="rId30"/>
    <p:sldId id="282" r:id="rId31"/>
    <p:sldId id="268" r:id="rId32"/>
    <p:sldId id="271" r:id="rId33"/>
    <p:sldId id="269" r:id="rId34"/>
    <p:sldId id="270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3" r:id="rId4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66" d="100"/>
          <a:sy n="66" d="100"/>
        </p:scale>
        <p:origin x="234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7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125</a:t>
            </a:r>
            <a:endParaRPr kumimoji="1" lang="ja-JP" altLang="en-US" sz="1600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140</a:t>
            </a:r>
            <a:endParaRPr kumimoji="1" lang="ja-JP" altLang="en-US" sz="1600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18425</TotalTime>
  <Words>1644</Words>
  <Application>Microsoft Office PowerPoint</Application>
  <PresentationFormat>A4 210 x 297 mm</PresentationFormat>
  <Paragraphs>732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3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115</cp:revision>
  <dcterms:created xsi:type="dcterms:W3CDTF">2022-07-07T06:40:34Z</dcterms:created>
  <dcterms:modified xsi:type="dcterms:W3CDTF">2024-03-29T05:22:56Z</dcterms:modified>
</cp:coreProperties>
</file>