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57" r:id="rId4"/>
    <p:sldId id="256" r:id="rId5"/>
    <p:sldId id="281" r:id="rId6"/>
    <p:sldId id="260" r:id="rId7"/>
    <p:sldId id="261" r:id="rId8"/>
    <p:sldId id="262" r:id="rId9"/>
    <p:sldId id="263" r:id="rId10"/>
    <p:sldId id="258" r:id="rId11"/>
    <p:sldId id="264" r:id="rId12"/>
    <p:sldId id="265" r:id="rId13"/>
    <p:sldId id="266" r:id="rId14"/>
    <p:sldId id="267" r:id="rId15"/>
    <p:sldId id="282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854954" y="800711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4" y="7233446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3742" y="7233446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750645" y="736748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384272" y="736748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4048341" y="800711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293072" y="383969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351764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7537" y="351764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016465" y="365168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2688067" y="365168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934784" y="460277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338540" y="460277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1696026" y="433768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619250" y="443204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384705" y="476833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638439" y="433726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939783" y="471448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17169</TotalTime>
  <Words>831</Words>
  <Application>Microsoft Office PowerPoint</Application>
  <PresentationFormat>A4 210 x 297 mm</PresentationFormat>
  <Paragraphs>376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BIZ UDPゴシック</vt:lpstr>
      <vt:lpstr>Arial</vt:lpstr>
      <vt:lpstr>Calibri</vt:lpstr>
      <vt:lpstr>Calibri Light</vt:lpstr>
      <vt:lpstr>Cambria Math</vt:lpstr>
      <vt:lpstr>Century Gothic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62</cp:revision>
  <dcterms:created xsi:type="dcterms:W3CDTF">2022-07-07T06:40:34Z</dcterms:created>
  <dcterms:modified xsi:type="dcterms:W3CDTF">2024-03-24T13:44:11Z</dcterms:modified>
</cp:coreProperties>
</file>