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57" r:id="rId6"/>
    <p:sldId id="256" r:id="rId7"/>
    <p:sldId id="281" r:id="rId8"/>
    <p:sldId id="260" r:id="rId9"/>
    <p:sldId id="261" r:id="rId10"/>
    <p:sldId id="262" r:id="rId11"/>
    <p:sldId id="263" r:id="rId12"/>
    <p:sldId id="258" r:id="rId13"/>
    <p:sldId id="264" r:id="rId14"/>
    <p:sldId id="265" r:id="rId15"/>
    <p:sldId id="266" r:id="rId16"/>
    <p:sldId id="267" r:id="rId17"/>
    <p:sldId id="282" r:id="rId18"/>
    <p:sldId id="268" r:id="rId19"/>
    <p:sldId id="271" r:id="rId20"/>
    <p:sldId id="269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3" r:id="rId3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1638" y="-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emf"/><Relationship Id="rId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3842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2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687" y="234883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962537" y="249581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2416219" y="2237787"/>
            <a:ext cx="106142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Short read</a:t>
            </a:r>
          </a:p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721408" y="519163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85047" y="555966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676647" y="529003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188972" y="592769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486147" y="562712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578997" y="554617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235855" y="407261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539360" y="3733468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02708" y="4832230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1261331" y="223857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2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1394460" y="278815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2378811" y="279340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126133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139446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459574" y="4529069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368632" y="4778573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2924175" y="4410075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390900" y="5086350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17445</TotalTime>
  <Words>984</Words>
  <Application>Microsoft Office PowerPoint</Application>
  <PresentationFormat>A4 210 x 297 mm</PresentationFormat>
  <Paragraphs>457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40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71</cp:revision>
  <dcterms:created xsi:type="dcterms:W3CDTF">2022-07-07T06:40:34Z</dcterms:created>
  <dcterms:modified xsi:type="dcterms:W3CDTF">2024-03-25T13:51:53Z</dcterms:modified>
</cp:coreProperties>
</file>