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57" r:id="rId13"/>
    <p:sldId id="256" r:id="rId14"/>
    <p:sldId id="281" r:id="rId15"/>
    <p:sldId id="260" r:id="rId16"/>
    <p:sldId id="261" r:id="rId17"/>
    <p:sldId id="262" r:id="rId18"/>
    <p:sldId id="263" r:id="rId19"/>
    <p:sldId id="258" r:id="rId20"/>
    <p:sldId id="264" r:id="rId21"/>
    <p:sldId id="265" r:id="rId22"/>
    <p:sldId id="266" r:id="rId23"/>
    <p:sldId id="267" r:id="rId24"/>
    <p:sldId id="282" r:id="rId25"/>
    <p:sldId id="268" r:id="rId26"/>
    <p:sldId id="271" r:id="rId27"/>
    <p:sldId id="269" r:id="rId28"/>
    <p:sldId id="270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3" r:id="rId3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1602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3.emf"/><Relationship Id="rId4" Type="http://schemas.openxmlformats.org/officeDocument/2006/relationships/image" Target="../media/image32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3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18231</TotalTime>
  <Words>1386</Words>
  <Application>Microsoft Office PowerPoint</Application>
  <PresentationFormat>A4 210 x 297 mm</PresentationFormat>
  <Paragraphs>622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93</cp:revision>
  <dcterms:created xsi:type="dcterms:W3CDTF">2022-07-07T06:40:34Z</dcterms:created>
  <dcterms:modified xsi:type="dcterms:W3CDTF">2024-03-28T05:18:54Z</dcterms:modified>
</cp:coreProperties>
</file>