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57" r:id="rId6"/>
    <p:sldId id="256" r:id="rId7"/>
    <p:sldId id="281" r:id="rId8"/>
    <p:sldId id="260" r:id="rId9"/>
    <p:sldId id="261" r:id="rId10"/>
    <p:sldId id="262" r:id="rId11"/>
    <p:sldId id="263" r:id="rId12"/>
    <p:sldId id="258" r:id="rId13"/>
    <p:sldId id="264" r:id="rId14"/>
    <p:sldId id="265" r:id="rId15"/>
    <p:sldId id="266" r:id="rId16"/>
    <p:sldId id="267" r:id="rId17"/>
    <p:sldId id="282" r:id="rId18"/>
    <p:sldId id="268" r:id="rId19"/>
    <p:sldId id="271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3" r:id="rId3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869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emf"/><Relationship Id="rId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743226" y="3970290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627" y="4315268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87" y="6040297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436604" y="45412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777958" y="1235162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67337" y="618728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539200" y="970076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3227879" y="1400725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481613" y="969660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782957" y="1346872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3429222" y="4315268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2721019" y="5929253"/>
            <a:ext cx="106142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Short read</a:t>
            </a:r>
          </a:p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4115052" y="5850198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778691" y="6218226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5070291" y="594859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582616" y="658625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879791" y="6285689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972641" y="6204743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532095" y="4629789"/>
            <a:ext cx="2791255" cy="210916"/>
          </a:xfrm>
          <a:prstGeom prst="wedgeRoundRectCallout">
            <a:avLst>
              <a:gd name="adj1" fmla="val -58693"/>
              <a:gd name="adj2" fmla="val 559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3817737" y="4921891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 genome/</a:t>
            </a:r>
            <a:r>
              <a:rPr kumimoji="1" lang="en-US" altLang="ja-JP" sz="1400" b="1" dirty="0" err="1">
                <a:solidFill>
                  <a:srgbClr val="FF0000"/>
                </a:solidFill>
              </a:rPr>
              <a:t>CultivarA.fa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3817737" y="6891741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 reads/</a:t>
            </a:r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1566131" y="5930037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29" y="4229217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1699260" y="6479617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2683611" y="6484874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1566130" y="4291482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1699260" y="4841062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17439</TotalTime>
  <Words>984</Words>
  <Application>Microsoft Office PowerPoint</Application>
  <PresentationFormat>A4 210 x 297 mm</PresentationFormat>
  <Paragraphs>451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40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70</cp:revision>
  <dcterms:created xsi:type="dcterms:W3CDTF">2022-07-07T06:40:34Z</dcterms:created>
  <dcterms:modified xsi:type="dcterms:W3CDTF">2024-03-25T10:58:24Z</dcterms:modified>
</cp:coreProperties>
</file>