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6" r:id="rId4"/>
    <p:sldId id="260" r:id="rId5"/>
    <p:sldId id="261" r:id="rId6"/>
    <p:sldId id="258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25" d="100"/>
          <a:sy n="125" d="100"/>
        </p:scale>
        <p:origin x="893" y="-4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MOLECULAR TECHNIQUES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OF MUTANT POPULATIONS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Enhancing Productivity and Resilience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Climate Change of Major Food Crops </a:t>
            </a:r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Europe and Central Asia</a:t>
            </a:r>
            <a:br>
              <a:rPr lang="en-US" altLang="ja-JP" sz="4000" b="1" dirty="0">
                <a:solidFill>
                  <a:srgbClr val="212121"/>
                </a:solidFill>
                <a:latin typeface="Trade Gothic Next Heavy" panose="020B0604020202020204" pitchFamily="34" charset="0"/>
              </a:rPr>
            </a:br>
            <a:endParaRPr lang="en-US" altLang="ja-JP" sz="4000" b="1" dirty="0">
              <a:solidFill>
                <a:srgbClr val="212121"/>
              </a:solidFill>
              <a:latin typeface="Trade Gothic Next Heavy" panose="020B060402020202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01/08/2022 ~ 05/08/2022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20bp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4" y="27859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13128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13128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127</Words>
  <Application>Microsoft Office PowerPoint</Application>
  <PresentationFormat>A4 210 x 297 mm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Trade Gothic Next Heavy</vt:lpstr>
      <vt:lpstr>Office テーマ</vt:lpstr>
      <vt:lpstr>REGIONAL TRAINING COURSE  MOLECULAR TECHNIQUES FOR CROP IMPROVEMENT OF MUTANT POPULATIONS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</cp:lastModifiedBy>
  <cp:revision>12</cp:revision>
  <dcterms:created xsi:type="dcterms:W3CDTF">2022-07-07T06:40:34Z</dcterms:created>
  <dcterms:modified xsi:type="dcterms:W3CDTF">2022-07-08T08:11:43Z</dcterms:modified>
</cp:coreProperties>
</file>