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85" r:id="rId4"/>
    <p:sldId id="286" r:id="rId5"/>
    <p:sldId id="287" r:id="rId6"/>
    <p:sldId id="288" r:id="rId7"/>
    <p:sldId id="289" r:id="rId8"/>
    <p:sldId id="291" r:id="rId9"/>
    <p:sldId id="290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257" r:id="rId21"/>
    <p:sldId id="256" r:id="rId22"/>
    <p:sldId id="281" r:id="rId23"/>
    <p:sldId id="260" r:id="rId24"/>
    <p:sldId id="261" r:id="rId25"/>
    <p:sldId id="262" r:id="rId26"/>
    <p:sldId id="263" r:id="rId27"/>
    <p:sldId id="258" r:id="rId28"/>
    <p:sldId id="264" r:id="rId29"/>
    <p:sldId id="265" r:id="rId30"/>
    <p:sldId id="266" r:id="rId31"/>
    <p:sldId id="267" r:id="rId32"/>
    <p:sldId id="282" r:id="rId33"/>
    <p:sldId id="268" r:id="rId34"/>
    <p:sldId id="271" r:id="rId35"/>
    <p:sldId id="269" r:id="rId36"/>
    <p:sldId id="270" r:id="rId37"/>
    <p:sldId id="272" r:id="rId38"/>
    <p:sldId id="273" r:id="rId39"/>
    <p:sldId id="274" r:id="rId40"/>
    <p:sldId id="275" r:id="rId41"/>
    <p:sldId id="276" r:id="rId42"/>
    <p:sldId id="277" r:id="rId43"/>
    <p:sldId id="278" r:id="rId44"/>
    <p:sldId id="279" r:id="rId45"/>
    <p:sldId id="280" r:id="rId46"/>
    <p:sldId id="283" r:id="rId4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826"/>
    <a:srgbClr val="ED7D31"/>
    <a:srgbClr val="D17105"/>
    <a:srgbClr val="0000C8"/>
    <a:srgbClr val="DAA82F"/>
    <a:srgbClr val="FFFFFF"/>
    <a:srgbClr val="007B40"/>
    <a:srgbClr val="F3982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9" autoAdjust="0"/>
    <p:restoredTop sz="94660"/>
  </p:normalViewPr>
  <p:slideViewPr>
    <p:cSldViewPr snapToGrid="0">
      <p:cViewPr varScale="1">
        <p:scale>
          <a:sx n="61" d="100"/>
          <a:sy n="61" d="100"/>
        </p:scale>
        <p:origin x="24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2.svg"/><Relationship Id="rId9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2.svg"/><Relationship Id="rId5" Type="http://schemas.openxmlformats.org/officeDocument/2006/relationships/image" Target="../media/image20.png"/><Relationship Id="rId10" Type="http://schemas.openxmlformats.org/officeDocument/2006/relationships/image" Target="../media/image11.png"/><Relationship Id="rId4" Type="http://schemas.openxmlformats.org/officeDocument/2006/relationships/image" Target="../media/image19.png"/><Relationship Id="rId9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3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12.svg"/><Relationship Id="rId10" Type="http://schemas.openxmlformats.org/officeDocument/2006/relationships/image" Target="../media/image30.png"/><Relationship Id="rId4" Type="http://schemas.openxmlformats.org/officeDocument/2006/relationships/image" Target="../media/image11.png"/><Relationship Id="rId9" Type="http://schemas.openxmlformats.org/officeDocument/2006/relationships/image" Target="../media/image2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.sv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microsoft.com/office/2007/relationships/hdphoto" Target="../media/hdphoto1.wdp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4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25.emf"/><Relationship Id="rId4" Type="http://schemas.openxmlformats.org/officeDocument/2006/relationships/image" Target="../media/image5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51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041" y="3935358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3428" y="3950063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3741414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4413481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5085548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9842" y="3063129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3742602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5101548"/>
            <a:ext cx="665849" cy="665849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5C1192E6-732C-9414-AC53-B44A539A8C3D}"/>
              </a:ext>
            </a:extLst>
          </p:cNvPr>
          <p:cNvSpPr/>
          <p:nvPr/>
        </p:nvSpPr>
        <p:spPr>
          <a:xfrm>
            <a:off x="107800" y="20390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37DF30-C349-9EED-2FAC-A638441418D8}"/>
              </a:ext>
            </a:extLst>
          </p:cNvPr>
          <p:cNvSpPr txBox="1"/>
          <p:nvPr/>
        </p:nvSpPr>
        <p:spPr>
          <a:xfrm>
            <a:off x="684865" y="11900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C1237638-9885-760D-8812-C07569432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8687" y="867978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F969F9E7-A9BF-4AB5-2D3F-568DF719B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0098" y="867978"/>
            <a:ext cx="914400" cy="914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3D5B57-634F-9FF0-275E-603639DC98B9}"/>
              </a:ext>
            </a:extLst>
          </p:cNvPr>
          <p:cNvSpPr txBox="1"/>
          <p:nvPr/>
        </p:nvSpPr>
        <p:spPr>
          <a:xfrm>
            <a:off x="2408258" y="10020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76AB88-A3D5-618A-3CBA-4AEA6923A971}"/>
              </a:ext>
            </a:extLst>
          </p:cNvPr>
          <p:cNvSpPr txBox="1"/>
          <p:nvPr/>
        </p:nvSpPr>
        <p:spPr>
          <a:xfrm>
            <a:off x="3890628" y="10020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4A41D35-73AA-5074-EC38-3A4255AD4450}"/>
              </a:ext>
            </a:extLst>
          </p:cNvPr>
          <p:cNvSpPr/>
          <p:nvPr/>
        </p:nvSpPr>
        <p:spPr>
          <a:xfrm>
            <a:off x="3205944" y="12243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45E2E3-CDFD-E307-E41C-6FD53CB070C6}"/>
              </a:ext>
            </a:extLst>
          </p:cNvPr>
          <p:cNvSpPr txBox="1"/>
          <p:nvPr/>
        </p:nvSpPr>
        <p:spPr>
          <a:xfrm>
            <a:off x="3067536" y="9661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80709A-28B1-100D-2BBF-666035ECB9A5}"/>
              </a:ext>
            </a:extLst>
          </p:cNvPr>
          <p:cNvSpPr txBox="1"/>
          <p:nvPr/>
        </p:nvSpPr>
        <p:spPr>
          <a:xfrm>
            <a:off x="3340310" y="4178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6" name="稲妻 15">
            <a:extLst>
              <a:ext uri="{FF2B5EF4-FFF2-40B4-BE49-F238E27FC236}">
                <a16:creationId xmlns:a16="http://schemas.microsoft.com/office/drawing/2014/main" id="{ACB7BFA0-02BA-7286-3FFA-FC6A850AF1BE}"/>
              </a:ext>
            </a:extLst>
          </p:cNvPr>
          <p:cNvSpPr/>
          <p:nvPr/>
        </p:nvSpPr>
        <p:spPr>
          <a:xfrm>
            <a:off x="3008256" y="4963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0D31666-FC45-2FAF-156B-FF5EDF67D016}"/>
              </a:ext>
            </a:extLst>
          </p:cNvPr>
          <p:cNvSpPr txBox="1"/>
          <p:nvPr/>
        </p:nvSpPr>
        <p:spPr>
          <a:xfrm>
            <a:off x="458887" y="17085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E800BDC0-2814-E63B-E334-C15A83717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3696" y="3706367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F1A35623-8EF8-1575-D6FC-5FD6D2F3C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E16207A3-79D3-B5C6-B4AD-83E38E541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3040518"/>
            <a:ext cx="665849" cy="665849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63268F7C-AB15-93C7-6957-8DD1EFDE3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3719991"/>
            <a:ext cx="665849" cy="665849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D61CBA9-1B4B-F5DF-C7F3-50E325231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5078937"/>
            <a:ext cx="665849" cy="665849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B37668B0-D421-52FF-0383-D9D409B4B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4399464"/>
            <a:ext cx="665849" cy="665849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2430DA0C-6AF4-1EF6-F8D5-2CCDC954A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4399464"/>
            <a:ext cx="665849" cy="665849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E7BACFF-57A4-892B-A979-D773B1CF1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9083" y="5073329"/>
            <a:ext cx="665849" cy="665849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C3F0D69-BF1F-3F20-0DD1-159FE9FD5244}"/>
              </a:ext>
            </a:extLst>
          </p:cNvPr>
          <p:cNvSpPr txBox="1"/>
          <p:nvPr/>
        </p:nvSpPr>
        <p:spPr>
          <a:xfrm>
            <a:off x="3930557" y="3049112"/>
            <a:ext cx="17638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33D051-6F44-5216-EBB5-FC45FF8D5CCA}"/>
              </a:ext>
            </a:extLst>
          </p:cNvPr>
          <p:cNvSpPr txBox="1"/>
          <p:nvPr/>
        </p:nvSpPr>
        <p:spPr>
          <a:xfrm>
            <a:off x="504563" y="5878283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E7900349-CF0E-391F-906D-157C99CA2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8792" y="6426604"/>
            <a:ext cx="665849" cy="665849"/>
          </a:xfrm>
          <a:prstGeom prst="rect">
            <a:avLst/>
          </a:prstGeom>
        </p:spPr>
      </p:pic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29310E95-32E0-56CC-538D-A60327691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6442835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44D10FA0-3F64-6284-AB6D-6F06CC0D7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801781"/>
            <a:ext cx="665849" cy="665849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DE16FB3-4F6A-6848-3656-AB4A7D0CC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0058" y="7092453"/>
            <a:ext cx="665849" cy="665849"/>
          </a:xfrm>
          <a:prstGeom prst="rect">
            <a:avLst/>
          </a:prstGeom>
        </p:spPr>
      </p:pic>
      <p:pic>
        <p:nvPicPr>
          <p:cNvPr id="35" name="グラフィックス 34" descr="植物 単色塗りつぶし">
            <a:extLst>
              <a:ext uri="{FF2B5EF4-FFF2-40B4-BE49-F238E27FC236}">
                <a16:creationId xmlns:a16="http://schemas.microsoft.com/office/drawing/2014/main" id="{ECCAA8A0-A415-C39E-1E61-8D4541F55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0058" y="7793566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34800A8D-14BF-2E51-4280-093C0266B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6426604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090489B9-5142-35BA-EDD7-30335CD5B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6485" y="71060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0CDB4BCF-AA9D-9FB5-DEFC-E9021C1DA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7785550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89916B5C-140F-D6D7-1637-78E3D96A4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099697"/>
            <a:ext cx="665849" cy="665849"/>
          </a:xfrm>
          <a:prstGeom prst="rect">
            <a:avLst/>
          </a:prstGeom>
        </p:spPr>
      </p:pic>
      <p:sp>
        <p:nvSpPr>
          <p:cNvPr id="61" name="楕円 60">
            <a:extLst>
              <a:ext uri="{FF2B5EF4-FFF2-40B4-BE49-F238E27FC236}">
                <a16:creationId xmlns:a16="http://schemas.microsoft.com/office/drawing/2014/main" id="{044D019F-65AC-38C7-5422-C56AC13D7574}"/>
              </a:ext>
            </a:extLst>
          </p:cNvPr>
          <p:cNvSpPr>
            <a:spLocks noChangeAspect="1"/>
          </p:cNvSpPr>
          <p:nvPr/>
        </p:nvSpPr>
        <p:spPr>
          <a:xfrm>
            <a:off x="1368377" y="6382539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4B86C002-10A9-37B3-0B67-8084E0D67344}"/>
              </a:ext>
            </a:extLst>
          </p:cNvPr>
          <p:cNvSpPr>
            <a:spLocks noChangeAspect="1"/>
          </p:cNvSpPr>
          <p:nvPr/>
        </p:nvSpPr>
        <p:spPr>
          <a:xfrm>
            <a:off x="1993184" y="7045781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0154EACC-83D8-A7D1-6596-FE50CF338D2F}"/>
              </a:ext>
            </a:extLst>
          </p:cNvPr>
          <p:cNvSpPr>
            <a:spLocks noChangeAspect="1"/>
          </p:cNvSpPr>
          <p:nvPr/>
        </p:nvSpPr>
        <p:spPr>
          <a:xfrm>
            <a:off x="1371690" y="773163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D982E2D-754D-93FF-3723-5F0EBBD87CFD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749184" y="7423781"/>
            <a:ext cx="431896" cy="500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図 6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7C8FDB-492D-FE24-9F60-E3DBD04151B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9" y="6586558"/>
            <a:ext cx="330491" cy="646478"/>
          </a:xfrm>
          <a:prstGeom prst="rect">
            <a:avLst/>
          </a:prstGeom>
        </p:spPr>
      </p:pic>
      <p:pic>
        <p:nvPicPr>
          <p:cNvPr id="68" name="図 6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8E9A1F8C-E1E3-7954-6556-DF19674EB1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48159" y="7150616"/>
            <a:ext cx="330491" cy="646478"/>
          </a:xfrm>
          <a:prstGeom prst="rect">
            <a:avLst/>
          </a:prstGeom>
        </p:spPr>
      </p:pic>
      <p:pic>
        <p:nvPicPr>
          <p:cNvPr id="69" name="図 6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8DA2322-B4C7-D0A5-7FFC-CBA3A66F2A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8" y="7714674"/>
            <a:ext cx="330491" cy="646478"/>
          </a:xfrm>
          <a:prstGeom prst="rect">
            <a:avLst/>
          </a:prstGeom>
        </p:spPr>
      </p:pic>
      <p:sp>
        <p:nvSpPr>
          <p:cNvPr id="73" name="右中かっこ 72">
            <a:extLst>
              <a:ext uri="{FF2B5EF4-FFF2-40B4-BE49-F238E27FC236}">
                <a16:creationId xmlns:a16="http://schemas.microsoft.com/office/drawing/2014/main" id="{33667B08-7D86-E88D-B811-486FF0649B97}"/>
              </a:ext>
            </a:extLst>
          </p:cNvPr>
          <p:cNvSpPr/>
          <p:nvPr/>
        </p:nvSpPr>
        <p:spPr>
          <a:xfrm>
            <a:off x="3927305" y="6543213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696612D3-B62A-F72A-4638-A8F8E98D92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375" y="6977971"/>
            <a:ext cx="419136" cy="891617"/>
          </a:xfrm>
          <a:prstGeom prst="rect">
            <a:avLst/>
          </a:prstGeom>
        </p:spPr>
      </p:pic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7934EA9-86E3-A1BD-FABD-721650EE2137}"/>
              </a:ext>
            </a:extLst>
          </p:cNvPr>
          <p:cNvSpPr txBox="1"/>
          <p:nvPr/>
        </p:nvSpPr>
        <p:spPr>
          <a:xfrm>
            <a:off x="4082620" y="6418106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34FBDAC-4772-80DD-5481-A16C64F4DDD9}"/>
              </a:ext>
            </a:extLst>
          </p:cNvPr>
          <p:cNvCxnSpPr>
            <a:cxnSpLocks/>
          </p:cNvCxnSpPr>
          <p:nvPr/>
        </p:nvCxnSpPr>
        <p:spPr>
          <a:xfrm>
            <a:off x="4952999" y="74381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AB1A5C7-4FB7-EB5F-545C-61A51C238E5B}"/>
              </a:ext>
            </a:extLst>
          </p:cNvPr>
          <p:cNvSpPr txBox="1"/>
          <p:nvPr/>
        </p:nvSpPr>
        <p:spPr>
          <a:xfrm>
            <a:off x="2993314" y="617627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6361DA8-081C-CDBA-F19A-EAD3AB84A793}"/>
              </a:ext>
            </a:extLst>
          </p:cNvPr>
          <p:cNvSpPr txBox="1"/>
          <p:nvPr/>
        </p:nvSpPr>
        <p:spPr>
          <a:xfrm>
            <a:off x="251291" y="6219378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3B3C7261-9ECC-77D0-E831-D56322251A0A}"/>
              </a:ext>
            </a:extLst>
          </p:cNvPr>
          <p:cNvCxnSpPr>
            <a:cxnSpLocks/>
          </p:cNvCxnSpPr>
          <p:nvPr/>
        </p:nvCxnSpPr>
        <p:spPr>
          <a:xfrm>
            <a:off x="2113052" y="6822890"/>
            <a:ext cx="1068028" cy="869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C5BAADAF-6F8D-4BAB-4534-1BD46508BA84}"/>
              </a:ext>
            </a:extLst>
          </p:cNvPr>
          <p:cNvCxnSpPr>
            <a:cxnSpLocks/>
          </p:cNvCxnSpPr>
          <p:nvPr/>
        </p:nvCxnSpPr>
        <p:spPr>
          <a:xfrm flipV="1">
            <a:off x="2124377" y="8037913"/>
            <a:ext cx="1011157" cy="937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C57683E-F78E-23C8-4853-DD120913B016}"/>
              </a:ext>
            </a:extLst>
          </p:cNvPr>
          <p:cNvSpPr txBox="1"/>
          <p:nvPr/>
        </p:nvSpPr>
        <p:spPr>
          <a:xfrm>
            <a:off x="5500958" y="7254502"/>
            <a:ext cx="1357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9670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CCA227B-13D7-B018-77E8-E9F61B9A9A07}"/>
              </a:ext>
            </a:extLst>
          </p:cNvPr>
          <p:cNvSpPr/>
          <p:nvPr/>
        </p:nvSpPr>
        <p:spPr>
          <a:xfrm>
            <a:off x="1267279" y="5126120"/>
            <a:ext cx="180000" cy="291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3AFD83C-7A06-E2B2-C628-E2F364943D88}"/>
              </a:ext>
            </a:extLst>
          </p:cNvPr>
          <p:cNvSpPr txBox="1"/>
          <p:nvPr/>
        </p:nvSpPr>
        <p:spPr>
          <a:xfrm>
            <a:off x="461288" y="8369461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5" name="図 4" descr="グラフ&#10;&#10;中程度の精度で自動的に生成された説明">
            <a:extLst>
              <a:ext uri="{FF2B5EF4-FFF2-40B4-BE49-F238E27FC236}">
                <a16:creationId xmlns:a16="http://schemas.microsoft.com/office/drawing/2014/main" id="{187A6FE6-4F47-D184-BC81-64882A477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63" y="2165227"/>
            <a:ext cx="990686" cy="2019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07B4C71E-0F46-74AF-1B3E-B0E8280CC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1942702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A74A3B4-B47C-ED53-35DA-59705F98B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075532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49798FEE-11CD-53BA-3884-8765AA84D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2509116"/>
            <a:ext cx="665849" cy="665849"/>
          </a:xfrm>
          <a:prstGeom prst="rect">
            <a:avLst/>
          </a:prstGeom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FE806E73-33EF-780A-BD29-E9B433AF35E3}"/>
              </a:ext>
            </a:extLst>
          </p:cNvPr>
          <p:cNvSpPr/>
          <p:nvPr/>
        </p:nvSpPr>
        <p:spPr>
          <a:xfrm>
            <a:off x="-1814383" y="22354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13BD505F-515F-CE5A-8CF9-F650BE92F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641946"/>
            <a:ext cx="665849" cy="665849"/>
          </a:xfrm>
          <a:prstGeom prst="rect">
            <a:avLst/>
          </a:prstGeom>
        </p:spPr>
      </p:pic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A2E46E25-6D59-4643-138E-A492969E29CB}"/>
              </a:ext>
            </a:extLst>
          </p:cNvPr>
          <p:cNvSpPr/>
          <p:nvPr/>
        </p:nvSpPr>
        <p:spPr>
          <a:xfrm>
            <a:off x="-1814383" y="27935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22C30017-6EF6-0ED1-171C-79CC669D5100}"/>
              </a:ext>
            </a:extLst>
          </p:cNvPr>
          <p:cNvSpPr/>
          <p:nvPr/>
        </p:nvSpPr>
        <p:spPr>
          <a:xfrm>
            <a:off x="-1814383" y="3351531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8F4E836F-B189-DA0D-A949-49590C0A8196}"/>
              </a:ext>
            </a:extLst>
          </p:cNvPr>
          <p:cNvSpPr/>
          <p:nvPr/>
        </p:nvSpPr>
        <p:spPr>
          <a:xfrm>
            <a:off x="-1814383" y="3909552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0F8920C-F8EE-8BBD-984B-9093BDFB009E}"/>
              </a:ext>
            </a:extLst>
          </p:cNvPr>
          <p:cNvSpPr txBox="1"/>
          <p:nvPr/>
        </p:nvSpPr>
        <p:spPr>
          <a:xfrm>
            <a:off x="-1712347" y="190629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3A3F36E-1F9D-3D84-FDAC-47F293D3AD43}"/>
              </a:ext>
            </a:extLst>
          </p:cNvPr>
          <p:cNvSpPr txBox="1"/>
          <p:nvPr/>
        </p:nvSpPr>
        <p:spPr>
          <a:xfrm>
            <a:off x="-1712347" y="245093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27E4750-59BA-A928-6E1E-AB6F02178EAC}"/>
              </a:ext>
            </a:extLst>
          </p:cNvPr>
          <p:cNvSpPr txBox="1"/>
          <p:nvPr/>
        </p:nvSpPr>
        <p:spPr>
          <a:xfrm>
            <a:off x="-1712347" y="299557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E12159F-6005-D0CD-3316-426A188632E5}"/>
              </a:ext>
            </a:extLst>
          </p:cNvPr>
          <p:cNvSpPr txBox="1"/>
          <p:nvPr/>
        </p:nvSpPr>
        <p:spPr>
          <a:xfrm>
            <a:off x="-1699312" y="354022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FF186A1-0875-843A-185B-2FD7705AD50C}"/>
              </a:ext>
            </a:extLst>
          </p:cNvPr>
          <p:cNvCxnSpPr>
            <a:endCxn id="5" idx="1"/>
          </p:cNvCxnSpPr>
          <p:nvPr/>
        </p:nvCxnSpPr>
        <p:spPr>
          <a:xfrm>
            <a:off x="889838" y="2275626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6D83F75-2BEB-DE1F-EDEE-2FD1567A63B3}"/>
              </a:ext>
            </a:extLst>
          </p:cNvPr>
          <p:cNvCxnSpPr>
            <a:cxnSpLocks/>
          </p:cNvCxnSpPr>
          <p:nvPr/>
        </p:nvCxnSpPr>
        <p:spPr>
          <a:xfrm>
            <a:off x="891580" y="2278903"/>
            <a:ext cx="1127283" cy="10474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51B4ADF-BFBB-3CC7-C9C7-097270B6AB71}"/>
              </a:ext>
            </a:extLst>
          </p:cNvPr>
          <p:cNvCxnSpPr>
            <a:cxnSpLocks/>
          </p:cNvCxnSpPr>
          <p:nvPr/>
        </p:nvCxnSpPr>
        <p:spPr>
          <a:xfrm>
            <a:off x="889838" y="2898967"/>
            <a:ext cx="1112817" cy="5580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8C3764A-EC49-C38D-7927-4197DCE3C8E7}"/>
              </a:ext>
            </a:extLst>
          </p:cNvPr>
          <p:cNvCxnSpPr>
            <a:cxnSpLocks/>
          </p:cNvCxnSpPr>
          <p:nvPr/>
        </p:nvCxnSpPr>
        <p:spPr>
          <a:xfrm flipV="1">
            <a:off x="889838" y="3562447"/>
            <a:ext cx="1294770" cy="4525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2BD457F-369E-B915-AB57-274E692520D5}"/>
              </a:ext>
            </a:extLst>
          </p:cNvPr>
          <p:cNvCxnSpPr>
            <a:cxnSpLocks/>
          </p:cNvCxnSpPr>
          <p:nvPr/>
        </p:nvCxnSpPr>
        <p:spPr>
          <a:xfrm>
            <a:off x="906046" y="3465381"/>
            <a:ext cx="1111075" cy="2277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6169BE7-55D6-679F-CDC9-3BE39828B021}"/>
              </a:ext>
            </a:extLst>
          </p:cNvPr>
          <p:cNvSpPr txBox="1"/>
          <p:nvPr/>
        </p:nvSpPr>
        <p:spPr>
          <a:xfrm>
            <a:off x="-1549929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B20B78A-96BB-BE26-EC78-97DE996D52D5}"/>
              </a:ext>
            </a:extLst>
          </p:cNvPr>
          <p:cNvSpPr txBox="1"/>
          <p:nvPr/>
        </p:nvSpPr>
        <p:spPr>
          <a:xfrm>
            <a:off x="-591068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A1CF9DF-F1C0-36D5-B42A-109C5853033C}"/>
              </a:ext>
            </a:extLst>
          </p:cNvPr>
          <p:cNvSpPr txBox="1"/>
          <p:nvPr/>
        </p:nvSpPr>
        <p:spPr>
          <a:xfrm>
            <a:off x="1054852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3" name="図 2" descr="タイムライン が含まれている画像&#10;&#10;自動的に生成された説明">
            <a:extLst>
              <a:ext uri="{FF2B5EF4-FFF2-40B4-BE49-F238E27FC236}">
                <a16:creationId xmlns:a16="http://schemas.microsoft.com/office/drawing/2014/main" id="{ED9E5B0E-1F33-65CA-9D31-E8EAFC0167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35" y="2174206"/>
            <a:ext cx="1044030" cy="184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42783EA-92F6-10BA-7456-226B86EC16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1988303"/>
            <a:ext cx="330491" cy="646478"/>
          </a:xfrm>
          <a:prstGeom prst="rect">
            <a:avLst/>
          </a:prstGeom>
        </p:spPr>
      </p:pic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88C959-47DB-B2D8-E789-1AE8F6AE5A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65351" y="2552361"/>
            <a:ext cx="330491" cy="646478"/>
          </a:xfrm>
          <a:prstGeom prst="rect">
            <a:avLst/>
          </a:prstGeom>
        </p:spPr>
      </p:pic>
      <p:pic>
        <p:nvPicPr>
          <p:cNvPr id="11" name="図 1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983092CD-F572-2BAD-E3D5-0759C89F1A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0" y="3116419"/>
            <a:ext cx="330491" cy="646478"/>
          </a:xfrm>
          <a:prstGeom prst="rect">
            <a:avLst/>
          </a:prstGeom>
        </p:spPr>
      </p:pic>
      <p:pic>
        <p:nvPicPr>
          <p:cNvPr id="20" name="図 1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FB31DEF2-3FCF-7ABA-FD75-E765A167F8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3676561"/>
            <a:ext cx="330491" cy="646478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AC5F906-B38A-1018-8EC7-57D5E3705A5E}"/>
              </a:ext>
            </a:extLst>
          </p:cNvPr>
          <p:cNvSpPr txBox="1"/>
          <p:nvPr/>
        </p:nvSpPr>
        <p:spPr>
          <a:xfrm>
            <a:off x="-423717" y="1239653"/>
            <a:ext cx="2039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252F04E-247B-61A0-94CA-86F7B0FF967A}"/>
              </a:ext>
            </a:extLst>
          </p:cNvPr>
          <p:cNvSpPr txBox="1"/>
          <p:nvPr/>
        </p:nvSpPr>
        <p:spPr>
          <a:xfrm>
            <a:off x="4916850" y="1239653"/>
            <a:ext cx="2455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c.f.) Sequencing 1 sample </a:t>
            </a:r>
            <a:endParaRPr kumimoji="1" lang="ja-JP" altLang="en-US" sz="1600" b="1" dirty="0"/>
          </a:p>
        </p:txBody>
      </p:sp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F1A77CFB-60B7-83B0-22EB-87AB596D8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4689" y="3300667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FACEF3E9-3EED-B785-12DA-8DFDB75CFF90}"/>
              </a:ext>
            </a:extLst>
          </p:cNvPr>
          <p:cNvSpPr/>
          <p:nvPr/>
        </p:nvSpPr>
        <p:spPr>
          <a:xfrm>
            <a:off x="6765185" y="3587653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8CEAD32-A115-92EA-A2F4-7F4119298448}"/>
              </a:ext>
            </a:extLst>
          </p:cNvPr>
          <p:cNvSpPr txBox="1"/>
          <p:nvPr/>
        </p:nvSpPr>
        <p:spPr>
          <a:xfrm>
            <a:off x="6867221" y="324508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</a:t>
            </a:r>
            <a:endParaRPr kumimoji="1" lang="ja-JP" altLang="en-US" dirty="0"/>
          </a:p>
        </p:txBody>
      </p:sp>
      <p:pic>
        <p:nvPicPr>
          <p:cNvPr id="30" name="図 2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0A85C13-FC88-79B5-8ABA-31278E6E236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5773198" y="3310352"/>
            <a:ext cx="330491" cy="646478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F6E3F27-03B9-A5E7-1D23-40AE75DF6B54}"/>
              </a:ext>
            </a:extLst>
          </p:cNvPr>
          <p:cNvCxnSpPr>
            <a:cxnSpLocks/>
          </p:cNvCxnSpPr>
          <p:nvPr/>
        </p:nvCxnSpPr>
        <p:spPr>
          <a:xfrm flipH="1">
            <a:off x="5437533" y="3598382"/>
            <a:ext cx="25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D77F44C8-7F85-18B6-BB7F-2FBFAFCC04BC}"/>
              </a:ext>
            </a:extLst>
          </p:cNvPr>
          <p:cNvSpPr/>
          <p:nvPr/>
        </p:nvSpPr>
        <p:spPr>
          <a:xfrm>
            <a:off x="5095965" y="3174964"/>
            <a:ext cx="279266" cy="84004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DE7026FE-A307-44DE-FF93-33536203D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48" y="6095865"/>
            <a:ext cx="1143099" cy="19585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49B2DC23-4102-69B2-9835-7EFEE4E6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5803080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64CD96FC-0718-3748-D4D7-5CAF841F9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935910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1CB5EA96-AFC6-531E-925D-8714C4305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369494"/>
            <a:ext cx="665849" cy="665849"/>
          </a:xfrm>
          <a:prstGeom prst="rect">
            <a:avLst/>
          </a:prstGeom>
        </p:spPr>
      </p:pic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C88E21AF-2931-A497-4CFC-3BED3D791E3B}"/>
              </a:ext>
            </a:extLst>
          </p:cNvPr>
          <p:cNvSpPr/>
          <p:nvPr/>
        </p:nvSpPr>
        <p:spPr>
          <a:xfrm>
            <a:off x="744497" y="609586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BB4D4E91-B0B9-EC54-A3E0-BDC0D6587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7502324"/>
            <a:ext cx="665849" cy="665849"/>
          </a:xfrm>
          <a:prstGeom prst="rect">
            <a:avLst/>
          </a:prstGeom>
        </p:spPr>
      </p:pic>
      <p:sp>
        <p:nvSpPr>
          <p:cNvPr id="43" name="吹き出し: 角を丸めた四角形 42">
            <a:extLst>
              <a:ext uri="{FF2B5EF4-FFF2-40B4-BE49-F238E27FC236}">
                <a16:creationId xmlns:a16="http://schemas.microsoft.com/office/drawing/2014/main" id="{CBBE97A3-638D-A2B5-A6C9-9E6BCBA1C4DC}"/>
              </a:ext>
            </a:extLst>
          </p:cNvPr>
          <p:cNvSpPr/>
          <p:nvPr/>
        </p:nvSpPr>
        <p:spPr>
          <a:xfrm>
            <a:off x="744497" y="66538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0DAC7A77-BCCF-AE2E-5B3D-D0C0E0D8BEC4}"/>
              </a:ext>
            </a:extLst>
          </p:cNvPr>
          <p:cNvSpPr/>
          <p:nvPr/>
        </p:nvSpPr>
        <p:spPr>
          <a:xfrm>
            <a:off x="744497" y="72119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5" name="吹き出し: 角を丸めた四角形 44">
            <a:extLst>
              <a:ext uri="{FF2B5EF4-FFF2-40B4-BE49-F238E27FC236}">
                <a16:creationId xmlns:a16="http://schemas.microsoft.com/office/drawing/2014/main" id="{EF7A6935-AA47-8F55-F5F4-D074EE4C4DDD}"/>
              </a:ext>
            </a:extLst>
          </p:cNvPr>
          <p:cNvSpPr/>
          <p:nvPr/>
        </p:nvSpPr>
        <p:spPr>
          <a:xfrm>
            <a:off x="744497" y="7769930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B1CCBBD-B5D2-825C-D24A-2E2B336573AE}"/>
              </a:ext>
            </a:extLst>
          </p:cNvPr>
          <p:cNvSpPr txBox="1"/>
          <p:nvPr/>
        </p:nvSpPr>
        <p:spPr>
          <a:xfrm>
            <a:off x="246458" y="5766672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536396C-894A-6685-0161-9DAE6CDE866D}"/>
              </a:ext>
            </a:extLst>
          </p:cNvPr>
          <p:cNvSpPr txBox="1"/>
          <p:nvPr/>
        </p:nvSpPr>
        <p:spPr>
          <a:xfrm>
            <a:off x="246458" y="631131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43ED954-82D5-1661-2D68-D2598299998A}"/>
              </a:ext>
            </a:extLst>
          </p:cNvPr>
          <p:cNvSpPr txBox="1"/>
          <p:nvPr/>
        </p:nvSpPr>
        <p:spPr>
          <a:xfrm>
            <a:off x="246458" y="685595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A1D72E6-9F87-F38B-70CF-7FC5576DC882}"/>
              </a:ext>
            </a:extLst>
          </p:cNvPr>
          <p:cNvSpPr txBox="1"/>
          <p:nvPr/>
        </p:nvSpPr>
        <p:spPr>
          <a:xfrm>
            <a:off x="259493" y="740059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FB57776-05C9-A5F2-E054-1213AE83E382}"/>
              </a:ext>
            </a:extLst>
          </p:cNvPr>
          <p:cNvCxnSpPr/>
          <p:nvPr/>
        </p:nvCxnSpPr>
        <p:spPr>
          <a:xfrm>
            <a:off x="3448718" y="6136004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1DBA5FF-EFB0-35B9-7AF6-7FB8AB261E8F}"/>
              </a:ext>
            </a:extLst>
          </p:cNvPr>
          <p:cNvSpPr txBox="1"/>
          <p:nvPr/>
        </p:nvSpPr>
        <p:spPr>
          <a:xfrm>
            <a:off x="1008951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0CCA8AA-0819-43C8-EE52-27A44D39392E}"/>
              </a:ext>
            </a:extLst>
          </p:cNvPr>
          <p:cNvSpPr txBox="1"/>
          <p:nvPr/>
        </p:nvSpPr>
        <p:spPr>
          <a:xfrm>
            <a:off x="196781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A2C9DD9-8504-C3C5-EBFD-3FF33F2FCC87}"/>
              </a:ext>
            </a:extLst>
          </p:cNvPr>
          <p:cNvSpPr txBox="1"/>
          <p:nvPr/>
        </p:nvSpPr>
        <p:spPr>
          <a:xfrm>
            <a:off x="361373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EB066F4-FB65-464E-483C-31617AB7BCA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5848681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DD93949-9F56-24DE-2C74-1E37638E7D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24231" y="6412739"/>
            <a:ext cx="330491" cy="646478"/>
          </a:xfrm>
          <a:prstGeom prst="rect">
            <a:avLst/>
          </a:prstGeom>
        </p:spPr>
      </p:pic>
      <p:pic>
        <p:nvPicPr>
          <p:cNvPr id="60" name="図 5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9559A79-83A0-6F06-B752-122B3BD640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0" y="6976797"/>
            <a:ext cx="330491" cy="646478"/>
          </a:xfrm>
          <a:prstGeom prst="rect">
            <a:avLst/>
          </a:prstGeom>
        </p:spPr>
      </p:pic>
      <p:pic>
        <p:nvPicPr>
          <p:cNvPr id="61" name="図 6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18407F-F686-0548-FC56-5A6A0E8946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7536939"/>
            <a:ext cx="330491" cy="646478"/>
          </a:xfrm>
          <a:prstGeom prst="rect">
            <a:avLst/>
          </a:prstGeom>
        </p:spPr>
      </p:pic>
      <p:pic>
        <p:nvPicPr>
          <p:cNvPr id="62" name="グラフィックス 61" descr="植物 単色塗りつぶし">
            <a:extLst>
              <a:ext uri="{FF2B5EF4-FFF2-40B4-BE49-F238E27FC236}">
                <a16:creationId xmlns:a16="http://schemas.microsoft.com/office/drawing/2014/main" id="{C0AA62E8-3C44-1844-BB49-A52C76B89A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52289" y="4903740"/>
            <a:ext cx="665849" cy="665849"/>
          </a:xfrm>
          <a:prstGeom prst="rect">
            <a:avLst/>
          </a:prstGeom>
        </p:spPr>
      </p:pic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C22C3585-5DAC-1C8E-496E-9CC89F639B24}"/>
              </a:ext>
            </a:extLst>
          </p:cNvPr>
          <p:cNvSpPr/>
          <p:nvPr/>
        </p:nvSpPr>
        <p:spPr>
          <a:xfrm>
            <a:off x="749246" y="517314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…GGAGA…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8CFDBC3-D217-835F-892E-5170F6628792}"/>
              </a:ext>
            </a:extLst>
          </p:cNvPr>
          <p:cNvSpPr txBox="1"/>
          <p:nvPr/>
        </p:nvSpPr>
        <p:spPr>
          <a:xfrm>
            <a:off x="828742" y="4850480"/>
            <a:ext cx="110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CultivarB</a:t>
            </a:r>
            <a:endParaRPr kumimoji="1" lang="ja-JP" altLang="en-US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67CE68F-DDA5-CE2B-9E22-E8F77648E248}"/>
              </a:ext>
            </a:extLst>
          </p:cNvPr>
          <p:cNvCxnSpPr>
            <a:cxnSpLocks/>
          </p:cNvCxnSpPr>
          <p:nvPr/>
        </p:nvCxnSpPr>
        <p:spPr>
          <a:xfrm>
            <a:off x="3401983" y="6335356"/>
            <a:ext cx="1171967" cy="794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11F30C0F-2B76-EFC6-909C-5C914AFAA712}"/>
              </a:ext>
            </a:extLst>
          </p:cNvPr>
          <p:cNvCxnSpPr>
            <a:cxnSpLocks/>
          </p:cNvCxnSpPr>
          <p:nvPr/>
        </p:nvCxnSpPr>
        <p:spPr>
          <a:xfrm>
            <a:off x="3445552" y="6759345"/>
            <a:ext cx="1128398" cy="465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A29B4712-040A-9383-58F2-4FB99898AFC0}"/>
              </a:ext>
            </a:extLst>
          </p:cNvPr>
          <p:cNvCxnSpPr>
            <a:cxnSpLocks/>
          </p:cNvCxnSpPr>
          <p:nvPr/>
        </p:nvCxnSpPr>
        <p:spPr>
          <a:xfrm>
            <a:off x="3445552" y="7247767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8F05F5D-BCAA-B2FB-F50F-696065F912A4}"/>
              </a:ext>
            </a:extLst>
          </p:cNvPr>
          <p:cNvCxnSpPr>
            <a:cxnSpLocks/>
          </p:cNvCxnSpPr>
          <p:nvPr/>
        </p:nvCxnSpPr>
        <p:spPr>
          <a:xfrm>
            <a:off x="3445552" y="7400598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76340AF9-542C-6617-51AA-7EE3C79B71AF}"/>
              </a:ext>
            </a:extLst>
          </p:cNvPr>
          <p:cNvCxnSpPr>
            <a:cxnSpLocks/>
          </p:cNvCxnSpPr>
          <p:nvPr/>
        </p:nvCxnSpPr>
        <p:spPr>
          <a:xfrm flipV="1">
            <a:off x="3427671" y="7601759"/>
            <a:ext cx="1146279" cy="312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9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ーブル&#10;&#10;自動的に生成された説明">
            <a:extLst>
              <a:ext uri="{FF2B5EF4-FFF2-40B4-BE49-F238E27FC236}">
                <a16:creationId xmlns:a16="http://schemas.microsoft.com/office/drawing/2014/main" id="{79E17693-8B3C-2F6B-874E-B8F7DB9D4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352" y="850787"/>
            <a:ext cx="571550" cy="2606266"/>
          </a:xfrm>
          <a:prstGeom prst="rect">
            <a:avLst/>
          </a:prstGeom>
        </p:spPr>
      </p:pic>
      <p:pic>
        <p:nvPicPr>
          <p:cNvPr id="51" name="図 50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E00D12F9-B696-3A46-6BE5-34EE139F79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5"/>
          <a:stretch/>
        </p:blipFill>
        <p:spPr>
          <a:xfrm>
            <a:off x="518312" y="876300"/>
            <a:ext cx="586791" cy="2230596"/>
          </a:xfrm>
          <a:prstGeom prst="rect">
            <a:avLst/>
          </a:prstGeom>
        </p:spPr>
      </p:pic>
      <p:pic>
        <p:nvPicPr>
          <p:cNvPr id="53" name="図 52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23082845-B469-60BE-ABDD-F3D8E3BF70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8" t="7637" r="13640"/>
          <a:stretch/>
        </p:blipFill>
        <p:spPr>
          <a:xfrm>
            <a:off x="2517947" y="876300"/>
            <a:ext cx="563287" cy="2688784"/>
          </a:xfrm>
          <a:prstGeom prst="rect">
            <a:avLst/>
          </a:prstGeom>
        </p:spPr>
      </p:pic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438FE12-6824-15DC-40DD-75025D647217}"/>
              </a:ext>
            </a:extLst>
          </p:cNvPr>
          <p:cNvSpPr/>
          <p:nvPr/>
        </p:nvSpPr>
        <p:spPr>
          <a:xfrm>
            <a:off x="714580" y="1569720"/>
            <a:ext cx="182880" cy="1314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A11D2FC-C148-F786-9252-8B8274DCFC35}"/>
              </a:ext>
            </a:extLst>
          </p:cNvPr>
          <p:cNvSpPr/>
          <p:nvPr/>
        </p:nvSpPr>
        <p:spPr>
          <a:xfrm>
            <a:off x="2704392" y="1562100"/>
            <a:ext cx="182880" cy="2016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A0DBB1D-99C6-1217-1991-460DDFEA5313}"/>
              </a:ext>
            </a:extLst>
          </p:cNvPr>
          <p:cNvSpPr/>
          <p:nvPr/>
        </p:nvSpPr>
        <p:spPr>
          <a:xfrm>
            <a:off x="1720519" y="1557751"/>
            <a:ext cx="182880" cy="189930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/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𝑴𝒖𝒕𝒂𝒏𝒕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𝒓𝒆𝒂𝒅𝒔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blipFill>
                <a:blip r:embed="rId5"/>
                <a:stretch>
                  <a:fillRect l="-1553" t="-5263" r="-1863" b="-175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3289D02-56B0-3128-7DBD-FACA55D097F5}"/>
              </a:ext>
            </a:extLst>
          </p:cNvPr>
          <p:cNvSpPr txBox="1"/>
          <p:nvPr/>
        </p:nvSpPr>
        <p:spPr>
          <a:xfrm>
            <a:off x="976811" y="1878914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A31F83B6-AF6A-7FDF-66D9-ADE9EAB2B0A9}"/>
              </a:ext>
            </a:extLst>
          </p:cNvPr>
          <p:cNvSpPr txBox="1"/>
          <p:nvPr/>
        </p:nvSpPr>
        <p:spPr>
          <a:xfrm>
            <a:off x="1969062" y="1882088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65022829-5663-DABB-C2BC-D3647DA97DD6}"/>
              </a:ext>
            </a:extLst>
          </p:cNvPr>
          <p:cNvSpPr/>
          <p:nvPr/>
        </p:nvSpPr>
        <p:spPr>
          <a:xfrm>
            <a:off x="426720" y="640080"/>
            <a:ext cx="2849880" cy="304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5FCAB03-55C6-98C8-2F59-4086E7CDEBA0}"/>
              </a:ext>
            </a:extLst>
          </p:cNvPr>
          <p:cNvSpPr txBox="1"/>
          <p:nvPr/>
        </p:nvSpPr>
        <p:spPr>
          <a:xfrm>
            <a:off x="525539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SNP1</a:t>
            </a:r>
            <a:endParaRPr kumimoji="1" lang="ja-JP" altLang="en-US" sz="1200" b="1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465D7AF-6D65-56DB-27FF-F5A6AC442DB4}"/>
              </a:ext>
            </a:extLst>
          </p:cNvPr>
          <p:cNvSpPr txBox="1"/>
          <p:nvPr/>
        </p:nvSpPr>
        <p:spPr>
          <a:xfrm>
            <a:off x="1518375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SNP2</a:t>
            </a:r>
            <a:endParaRPr kumimoji="1" lang="ja-JP" altLang="en-US" sz="1200" b="1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1A6831E1-0247-B598-A07E-06E64E0AAC43}"/>
              </a:ext>
            </a:extLst>
          </p:cNvPr>
          <p:cNvSpPr txBox="1"/>
          <p:nvPr/>
        </p:nvSpPr>
        <p:spPr>
          <a:xfrm>
            <a:off x="2494961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SNP3</a:t>
            </a:r>
            <a:endParaRPr kumimoji="1" lang="ja-JP" altLang="en-US" sz="1200" b="1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319C712-CCF5-B052-CDF7-8C7416684272}"/>
              </a:ext>
            </a:extLst>
          </p:cNvPr>
          <p:cNvSpPr txBox="1"/>
          <p:nvPr/>
        </p:nvSpPr>
        <p:spPr>
          <a:xfrm>
            <a:off x="232144" y="311429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ex)</a:t>
            </a:r>
            <a:endParaRPr kumimoji="1" lang="ja-JP" altLang="en-US" sz="1200" b="1" dirty="0"/>
          </a:p>
        </p:txBody>
      </p:sp>
      <p:graphicFrame>
        <p:nvGraphicFramePr>
          <p:cNvPr id="90" name="表 89">
            <a:extLst>
              <a:ext uri="{FF2B5EF4-FFF2-40B4-BE49-F238E27FC236}">
                <a16:creationId xmlns:a16="http://schemas.microsoft.com/office/drawing/2014/main" id="{2045D6CE-045B-6B5C-9C5F-2C5D28C26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788283"/>
              </p:ext>
            </p:extLst>
          </p:nvPr>
        </p:nvGraphicFramePr>
        <p:xfrm>
          <a:off x="3577624" y="1868241"/>
          <a:ext cx="2610423" cy="129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693">
                  <a:extLst>
                    <a:ext uri="{9D8B030D-6E8A-4147-A177-3AD203B41FA5}">
                      <a16:colId xmlns:a16="http://schemas.microsoft.com/office/drawing/2014/main" val="52262780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564233842"/>
                    </a:ext>
                  </a:extLst>
                </a:gridCol>
                <a:gridCol w="604457">
                  <a:extLst>
                    <a:ext uri="{9D8B030D-6E8A-4147-A177-3AD203B41FA5}">
                      <a16:colId xmlns:a16="http://schemas.microsoft.com/office/drawing/2014/main" val="116580294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1277906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Mutant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base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Total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reads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 index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7610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SNP1</a:t>
                      </a:r>
                      <a:endParaRPr kumimoji="1" lang="ja-JP" altLang="en-US" sz="1100" b="1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10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6239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SNP2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9083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SNP3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8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77068809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BBB32779-4E78-E415-306F-2F6329AE6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18088"/>
            <a:ext cx="4845036" cy="190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 descr="グラフ&#10;&#10;低い精度で自動的に生成された説明">
            <a:extLst>
              <a:ext uri="{FF2B5EF4-FFF2-40B4-BE49-F238E27FC236}">
                <a16:creationId xmlns:a16="http://schemas.microsoft.com/office/drawing/2014/main" id="{F72BBFCF-49A2-F93F-420B-B560988328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309" y="4794250"/>
            <a:ext cx="975445" cy="224809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A912D9F-236D-3B73-EF47-892440D6D4E2}"/>
              </a:ext>
            </a:extLst>
          </p:cNvPr>
          <p:cNvSpPr/>
          <p:nvPr/>
        </p:nvSpPr>
        <p:spPr>
          <a:xfrm>
            <a:off x="2289286" y="5368985"/>
            <a:ext cx="192975" cy="1352550"/>
          </a:xfrm>
          <a:prstGeom prst="rect">
            <a:avLst/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F766518-D621-60D2-B425-A0814EA0DF63}"/>
              </a:ext>
            </a:extLst>
          </p:cNvPr>
          <p:cNvSpPr/>
          <p:nvPr/>
        </p:nvSpPr>
        <p:spPr>
          <a:xfrm>
            <a:off x="2482260" y="4527054"/>
            <a:ext cx="3004139" cy="506381"/>
          </a:xfrm>
          <a:custGeom>
            <a:avLst/>
            <a:gdLst>
              <a:gd name="connsiteX0" fmla="*/ 0 w 3124200"/>
              <a:gd name="connsiteY0" fmla="*/ 819646 h 819646"/>
              <a:gd name="connsiteX1" fmla="*/ 1530350 w 3124200"/>
              <a:gd name="connsiteY1" fmla="*/ 19546 h 819646"/>
              <a:gd name="connsiteX2" fmla="*/ 3124200 w 3124200"/>
              <a:gd name="connsiteY2" fmla="*/ 324346 h 81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819646">
                <a:moveTo>
                  <a:pt x="0" y="819646"/>
                </a:moveTo>
                <a:cubicBezTo>
                  <a:pt x="504825" y="460871"/>
                  <a:pt x="1009650" y="102096"/>
                  <a:pt x="1530350" y="19546"/>
                </a:cubicBezTo>
                <a:cubicBezTo>
                  <a:pt x="2051050" y="-63004"/>
                  <a:pt x="2587625" y="130671"/>
                  <a:pt x="3124200" y="32434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B90A09-37DE-7EF8-35A6-EFE41E9FCED4}"/>
              </a:ext>
            </a:extLst>
          </p:cNvPr>
          <p:cNvSpPr txBox="1"/>
          <p:nvPr/>
        </p:nvSpPr>
        <p:spPr>
          <a:xfrm>
            <a:off x="1518375" y="5033435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B6B91BCB-7322-9ACA-4774-456FA05E71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74886" y="7713553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2ACC60B7-2309-9D98-587E-75C5AF0EA4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74886" y="8850973"/>
            <a:ext cx="914400" cy="9144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66EAF4-4F32-95F3-D28D-FE3C951EF317}"/>
              </a:ext>
            </a:extLst>
          </p:cNvPr>
          <p:cNvSpPr txBox="1"/>
          <p:nvPr/>
        </p:nvSpPr>
        <p:spPr>
          <a:xfrm>
            <a:off x="2050737" y="8057137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7AF5E8-5DBE-394B-29BB-EC190EC7C6C3}"/>
              </a:ext>
            </a:extLst>
          </p:cNvPr>
          <p:cNvSpPr txBox="1"/>
          <p:nvPr/>
        </p:nvSpPr>
        <p:spPr>
          <a:xfrm>
            <a:off x="2109094" y="9175699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E320782-5362-E804-BB21-F314519589DC}"/>
              </a:ext>
            </a:extLst>
          </p:cNvPr>
          <p:cNvSpPr/>
          <p:nvPr/>
        </p:nvSpPr>
        <p:spPr>
          <a:xfrm>
            <a:off x="3428628" y="8131248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…TTCGAAACG…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30289D4-E4CC-E549-8F6A-38D5B1B61AA8}"/>
              </a:ext>
            </a:extLst>
          </p:cNvPr>
          <p:cNvCxnSpPr/>
          <p:nvPr/>
        </p:nvCxnSpPr>
        <p:spPr>
          <a:xfrm>
            <a:off x="4306047" y="8409547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8151630D-AB1D-CE84-6E71-0A682F716FC1}"/>
              </a:ext>
            </a:extLst>
          </p:cNvPr>
          <p:cNvSpPr/>
          <p:nvPr/>
        </p:nvSpPr>
        <p:spPr>
          <a:xfrm>
            <a:off x="3428628" y="9241820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AACG…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811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262648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1. Segregating population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27834" y="9771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2. Select mutated samples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3. Bulked sequencing</a:t>
            </a:r>
            <a:endParaRPr kumimoji="1" lang="ja-JP" altLang="en-US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1145539" y="3353414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4. Alignment</a:t>
            </a:r>
            <a:endParaRPr kumimoji="1" lang="ja-JP" altLang="en-US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8981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5. Calculate SNP index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705099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6. Visualize SNP-index plot</a:t>
            </a:r>
            <a:endParaRPr kumimoji="1" lang="ja-JP" altLang="en-US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322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91EBFB45-EDA6-7D09-845A-968777EEE1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5"/>
          <a:stretch/>
        </p:blipFill>
        <p:spPr>
          <a:xfrm>
            <a:off x="368559" y="1139037"/>
            <a:ext cx="3612891" cy="5010849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1486BF2A-01E9-F08E-895E-28A42A2AB86C}"/>
              </a:ext>
            </a:extLst>
          </p:cNvPr>
          <p:cNvSpPr/>
          <p:nvPr/>
        </p:nvSpPr>
        <p:spPr>
          <a:xfrm>
            <a:off x="3942100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44A7A430-A925-C34B-A2DF-1976103571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439" y="4793900"/>
            <a:ext cx="545198" cy="81632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2C83EF0-0D0D-991E-6D3D-B0F4CDCBC3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27034" y="4793899"/>
            <a:ext cx="545198" cy="8163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5654820D-3AF6-5D3B-726F-E9536A8B22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87628" y="4822476"/>
            <a:ext cx="545198" cy="81632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2DE9645-04A9-49CC-49FB-6F77A5A430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02701" y="5136801"/>
            <a:ext cx="545198" cy="816324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03A1DD91-2792-A6F4-2C2F-56F89EC2C79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63296" y="5136800"/>
            <a:ext cx="545198" cy="81632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A92B3A4D-51E3-C851-CECA-DBC8C4D7FB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23890" y="5165377"/>
            <a:ext cx="545198" cy="816324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EB510ED-0098-9D9A-8B19-3552F36B396D}"/>
              </a:ext>
            </a:extLst>
          </p:cNvPr>
          <p:cNvSpPr txBox="1"/>
          <p:nvPr/>
        </p:nvSpPr>
        <p:spPr>
          <a:xfrm>
            <a:off x="7085987" y="5256707"/>
            <a:ext cx="1995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2" name="右中かっこ 21">
            <a:extLst>
              <a:ext uri="{FF2B5EF4-FFF2-40B4-BE49-F238E27FC236}">
                <a16:creationId xmlns:a16="http://schemas.microsoft.com/office/drawing/2014/main" id="{62D0B2D0-F480-420D-FECE-6DA8266035A9}"/>
              </a:ext>
            </a:extLst>
          </p:cNvPr>
          <p:cNvSpPr/>
          <p:nvPr/>
        </p:nvSpPr>
        <p:spPr>
          <a:xfrm>
            <a:off x="5919538" y="4822476"/>
            <a:ext cx="340006" cy="1244313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79B3C149-9B6D-0698-F622-974356D93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213" y="4986633"/>
            <a:ext cx="419136" cy="891617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83EE8F5-4B70-16D6-E162-958C9D547627}"/>
              </a:ext>
            </a:extLst>
          </p:cNvPr>
          <p:cNvSpPr txBox="1"/>
          <p:nvPr/>
        </p:nvSpPr>
        <p:spPr>
          <a:xfrm>
            <a:off x="6050458" y="4426768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62077051-486E-C24D-17DB-1491CBB6053F}"/>
              </a:ext>
            </a:extLst>
          </p:cNvPr>
          <p:cNvSpPr/>
          <p:nvPr/>
        </p:nvSpPr>
        <p:spPr>
          <a:xfrm>
            <a:off x="6886212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057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4EF5906-E511-BEFE-7DF3-520826E47061}"/>
              </a:ext>
            </a:extLst>
          </p:cNvPr>
          <p:cNvSpPr txBox="1"/>
          <p:nvPr/>
        </p:nvSpPr>
        <p:spPr>
          <a:xfrm>
            <a:off x="3531543" y="17116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2EE56C10-9C39-5645-EF7C-1E4B6717F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5772" y="719487"/>
            <a:ext cx="665849" cy="665849"/>
          </a:xfrm>
          <a:prstGeom prst="rect">
            <a:avLst/>
          </a:prstGeom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A8DA0831-ECC4-6CC7-1777-095807066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735718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DB62CB3A-C6A5-8503-CDD0-5DC3B1011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2094664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A08F3E26-4C79-C4A3-F3BC-FA964F0D4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7038" y="1385336"/>
            <a:ext cx="665849" cy="665849"/>
          </a:xfrm>
          <a:prstGeom prst="rect">
            <a:avLst/>
          </a:prstGeom>
        </p:spPr>
      </p:pic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0D36ED53-4269-3C09-74B2-9631127AB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7038" y="2086449"/>
            <a:ext cx="665849" cy="665849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B2AE46E6-E7AE-D6AB-BA98-69299831D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3465" y="719487"/>
            <a:ext cx="665849" cy="665849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580D23CE-1175-B772-2560-01673A36C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3465" y="1398960"/>
            <a:ext cx="665849" cy="665849"/>
          </a:xfrm>
          <a:prstGeom prst="rect">
            <a:avLst/>
          </a:prstGeom>
        </p:spPr>
      </p:pic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AB3C1810-CAAE-7A67-8804-B356BC2D8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3465" y="2078433"/>
            <a:ext cx="665849" cy="665849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BA88C2C9-47BB-2A29-72A6-258710247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1392580"/>
            <a:ext cx="665849" cy="665849"/>
          </a:xfrm>
          <a:prstGeom prst="rect">
            <a:avLst/>
          </a:prstGeom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52A0455A-A054-DD99-2340-9315E4ECAAD3}"/>
              </a:ext>
            </a:extLst>
          </p:cNvPr>
          <p:cNvSpPr>
            <a:spLocks noChangeAspect="1"/>
          </p:cNvSpPr>
          <p:nvPr/>
        </p:nvSpPr>
        <p:spPr>
          <a:xfrm>
            <a:off x="4395357" y="675422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F400AE0-CBFC-F22D-B67F-E9C470E09E29}"/>
              </a:ext>
            </a:extLst>
          </p:cNvPr>
          <p:cNvSpPr>
            <a:spLocks noChangeAspect="1"/>
          </p:cNvSpPr>
          <p:nvPr/>
        </p:nvSpPr>
        <p:spPr>
          <a:xfrm>
            <a:off x="5020164" y="133866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DF0862C-5C2E-9EA8-FBEC-969AA6F5B1DB}"/>
              </a:ext>
            </a:extLst>
          </p:cNvPr>
          <p:cNvSpPr>
            <a:spLocks noChangeAspect="1"/>
          </p:cNvSpPr>
          <p:nvPr/>
        </p:nvSpPr>
        <p:spPr>
          <a:xfrm>
            <a:off x="4398670" y="2024517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1BAD7B6-BBD4-C845-DEE8-3B72B117C648}"/>
              </a:ext>
            </a:extLst>
          </p:cNvPr>
          <p:cNvCxnSpPr>
            <a:cxnSpLocks/>
          </p:cNvCxnSpPr>
          <p:nvPr/>
        </p:nvCxnSpPr>
        <p:spPr>
          <a:xfrm>
            <a:off x="5851630" y="1731048"/>
            <a:ext cx="46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6F8CA72-FA4C-3F66-995A-0D17A3A9134A}"/>
              </a:ext>
            </a:extLst>
          </p:cNvPr>
          <p:cNvSpPr txBox="1"/>
          <p:nvPr/>
        </p:nvSpPr>
        <p:spPr>
          <a:xfrm>
            <a:off x="3278271" y="512261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98F4D37-6F0B-1A06-ADA0-8890333D31B3}"/>
              </a:ext>
            </a:extLst>
          </p:cNvPr>
          <p:cNvSpPr txBox="1"/>
          <p:nvPr/>
        </p:nvSpPr>
        <p:spPr>
          <a:xfrm>
            <a:off x="6319630" y="1466410"/>
            <a:ext cx="1357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</a:t>
            </a:r>
          </a:p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D1A7521-A68D-E0A2-A0AC-E4CD249371E2}"/>
              </a:ext>
            </a:extLst>
          </p:cNvPr>
          <p:cNvSpPr txBox="1"/>
          <p:nvPr/>
        </p:nvSpPr>
        <p:spPr>
          <a:xfrm>
            <a:off x="-312949" y="735718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7B8A6363-E174-4DD8-8E11-121AB6316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1412584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CEB90724-A481-C06B-C036-7F701FD27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6256" y="1397819"/>
            <a:ext cx="665849" cy="665849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42455A1-785E-49B1-EAF4-0B7B0041F469}"/>
              </a:ext>
            </a:extLst>
          </p:cNvPr>
          <p:cNvSpPr txBox="1"/>
          <p:nvPr/>
        </p:nvSpPr>
        <p:spPr>
          <a:xfrm>
            <a:off x="1482386" y="1509889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0B68A7A-12ED-925A-2FD4-49F490843170}"/>
              </a:ext>
            </a:extLst>
          </p:cNvPr>
          <p:cNvCxnSpPr>
            <a:cxnSpLocks/>
          </p:cNvCxnSpPr>
          <p:nvPr/>
        </p:nvCxnSpPr>
        <p:spPr>
          <a:xfrm>
            <a:off x="2972271" y="1809627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6FF078D7-B0B4-5E44-6EEB-702C8376FBC5}"/>
              </a:ext>
            </a:extLst>
          </p:cNvPr>
          <p:cNvSpPr>
            <a:spLocks noChangeAspect="1"/>
          </p:cNvSpPr>
          <p:nvPr/>
        </p:nvSpPr>
        <p:spPr>
          <a:xfrm>
            <a:off x="166307" y="1629818"/>
            <a:ext cx="398530" cy="3985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203CEE19-7DEE-BEAB-E470-32B231DF5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4254716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1F1E4E20-96A4-65A2-E8AE-6D3A071C2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6256" y="4239951"/>
            <a:ext cx="665849" cy="66584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E40BD32-ABFB-32D3-1AFE-4B60A4361B45}"/>
              </a:ext>
            </a:extLst>
          </p:cNvPr>
          <p:cNvSpPr txBox="1"/>
          <p:nvPr/>
        </p:nvSpPr>
        <p:spPr>
          <a:xfrm>
            <a:off x="1482386" y="435202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D9A021BA-0BA7-8B0F-8A53-E2043EAC2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048" y="3553603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BCC6397F-22E8-BC6F-88ED-1A8A4DF186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6353" y="3569834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DA75A692-92CA-5113-ACE2-92280D303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353" y="4928780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D8C8BCA5-3C62-1C87-6FA3-C464D2E90D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9314" y="4219452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B25F114B-99FD-01CA-8CEC-437FA83E70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79314" y="4920565"/>
            <a:ext cx="665849" cy="665849"/>
          </a:xfrm>
          <a:prstGeom prst="rect">
            <a:avLst/>
          </a:prstGeom>
        </p:spPr>
      </p:pic>
      <p:pic>
        <p:nvPicPr>
          <p:cNvPr id="45" name="グラフィックス 44" descr="植物 単色塗りつぶし">
            <a:extLst>
              <a:ext uri="{FF2B5EF4-FFF2-40B4-BE49-F238E27FC236}">
                <a16:creationId xmlns:a16="http://schemas.microsoft.com/office/drawing/2014/main" id="{4D7BE629-9554-7D84-2B03-CE42B2730F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45741" y="3553603"/>
            <a:ext cx="665849" cy="665849"/>
          </a:xfrm>
          <a:prstGeom prst="rect">
            <a:avLst/>
          </a:prstGeom>
        </p:spPr>
      </p:pic>
      <p:pic>
        <p:nvPicPr>
          <p:cNvPr id="46" name="グラフィックス 45" descr="植物 単色塗りつぶし">
            <a:extLst>
              <a:ext uri="{FF2B5EF4-FFF2-40B4-BE49-F238E27FC236}">
                <a16:creationId xmlns:a16="http://schemas.microsoft.com/office/drawing/2014/main" id="{1465AF0B-93EC-FECE-7E88-A32723D33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741" y="4233076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B0A23C3C-1BE8-9FE6-992C-6609A453B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5741" y="4912549"/>
            <a:ext cx="665849" cy="665849"/>
          </a:xfrm>
          <a:prstGeom prst="rect">
            <a:avLst/>
          </a:prstGeom>
        </p:spPr>
      </p:pic>
      <p:pic>
        <p:nvPicPr>
          <p:cNvPr id="48" name="グラフィックス 47" descr="植物 単色塗りつぶし">
            <a:extLst>
              <a:ext uri="{FF2B5EF4-FFF2-40B4-BE49-F238E27FC236}">
                <a16:creationId xmlns:a16="http://schemas.microsoft.com/office/drawing/2014/main" id="{A68259B5-7F38-1DDF-347B-3C2A8AD396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86353" y="4226696"/>
            <a:ext cx="665849" cy="665849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4223C6B-FDD7-BD7D-3144-7EA9B84FF4BE}"/>
              </a:ext>
            </a:extLst>
          </p:cNvPr>
          <p:cNvSpPr txBox="1"/>
          <p:nvPr/>
        </p:nvSpPr>
        <p:spPr>
          <a:xfrm>
            <a:off x="3310547" y="3346377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7D10036-E87C-7D36-3280-CBD369ED3ACD}"/>
              </a:ext>
            </a:extLst>
          </p:cNvPr>
          <p:cNvCxnSpPr>
            <a:cxnSpLocks/>
          </p:cNvCxnSpPr>
          <p:nvPr/>
        </p:nvCxnSpPr>
        <p:spPr>
          <a:xfrm>
            <a:off x="3029121" y="4642165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5FAB70B-A834-D99F-01D2-3D9035A0BA0F}"/>
              </a:ext>
            </a:extLst>
          </p:cNvPr>
          <p:cNvSpPr txBox="1"/>
          <p:nvPr/>
        </p:nvSpPr>
        <p:spPr>
          <a:xfrm>
            <a:off x="-91903" y="4250771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×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27FEACC-1BA9-64CE-28DA-BB0916801303}"/>
              </a:ext>
            </a:extLst>
          </p:cNvPr>
          <p:cNvSpPr txBox="1"/>
          <p:nvPr/>
        </p:nvSpPr>
        <p:spPr>
          <a:xfrm>
            <a:off x="-312949" y="3806294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9A459E6C-2B57-0512-5E4B-2BEA0F11C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7087252"/>
            <a:ext cx="665849" cy="665849"/>
          </a:xfrm>
          <a:prstGeom prst="rect">
            <a:avLst/>
          </a:prstGeom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7BFDB71-C599-021E-2584-BDDED00EA3F8}"/>
              </a:ext>
            </a:extLst>
          </p:cNvPr>
          <p:cNvSpPr txBox="1"/>
          <p:nvPr/>
        </p:nvSpPr>
        <p:spPr>
          <a:xfrm>
            <a:off x="1482386" y="7184557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pic>
        <p:nvPicPr>
          <p:cNvPr id="59" name="グラフィックス 58" descr="植物 単色塗りつぶし">
            <a:extLst>
              <a:ext uri="{FF2B5EF4-FFF2-40B4-BE49-F238E27FC236}">
                <a16:creationId xmlns:a16="http://schemas.microsoft.com/office/drawing/2014/main" id="{0BFC4B7A-A62E-F9E1-65C0-1DFC004DD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048" y="6043246"/>
            <a:ext cx="756000" cy="961445"/>
          </a:xfrm>
          <a:prstGeom prst="rect">
            <a:avLst/>
          </a:prstGeom>
        </p:spPr>
      </p:pic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18FFFE8C-E673-3D07-2625-2B9BA6E7D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353" y="7982036"/>
            <a:ext cx="665849" cy="830997"/>
          </a:xfrm>
          <a:prstGeom prst="rect">
            <a:avLst/>
          </a:prstGeom>
        </p:spPr>
      </p:pic>
      <p:pic>
        <p:nvPicPr>
          <p:cNvPr id="65" name="グラフィックス 64" descr="植物 単色塗りつぶし">
            <a:extLst>
              <a:ext uri="{FF2B5EF4-FFF2-40B4-BE49-F238E27FC236}">
                <a16:creationId xmlns:a16="http://schemas.microsoft.com/office/drawing/2014/main" id="{DDAC371F-4B3B-F0E5-0D88-A57081DD1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5508" y="6803425"/>
            <a:ext cx="665849" cy="1229098"/>
          </a:xfrm>
          <a:prstGeom prst="rect">
            <a:avLst/>
          </a:prstGeom>
        </p:spPr>
      </p:pic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EDD99DE-BF4D-DCB1-EE46-2DE698CCB397}"/>
              </a:ext>
            </a:extLst>
          </p:cNvPr>
          <p:cNvCxnSpPr>
            <a:cxnSpLocks/>
          </p:cNvCxnSpPr>
          <p:nvPr/>
        </p:nvCxnSpPr>
        <p:spPr>
          <a:xfrm>
            <a:off x="3029121" y="7474701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735D32E-4B06-6447-D990-275A6B895A48}"/>
              </a:ext>
            </a:extLst>
          </p:cNvPr>
          <p:cNvSpPr txBox="1"/>
          <p:nvPr/>
        </p:nvSpPr>
        <p:spPr>
          <a:xfrm>
            <a:off x="-91903" y="7083307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×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8D06C0B-C344-CAE3-B125-813B125ED1E5}"/>
              </a:ext>
            </a:extLst>
          </p:cNvPr>
          <p:cNvSpPr txBox="1"/>
          <p:nvPr/>
        </p:nvSpPr>
        <p:spPr>
          <a:xfrm>
            <a:off x="-312949" y="6638830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72" name="グラフィックス 71" descr="植物 単色塗りつぶし">
            <a:extLst>
              <a:ext uri="{FF2B5EF4-FFF2-40B4-BE49-F238E27FC236}">
                <a16:creationId xmlns:a16="http://schemas.microsoft.com/office/drawing/2014/main" id="{E76065E1-4A9D-0083-CE05-DCCE4931F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877" y="6421047"/>
            <a:ext cx="906924" cy="1395656"/>
          </a:xfrm>
          <a:prstGeom prst="rect">
            <a:avLst/>
          </a:prstGeom>
        </p:spPr>
      </p:pic>
      <p:pic>
        <p:nvPicPr>
          <p:cNvPr id="73" name="グラフィックス 72" descr="植物 単色塗りつぶし">
            <a:extLst>
              <a:ext uri="{FF2B5EF4-FFF2-40B4-BE49-F238E27FC236}">
                <a16:creationId xmlns:a16="http://schemas.microsoft.com/office/drawing/2014/main" id="{C5A39824-6441-A2B8-CDFD-F38A2C302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13" y="7216888"/>
            <a:ext cx="560528" cy="560528"/>
          </a:xfrm>
          <a:prstGeom prst="rect">
            <a:avLst/>
          </a:prstGeom>
        </p:spPr>
      </p:pic>
      <p:pic>
        <p:nvPicPr>
          <p:cNvPr id="74" name="グラフィックス 73" descr="植物 単色塗りつぶし">
            <a:extLst>
              <a:ext uri="{FF2B5EF4-FFF2-40B4-BE49-F238E27FC236}">
                <a16:creationId xmlns:a16="http://schemas.microsoft.com/office/drawing/2014/main" id="{8E5954BF-99D4-A594-49AC-06B8174BB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5513" y="5970768"/>
            <a:ext cx="772548" cy="1081220"/>
          </a:xfrm>
          <a:prstGeom prst="rect">
            <a:avLst/>
          </a:prstGeom>
        </p:spPr>
      </p:pic>
      <p:pic>
        <p:nvPicPr>
          <p:cNvPr id="75" name="グラフィックス 74" descr="植物 単色塗りつぶし">
            <a:extLst>
              <a:ext uri="{FF2B5EF4-FFF2-40B4-BE49-F238E27FC236}">
                <a16:creationId xmlns:a16="http://schemas.microsoft.com/office/drawing/2014/main" id="{04EC52B1-1E88-F3B8-32BE-6BFF03556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2202" y="6190723"/>
            <a:ext cx="665849" cy="665849"/>
          </a:xfrm>
          <a:prstGeom prst="rect">
            <a:avLst/>
          </a:prstGeom>
        </p:spPr>
      </p:pic>
      <p:pic>
        <p:nvPicPr>
          <p:cNvPr id="76" name="グラフィックス 75" descr="植物 単色塗りつぶし">
            <a:extLst>
              <a:ext uri="{FF2B5EF4-FFF2-40B4-BE49-F238E27FC236}">
                <a16:creationId xmlns:a16="http://schemas.microsoft.com/office/drawing/2014/main" id="{F6EADBFE-B021-9404-FA35-9C35F902A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9582" y="8095585"/>
            <a:ext cx="560528" cy="560528"/>
          </a:xfrm>
          <a:prstGeom prst="rect">
            <a:avLst/>
          </a:prstGeom>
        </p:spPr>
      </p:pic>
      <p:pic>
        <p:nvPicPr>
          <p:cNvPr id="77" name="グラフィックス 76" descr="植物 単色塗りつぶし">
            <a:extLst>
              <a:ext uri="{FF2B5EF4-FFF2-40B4-BE49-F238E27FC236}">
                <a16:creationId xmlns:a16="http://schemas.microsoft.com/office/drawing/2014/main" id="{2871CA5A-5B9C-C1CD-ECBB-AB80736E4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5239" y="7114735"/>
            <a:ext cx="665849" cy="665849"/>
          </a:xfrm>
          <a:prstGeom prst="rect">
            <a:avLst/>
          </a:prstGeom>
        </p:spPr>
      </p:pic>
      <p:pic>
        <p:nvPicPr>
          <p:cNvPr id="78" name="グラフィックス 77" descr="植物 単色塗りつぶし">
            <a:extLst>
              <a:ext uri="{FF2B5EF4-FFF2-40B4-BE49-F238E27FC236}">
                <a16:creationId xmlns:a16="http://schemas.microsoft.com/office/drawing/2014/main" id="{EA6F9892-10EE-42BB-7958-B2CF2571C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2787" y="7848447"/>
            <a:ext cx="756000" cy="961445"/>
          </a:xfrm>
          <a:prstGeom prst="rect">
            <a:avLst/>
          </a:prstGeom>
        </p:spPr>
      </p:pic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E23DFE8-1EDA-95DB-398A-669E1CA18511}"/>
              </a:ext>
            </a:extLst>
          </p:cNvPr>
          <p:cNvSpPr txBox="1"/>
          <p:nvPr/>
        </p:nvSpPr>
        <p:spPr>
          <a:xfrm>
            <a:off x="1121393" y="658603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Leaf color</a:t>
            </a:r>
          </a:p>
          <a:p>
            <a:pPr algn="ctr"/>
            <a:r>
              <a:rPr kumimoji="1" lang="en-US" altLang="ja-JP" b="1" dirty="0"/>
              <a:t>(Qualitative)</a:t>
            </a:r>
            <a:endParaRPr kumimoji="1" lang="ja-JP" altLang="en-US" b="1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0CA51FD-5DFC-BDBA-C10F-B08A33362217}"/>
              </a:ext>
            </a:extLst>
          </p:cNvPr>
          <p:cNvSpPr txBox="1"/>
          <p:nvPr/>
        </p:nvSpPr>
        <p:spPr>
          <a:xfrm>
            <a:off x="1115382" y="3554738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Leaf color</a:t>
            </a:r>
          </a:p>
          <a:p>
            <a:pPr algn="ctr"/>
            <a:r>
              <a:rPr kumimoji="1" lang="en-US" altLang="ja-JP" b="1" dirty="0"/>
              <a:t>(Quantitative)</a:t>
            </a:r>
            <a:endParaRPr kumimoji="1" lang="ja-JP" altLang="en-US" b="1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8428D7D-2482-8588-DFFF-BA4E9047E54A}"/>
              </a:ext>
            </a:extLst>
          </p:cNvPr>
          <p:cNvSpPr txBox="1"/>
          <p:nvPr/>
        </p:nvSpPr>
        <p:spPr>
          <a:xfrm>
            <a:off x="1170467" y="5916353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Plant height</a:t>
            </a:r>
          </a:p>
          <a:p>
            <a:pPr algn="ctr"/>
            <a:r>
              <a:rPr kumimoji="1" lang="en-US" altLang="ja-JP" b="1" dirty="0"/>
              <a:t>(Quantitative)</a:t>
            </a:r>
            <a:endParaRPr kumimoji="1" lang="ja-JP" altLang="en-US" b="1" dirty="0"/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6BCF36AB-4A26-6AC6-2129-8A0EA49DDD83}"/>
              </a:ext>
            </a:extLst>
          </p:cNvPr>
          <p:cNvCxnSpPr/>
          <p:nvPr/>
        </p:nvCxnSpPr>
        <p:spPr>
          <a:xfrm>
            <a:off x="1648480" y="7133785"/>
            <a:ext cx="0" cy="576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4F60B282-56E5-0C84-85B0-D32BC40E3D79}"/>
              </a:ext>
            </a:extLst>
          </p:cNvPr>
          <p:cNvCxnSpPr/>
          <p:nvPr/>
        </p:nvCxnSpPr>
        <p:spPr>
          <a:xfrm>
            <a:off x="2873710" y="6511988"/>
            <a:ext cx="0" cy="118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CF06FE64-424B-4618-E6DB-B48859934201}"/>
              </a:ext>
            </a:extLst>
          </p:cNvPr>
          <p:cNvCxnSpPr/>
          <p:nvPr/>
        </p:nvCxnSpPr>
        <p:spPr>
          <a:xfrm>
            <a:off x="4413465" y="6081880"/>
            <a:ext cx="0" cy="82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0CE1642F-E201-692F-2291-B8BE4E90562D}"/>
              </a:ext>
            </a:extLst>
          </p:cNvPr>
          <p:cNvCxnSpPr/>
          <p:nvPr/>
        </p:nvCxnSpPr>
        <p:spPr>
          <a:xfrm>
            <a:off x="5047038" y="6251953"/>
            <a:ext cx="0" cy="540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144A039D-D002-7F30-90C1-F6140C8459E1}"/>
              </a:ext>
            </a:extLst>
          </p:cNvPr>
          <p:cNvCxnSpPr/>
          <p:nvPr/>
        </p:nvCxnSpPr>
        <p:spPr>
          <a:xfrm>
            <a:off x="5700671" y="6133047"/>
            <a:ext cx="0" cy="792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BF820084-4CC1-601D-DF39-C643B651E1AF}"/>
              </a:ext>
            </a:extLst>
          </p:cNvPr>
          <p:cNvCxnSpPr/>
          <p:nvPr/>
        </p:nvCxnSpPr>
        <p:spPr>
          <a:xfrm>
            <a:off x="5055714" y="6909880"/>
            <a:ext cx="0" cy="100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6D40816B-A858-2F74-F809-F81EE96B7C72}"/>
              </a:ext>
            </a:extLst>
          </p:cNvPr>
          <p:cNvCxnSpPr/>
          <p:nvPr/>
        </p:nvCxnSpPr>
        <p:spPr>
          <a:xfrm>
            <a:off x="5699459" y="7183962"/>
            <a:ext cx="0" cy="540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601912CA-D0FE-3FBF-D6CC-3C725E1013FB}"/>
              </a:ext>
            </a:extLst>
          </p:cNvPr>
          <p:cNvCxnSpPr/>
          <p:nvPr/>
        </p:nvCxnSpPr>
        <p:spPr>
          <a:xfrm>
            <a:off x="4408391" y="7296821"/>
            <a:ext cx="0" cy="396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080F2D8D-DF27-1FFE-57A7-02B039104704}"/>
              </a:ext>
            </a:extLst>
          </p:cNvPr>
          <p:cNvCxnSpPr/>
          <p:nvPr/>
        </p:nvCxnSpPr>
        <p:spPr>
          <a:xfrm>
            <a:off x="4419926" y="8049645"/>
            <a:ext cx="0" cy="684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68799E15-1259-8724-E873-0DBB77018CA0}"/>
              </a:ext>
            </a:extLst>
          </p:cNvPr>
          <p:cNvCxnSpPr/>
          <p:nvPr/>
        </p:nvCxnSpPr>
        <p:spPr>
          <a:xfrm>
            <a:off x="5055714" y="8139378"/>
            <a:ext cx="0" cy="46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AEC073F0-46B6-40D5-1215-76EF75111907}"/>
              </a:ext>
            </a:extLst>
          </p:cNvPr>
          <p:cNvCxnSpPr/>
          <p:nvPr/>
        </p:nvCxnSpPr>
        <p:spPr>
          <a:xfrm>
            <a:off x="5708984" y="7937273"/>
            <a:ext cx="0" cy="792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041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7793D8D-090B-5572-472B-AB30B301B871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B158680-2C6B-DF45-8DAF-8D87AB0D20DF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161BD5-6641-9D6D-0E0F-B2DD0E5EB055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44030A0-CB25-D2E0-613E-BA60EE673E03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3B78C0E-AEDF-911C-B9C5-09B2B6B32F82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5D3ACA52-569E-12DB-556B-EBE0F79A6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E95AF07E-3A4C-B05B-D003-DEF8AEADC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6036" y="5241745"/>
            <a:ext cx="665849" cy="665849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44983DAC-AD13-8F1B-5211-039B068C2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17" name="グラフィックス 16" descr="植物 単色塗りつぶし">
            <a:extLst>
              <a:ext uri="{FF2B5EF4-FFF2-40B4-BE49-F238E27FC236}">
                <a16:creationId xmlns:a16="http://schemas.microsoft.com/office/drawing/2014/main" id="{955995C5-A4E4-B948-7BD6-9666CED2E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0302" y="3785841"/>
            <a:ext cx="665849" cy="352174"/>
          </a:xfrm>
          <a:prstGeom prst="rect">
            <a:avLst/>
          </a:prstGeom>
        </p:spPr>
      </p:pic>
      <p:pic>
        <p:nvPicPr>
          <p:cNvPr id="18" name="グラフィックス 17" descr="植物 単色塗りつぶし">
            <a:extLst>
              <a:ext uri="{FF2B5EF4-FFF2-40B4-BE49-F238E27FC236}">
                <a16:creationId xmlns:a16="http://schemas.microsoft.com/office/drawing/2014/main" id="{2BD3E356-D157-B154-E976-914FC19BA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5778" y="5370667"/>
            <a:ext cx="665849" cy="478289"/>
          </a:xfrm>
          <a:prstGeom prst="rect">
            <a:avLst/>
          </a:prstGeom>
        </p:spPr>
      </p:pic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C9BE360D-E9AA-D71F-32EC-2DCF14C1E185}"/>
              </a:ext>
            </a:extLst>
          </p:cNvPr>
          <p:cNvSpPr/>
          <p:nvPr/>
        </p:nvSpPr>
        <p:spPr>
          <a:xfrm>
            <a:off x="473560" y="21406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5A23506-E713-1460-EB9A-A37D47C442F3}"/>
              </a:ext>
            </a:extLst>
          </p:cNvPr>
          <p:cNvSpPr txBox="1"/>
          <p:nvPr/>
        </p:nvSpPr>
        <p:spPr>
          <a:xfrm>
            <a:off x="1393066" y="1312439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783F9A48-1137-9B21-3716-3B61348B8736}"/>
              </a:ext>
            </a:extLst>
          </p:cNvPr>
          <p:cNvSpPr/>
          <p:nvPr/>
        </p:nvSpPr>
        <p:spPr>
          <a:xfrm>
            <a:off x="3719643" y="1435090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AD7545F-8F1D-DD27-BECA-AB36B7339E52}"/>
              </a:ext>
            </a:extLst>
          </p:cNvPr>
          <p:cNvSpPr txBox="1"/>
          <p:nvPr/>
        </p:nvSpPr>
        <p:spPr>
          <a:xfrm>
            <a:off x="3581235" y="117688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004301C-786D-8A23-1238-179F223D6707}"/>
              </a:ext>
            </a:extLst>
          </p:cNvPr>
          <p:cNvSpPr txBox="1"/>
          <p:nvPr/>
        </p:nvSpPr>
        <p:spPr>
          <a:xfrm>
            <a:off x="3492617" y="439349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28" name="稲妻 27">
            <a:extLst>
              <a:ext uri="{FF2B5EF4-FFF2-40B4-BE49-F238E27FC236}">
                <a16:creationId xmlns:a16="http://schemas.microsoft.com/office/drawing/2014/main" id="{A4851203-119A-D41D-C13D-AD8BBADA8AD4}"/>
              </a:ext>
            </a:extLst>
          </p:cNvPr>
          <p:cNvSpPr/>
          <p:nvPr/>
        </p:nvSpPr>
        <p:spPr>
          <a:xfrm>
            <a:off x="3521955" y="707177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105427A-8D41-BE90-14AD-8D708A9BF0A1}"/>
              </a:ext>
            </a:extLst>
          </p:cNvPr>
          <p:cNvSpPr txBox="1"/>
          <p:nvPr/>
        </p:nvSpPr>
        <p:spPr>
          <a:xfrm>
            <a:off x="824647" y="18101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056922CC-8598-497F-3A57-625E65A2A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50C3C236-7B9F-7B5F-24AC-33D2E949C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6615" y="3886027"/>
            <a:ext cx="665849" cy="397414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DD100122-B89E-DF1C-52C1-2DFEBBBFF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7558" y="5278931"/>
            <a:ext cx="665849" cy="66584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F02BA8D-5D15-81DC-AB66-253C6FC2DEA0}"/>
              </a:ext>
            </a:extLst>
          </p:cNvPr>
          <p:cNvSpPr txBox="1"/>
          <p:nvPr/>
        </p:nvSpPr>
        <p:spPr>
          <a:xfrm>
            <a:off x="4503889" y="3049112"/>
            <a:ext cx="6317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381FD679-BFE2-CCD8-764C-26EE9443258B}"/>
              </a:ext>
            </a:extLst>
          </p:cNvPr>
          <p:cNvGrpSpPr/>
          <p:nvPr/>
        </p:nvGrpSpPr>
        <p:grpSpPr>
          <a:xfrm>
            <a:off x="2421647" y="1020378"/>
            <a:ext cx="914400" cy="914400"/>
            <a:chOff x="2421647" y="1020378"/>
            <a:chExt cx="914400" cy="914400"/>
          </a:xfrm>
        </p:grpSpPr>
        <p:pic>
          <p:nvPicPr>
            <p:cNvPr id="39" name="グラフィックス 38" descr="植物 単色塗りつぶし">
              <a:extLst>
                <a:ext uri="{FF2B5EF4-FFF2-40B4-BE49-F238E27FC236}">
                  <a16:creationId xmlns:a16="http://schemas.microsoft.com/office/drawing/2014/main" id="{DF7D4294-9A50-83BF-AF69-47DDD9FD5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71806E49-1FCA-7BD5-70E3-BE82ECF1A0DB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07F0AAD3-B70A-E14D-F89C-D02E6A25E100}"/>
              </a:ext>
            </a:extLst>
          </p:cNvPr>
          <p:cNvGrpSpPr/>
          <p:nvPr/>
        </p:nvGrpSpPr>
        <p:grpSpPr>
          <a:xfrm>
            <a:off x="4673596" y="594360"/>
            <a:ext cx="914400" cy="1283185"/>
            <a:chOff x="4673596" y="594360"/>
            <a:chExt cx="914400" cy="1283185"/>
          </a:xfrm>
        </p:grpSpPr>
        <p:pic>
          <p:nvPicPr>
            <p:cNvPr id="21" name="グラフィックス 20" descr="植物 単色塗りつぶし">
              <a:extLst>
                <a:ext uri="{FF2B5EF4-FFF2-40B4-BE49-F238E27FC236}">
                  <a16:creationId xmlns:a16="http://schemas.microsoft.com/office/drawing/2014/main" id="{A8910F33-8807-612D-4ED5-9F090AD1D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F65DD5E0-F89A-EF87-B797-4A24E6A41989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ADAAFADD-18FF-E066-5737-5831118F9C68}"/>
              </a:ext>
            </a:extLst>
          </p:cNvPr>
          <p:cNvGrpSpPr/>
          <p:nvPr/>
        </p:nvGrpSpPr>
        <p:grpSpPr>
          <a:xfrm>
            <a:off x="286595" y="3915016"/>
            <a:ext cx="914400" cy="914400"/>
            <a:chOff x="2421647" y="1020378"/>
            <a:chExt cx="914400" cy="914400"/>
          </a:xfrm>
        </p:grpSpPr>
        <p:pic>
          <p:nvPicPr>
            <p:cNvPr id="46" name="グラフィックス 45" descr="植物 単色塗りつぶし">
              <a:extLst>
                <a:ext uri="{FF2B5EF4-FFF2-40B4-BE49-F238E27FC236}">
                  <a16:creationId xmlns:a16="http://schemas.microsoft.com/office/drawing/2014/main" id="{B3251281-5736-8513-3615-248B94176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7598C82D-DBA0-6933-C6C1-27149A9D1A9D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15B5E7C8-132B-CEE7-0666-9017386FCCE8}"/>
              </a:ext>
            </a:extLst>
          </p:cNvPr>
          <p:cNvGrpSpPr/>
          <p:nvPr/>
        </p:nvGrpSpPr>
        <p:grpSpPr>
          <a:xfrm>
            <a:off x="1448140" y="3568714"/>
            <a:ext cx="914400" cy="1283185"/>
            <a:chOff x="4673596" y="594360"/>
            <a:chExt cx="914400" cy="1283185"/>
          </a:xfrm>
        </p:grpSpPr>
        <p:pic>
          <p:nvPicPr>
            <p:cNvPr id="49" name="グラフィックス 48" descr="植物 単色塗りつぶし">
              <a:extLst>
                <a:ext uri="{FF2B5EF4-FFF2-40B4-BE49-F238E27FC236}">
                  <a16:creationId xmlns:a16="http://schemas.microsoft.com/office/drawing/2014/main" id="{ED6BA5D4-08C5-D889-56C2-E878614EE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DFD1240D-E429-C577-5DBC-0E7A7E7DA623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7852375C-3CED-A8DF-24B6-71CE6E413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2687" y="3637684"/>
            <a:ext cx="665849" cy="875683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986BC065-3D9E-B3DC-A85A-7A8DA3C28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5073329"/>
            <a:ext cx="665849" cy="875683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D0E51FE1-F39A-AB69-A87B-1DE3B4F27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6091" y="2907141"/>
            <a:ext cx="665849" cy="875683"/>
          </a:xfrm>
          <a:prstGeom prst="rect">
            <a:avLst/>
          </a:prstGeom>
        </p:spPr>
      </p:pic>
      <p:pic>
        <p:nvPicPr>
          <p:cNvPr id="55" name="グラフィックス 54" descr="植物 単色塗りつぶし">
            <a:extLst>
              <a:ext uri="{FF2B5EF4-FFF2-40B4-BE49-F238E27FC236}">
                <a16:creationId xmlns:a16="http://schemas.microsoft.com/office/drawing/2014/main" id="{CB11589D-0E70-934A-790A-37ECBCDE0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1700" y="4627077"/>
            <a:ext cx="665849" cy="490416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8190FE6A-A74B-0BFF-6DC2-A09BA9CB6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8040" y="4196269"/>
            <a:ext cx="665849" cy="992836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C017C5B2-59F3-D7D0-632A-915BE76C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1396" y="3142924"/>
            <a:ext cx="665849" cy="476738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0B96ED7-CA94-7664-D0B0-76D1DC418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5600" y="4313726"/>
            <a:ext cx="665849" cy="1027233"/>
          </a:xfrm>
          <a:prstGeom prst="rect">
            <a:avLst/>
          </a:prstGeom>
        </p:spPr>
      </p:pic>
      <p:pic>
        <p:nvPicPr>
          <p:cNvPr id="59" name="グラフィックス 58" descr="植物 単色塗りつぶし">
            <a:extLst>
              <a:ext uri="{FF2B5EF4-FFF2-40B4-BE49-F238E27FC236}">
                <a16:creationId xmlns:a16="http://schemas.microsoft.com/office/drawing/2014/main" id="{A8D69F81-144D-E829-F7B8-7E67DA7BB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6357" y="3839124"/>
            <a:ext cx="665849" cy="49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00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19974EA-D5CE-6997-C6F1-0520B4DAAC73}"/>
              </a:ext>
            </a:extLst>
          </p:cNvPr>
          <p:cNvSpPr/>
          <p:nvPr/>
        </p:nvSpPr>
        <p:spPr>
          <a:xfrm>
            <a:off x="2633397" y="4990298"/>
            <a:ext cx="409145" cy="174082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6E664B6B-9458-DACA-6303-F8AD032710D8}"/>
              </a:ext>
            </a:extLst>
          </p:cNvPr>
          <p:cNvGrpSpPr/>
          <p:nvPr/>
        </p:nvGrpSpPr>
        <p:grpSpPr>
          <a:xfrm>
            <a:off x="196702" y="594615"/>
            <a:ext cx="914400" cy="914400"/>
            <a:chOff x="196702" y="594615"/>
            <a:chExt cx="914400" cy="914400"/>
          </a:xfrm>
        </p:grpSpPr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AD838F3F-D799-A241-A223-E471569A6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702" y="594615"/>
              <a:ext cx="914400" cy="914400"/>
            </a:xfrm>
            <a:prstGeom prst="rect">
              <a:avLst/>
            </a:prstGeom>
          </p:spPr>
        </p:pic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10453478-C532-AE5C-6AEC-8027C8C60968}"/>
                </a:ext>
              </a:extLst>
            </p:cNvPr>
            <p:cNvCxnSpPr/>
            <p:nvPr/>
          </p:nvCxnSpPr>
          <p:spPr>
            <a:xfrm>
              <a:off x="1027638" y="658284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4257614A-397A-4D84-827E-F107A6F2878A}"/>
              </a:ext>
            </a:extLst>
          </p:cNvPr>
          <p:cNvGrpSpPr/>
          <p:nvPr/>
        </p:nvGrpSpPr>
        <p:grpSpPr>
          <a:xfrm>
            <a:off x="221758" y="1627063"/>
            <a:ext cx="914400" cy="1283185"/>
            <a:chOff x="221758" y="1627063"/>
            <a:chExt cx="914400" cy="1283185"/>
          </a:xfrm>
        </p:grpSpPr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74BDBBA1-D13A-506A-C52E-DC1537EA5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1758" y="1627063"/>
              <a:ext cx="914400" cy="1283185"/>
            </a:xfrm>
            <a:prstGeom prst="rect">
              <a:avLst/>
            </a:prstGeom>
          </p:spPr>
        </p:pic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94102A79-9F72-4F5D-99BF-0FF40900F894}"/>
                </a:ext>
              </a:extLst>
            </p:cNvPr>
            <p:cNvCxnSpPr/>
            <p:nvPr/>
          </p:nvCxnSpPr>
          <p:spPr>
            <a:xfrm>
              <a:off x="1048645" y="1712200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B8BCED08-AEC4-2C91-AFAA-83D67D032156}"/>
              </a:ext>
            </a:extLst>
          </p:cNvPr>
          <p:cNvSpPr/>
          <p:nvPr/>
        </p:nvSpPr>
        <p:spPr>
          <a:xfrm>
            <a:off x="1664185" y="946357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…ATGCAT…CTATCA…TGAATG…GATAGT…AGCTAC…CGATCA…</a:t>
            </a:r>
            <a:endParaRPr kumimoji="1" lang="ja-JP" altLang="en-US" sz="1400" b="1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4794E51C-FAF9-E7BA-20FC-B45F60E51679}"/>
              </a:ext>
            </a:extLst>
          </p:cNvPr>
          <p:cNvSpPr/>
          <p:nvPr/>
        </p:nvSpPr>
        <p:spPr>
          <a:xfrm>
            <a:off x="1664185" y="2175096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A</a:t>
            </a:r>
            <a:r>
              <a:rPr kumimoji="1" lang="en-US" altLang="ja-JP" sz="1400" b="1" dirty="0"/>
              <a:t>G…GA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C</a:t>
            </a:r>
            <a:r>
              <a:rPr kumimoji="1" lang="en-US" altLang="ja-JP" sz="1400" b="1" dirty="0"/>
              <a:t>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ACDA44C-50D9-BE2B-98C0-4EDC88522F45}"/>
              </a:ext>
            </a:extLst>
          </p:cNvPr>
          <p:cNvCxnSpPr>
            <a:cxnSpLocks/>
          </p:cNvCxnSpPr>
          <p:nvPr/>
        </p:nvCxnSpPr>
        <p:spPr>
          <a:xfrm>
            <a:off x="226695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EB2C389-B765-8DE8-08C4-26FBCB3E7478}"/>
              </a:ext>
            </a:extLst>
          </p:cNvPr>
          <p:cNvCxnSpPr>
            <a:cxnSpLocks/>
          </p:cNvCxnSpPr>
          <p:nvPr/>
        </p:nvCxnSpPr>
        <p:spPr>
          <a:xfrm>
            <a:off x="2828925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9B19FC2-F6E4-BB82-DB8F-EC2BF43BCE0F}"/>
              </a:ext>
            </a:extLst>
          </p:cNvPr>
          <p:cNvCxnSpPr>
            <a:cxnSpLocks/>
          </p:cNvCxnSpPr>
          <p:nvPr/>
        </p:nvCxnSpPr>
        <p:spPr>
          <a:xfrm>
            <a:off x="373380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6AE40D3-0FE8-334B-EB5E-556B21F54F3A}"/>
              </a:ext>
            </a:extLst>
          </p:cNvPr>
          <p:cNvCxnSpPr>
            <a:cxnSpLocks/>
          </p:cNvCxnSpPr>
          <p:nvPr/>
        </p:nvCxnSpPr>
        <p:spPr>
          <a:xfrm>
            <a:off x="428625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49184D5-3419-6AE8-BD56-151B7171B191}"/>
              </a:ext>
            </a:extLst>
          </p:cNvPr>
          <p:cNvCxnSpPr>
            <a:cxnSpLocks/>
          </p:cNvCxnSpPr>
          <p:nvPr/>
        </p:nvCxnSpPr>
        <p:spPr>
          <a:xfrm>
            <a:off x="502920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10D7CD4-989E-CE5A-A733-53710AF7597C}"/>
              </a:ext>
            </a:extLst>
          </p:cNvPr>
          <p:cNvCxnSpPr>
            <a:cxnSpLocks/>
          </p:cNvCxnSpPr>
          <p:nvPr/>
        </p:nvCxnSpPr>
        <p:spPr>
          <a:xfrm>
            <a:off x="5743575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矢印: 右 21">
            <a:extLst>
              <a:ext uri="{FF2B5EF4-FFF2-40B4-BE49-F238E27FC236}">
                <a16:creationId xmlns:a16="http://schemas.microsoft.com/office/drawing/2014/main" id="{41DA9A33-2F41-BD16-6003-670CEE072E8C}"/>
              </a:ext>
            </a:extLst>
          </p:cNvPr>
          <p:cNvSpPr/>
          <p:nvPr/>
        </p:nvSpPr>
        <p:spPr>
          <a:xfrm rot="5400000">
            <a:off x="565458" y="1512664"/>
            <a:ext cx="252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17B158D-F0CB-3720-C26B-32844B1667B4}"/>
              </a:ext>
            </a:extLst>
          </p:cNvPr>
          <p:cNvSpPr txBox="1"/>
          <p:nvPr/>
        </p:nvSpPr>
        <p:spPr>
          <a:xfrm>
            <a:off x="-382539" y="143468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EF1C436-1E06-7689-15B9-63AA7747769E}"/>
              </a:ext>
            </a:extLst>
          </p:cNvPr>
          <p:cNvSpPr txBox="1"/>
          <p:nvPr/>
        </p:nvSpPr>
        <p:spPr>
          <a:xfrm>
            <a:off x="1812943" y="1503306"/>
            <a:ext cx="45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+5</a:t>
            </a:r>
            <a:endParaRPr kumimoji="1" lang="ja-JP" altLang="en-US" sz="16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DB6ADF8-8378-08B1-F396-E6410A74511B}"/>
              </a:ext>
            </a:extLst>
          </p:cNvPr>
          <p:cNvSpPr txBox="1"/>
          <p:nvPr/>
        </p:nvSpPr>
        <p:spPr>
          <a:xfrm>
            <a:off x="2303978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61E77DB-D16A-2119-F6F9-1701AE0E6D15}"/>
              </a:ext>
            </a:extLst>
          </p:cNvPr>
          <p:cNvSpPr txBox="1"/>
          <p:nvPr/>
        </p:nvSpPr>
        <p:spPr>
          <a:xfrm>
            <a:off x="3180071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-10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232BA91-A272-A922-D04C-09BB1BB9A961}"/>
              </a:ext>
            </a:extLst>
          </p:cNvPr>
          <p:cNvSpPr txBox="1"/>
          <p:nvPr/>
        </p:nvSpPr>
        <p:spPr>
          <a:xfrm>
            <a:off x="3789669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</a:t>
            </a:r>
            <a:endParaRPr kumimoji="1" lang="ja-JP" altLang="en-US" sz="16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74B335-C59A-6295-D8EE-7C7987423D43}"/>
              </a:ext>
            </a:extLst>
          </p:cNvPr>
          <p:cNvSpPr txBox="1"/>
          <p:nvPr/>
        </p:nvSpPr>
        <p:spPr>
          <a:xfrm>
            <a:off x="4504043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065E7AD-BEBE-10EC-A7DD-36FADB9392B8}"/>
              </a:ext>
            </a:extLst>
          </p:cNvPr>
          <p:cNvSpPr txBox="1"/>
          <p:nvPr/>
        </p:nvSpPr>
        <p:spPr>
          <a:xfrm>
            <a:off x="5246992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699DD85-DBD6-514B-92FB-9666869C0A83}"/>
              </a:ext>
            </a:extLst>
          </p:cNvPr>
          <p:cNvSpPr txBox="1"/>
          <p:nvPr/>
        </p:nvSpPr>
        <p:spPr>
          <a:xfrm>
            <a:off x="-695367" y="904718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760EA04-67E3-8CE2-53D8-260CF4F30968}"/>
              </a:ext>
            </a:extLst>
          </p:cNvPr>
          <p:cNvSpPr txBox="1"/>
          <p:nvPr/>
        </p:nvSpPr>
        <p:spPr>
          <a:xfrm>
            <a:off x="989076" y="90922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100</a:t>
            </a:r>
            <a:endParaRPr kumimoji="1"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FA6F18A-448F-E01C-6BC9-B28D711DFC7C}"/>
              </a:ext>
            </a:extLst>
          </p:cNvPr>
          <p:cNvSpPr txBox="1"/>
          <p:nvPr/>
        </p:nvSpPr>
        <p:spPr>
          <a:xfrm>
            <a:off x="989075" y="208950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130</a:t>
            </a:r>
            <a:endParaRPr kumimoji="1" lang="ja-JP" altLang="en-US" sz="16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F56EEEB-18AE-ACE5-5A6C-08C908B0D970}"/>
              </a:ext>
            </a:extLst>
          </p:cNvPr>
          <p:cNvSpPr txBox="1"/>
          <p:nvPr/>
        </p:nvSpPr>
        <p:spPr>
          <a:xfrm>
            <a:off x="-1437026" y="3461761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3ED1E38-26E8-CEA1-C4D6-7FB7C6C69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721" y="3147155"/>
            <a:ext cx="914400" cy="683938"/>
          </a:xfrm>
          <a:prstGeom prst="rect">
            <a:avLst/>
          </a:prstGeom>
        </p:spPr>
      </p:pic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D9CB4E4-8E65-355B-D9D6-599C01FC6D98}"/>
              </a:ext>
            </a:extLst>
          </p:cNvPr>
          <p:cNvCxnSpPr>
            <a:cxnSpLocks/>
          </p:cNvCxnSpPr>
          <p:nvPr/>
        </p:nvCxnSpPr>
        <p:spPr>
          <a:xfrm>
            <a:off x="1048657" y="3210824"/>
            <a:ext cx="0" cy="592387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701947F-7522-206D-F5FC-CF203DCF4A5D}"/>
              </a:ext>
            </a:extLst>
          </p:cNvPr>
          <p:cNvSpPr txBox="1"/>
          <p:nvPr/>
        </p:nvSpPr>
        <p:spPr>
          <a:xfrm>
            <a:off x="989074" y="3319847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85</a:t>
            </a:r>
            <a:endParaRPr kumimoji="1" lang="ja-JP" altLang="en-US" sz="16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F40CE28-4C6B-F449-5115-CE40BD00613C}"/>
              </a:ext>
            </a:extLst>
          </p:cNvPr>
          <p:cNvSpPr/>
          <p:nvPr/>
        </p:nvSpPr>
        <p:spPr>
          <a:xfrm>
            <a:off x="1664185" y="3395565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…ATGCAT…CTATCA…TGAA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A</a:t>
            </a:r>
            <a:r>
              <a:rPr kumimoji="1" lang="en-US" altLang="ja-JP" sz="1400" b="1" dirty="0"/>
              <a:t>G…GATAGT…AG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TAC…CGATCA…</a:t>
            </a:r>
            <a:endParaRPr kumimoji="1" lang="ja-JP" altLang="en-US" sz="1400" b="1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18A0A58-7A62-3635-4942-01935271E7CC}"/>
              </a:ext>
            </a:extLst>
          </p:cNvPr>
          <p:cNvSpPr txBox="1"/>
          <p:nvPr/>
        </p:nvSpPr>
        <p:spPr>
          <a:xfrm>
            <a:off x="3391105" y="3041547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-10</a:t>
            </a:r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8473EE2-9583-4AF2-0639-23127356B6E7}"/>
              </a:ext>
            </a:extLst>
          </p:cNvPr>
          <p:cNvSpPr txBox="1"/>
          <p:nvPr/>
        </p:nvSpPr>
        <p:spPr>
          <a:xfrm>
            <a:off x="4686502" y="3041547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A66464C6-DFE4-F46E-A6A6-E18631E1E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3905867"/>
            <a:ext cx="914400" cy="953681"/>
          </a:xfrm>
          <a:prstGeom prst="rect">
            <a:avLst/>
          </a:prstGeom>
        </p:spPr>
      </p:pic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259C643-3195-87A7-3814-72DBBB751AD4}"/>
              </a:ext>
            </a:extLst>
          </p:cNvPr>
          <p:cNvCxnSpPr>
            <a:cxnSpLocks/>
          </p:cNvCxnSpPr>
          <p:nvPr/>
        </p:nvCxnSpPr>
        <p:spPr>
          <a:xfrm>
            <a:off x="1027638" y="3969537"/>
            <a:ext cx="0" cy="826023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C526FEF-3B69-C567-F1C0-58AB91940751}"/>
              </a:ext>
            </a:extLst>
          </p:cNvPr>
          <p:cNvSpPr txBox="1"/>
          <p:nvPr/>
        </p:nvSpPr>
        <p:spPr>
          <a:xfrm>
            <a:off x="1034730" y="4221435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112</a:t>
            </a:r>
            <a:endParaRPr kumimoji="1" lang="ja-JP" altLang="en-US" sz="1600" dirty="0"/>
          </a:p>
        </p:txBody>
      </p:sp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B3B91A2C-F1E4-41AE-F535-6C5B09E78F45}"/>
              </a:ext>
            </a:extLst>
          </p:cNvPr>
          <p:cNvSpPr/>
          <p:nvPr/>
        </p:nvSpPr>
        <p:spPr>
          <a:xfrm>
            <a:off x="1643166" y="4297153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AT …CTATCA…TGAATG…GATAGT…AGCTAC… 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9CCFBDB-F610-C187-BB53-94037A5E3536}"/>
              </a:ext>
            </a:extLst>
          </p:cNvPr>
          <p:cNvSpPr txBox="1"/>
          <p:nvPr/>
        </p:nvSpPr>
        <p:spPr>
          <a:xfrm>
            <a:off x="1973395" y="3953869"/>
            <a:ext cx="45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+5</a:t>
            </a:r>
            <a:endParaRPr kumimoji="1" lang="ja-JP" altLang="en-US" sz="16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330E02B-D2D5-42A6-E82B-0BD4D2AE88A9}"/>
              </a:ext>
            </a:extLst>
          </p:cNvPr>
          <p:cNvSpPr txBox="1"/>
          <p:nvPr/>
        </p:nvSpPr>
        <p:spPr>
          <a:xfrm>
            <a:off x="5359819" y="3953869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80277147-3D00-1F84-F9BF-C2132DDF4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4881753"/>
            <a:ext cx="914400" cy="1074766"/>
          </a:xfrm>
          <a:prstGeom prst="rect">
            <a:avLst/>
          </a:prstGeom>
        </p:spPr>
      </p:pic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12AE86F4-C54D-C287-E6C5-4D00D5B1AF16}"/>
              </a:ext>
            </a:extLst>
          </p:cNvPr>
          <p:cNvCxnSpPr>
            <a:cxnSpLocks/>
          </p:cNvCxnSpPr>
          <p:nvPr/>
        </p:nvCxnSpPr>
        <p:spPr>
          <a:xfrm>
            <a:off x="1027638" y="4945423"/>
            <a:ext cx="0" cy="9309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9E2A822-D4F3-26EC-C46B-54453C08D483}"/>
              </a:ext>
            </a:extLst>
          </p:cNvPr>
          <p:cNvSpPr txBox="1"/>
          <p:nvPr/>
        </p:nvSpPr>
        <p:spPr>
          <a:xfrm>
            <a:off x="1034730" y="519732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125</a:t>
            </a:r>
            <a:endParaRPr kumimoji="1" lang="ja-JP" altLang="en-US" sz="1600" b="1" dirty="0"/>
          </a:p>
        </p:txBody>
      </p:sp>
      <p:sp>
        <p:nvSpPr>
          <p:cNvPr id="60" name="吹き出し: 角を丸めた四角形 59">
            <a:extLst>
              <a:ext uri="{FF2B5EF4-FFF2-40B4-BE49-F238E27FC236}">
                <a16:creationId xmlns:a16="http://schemas.microsoft.com/office/drawing/2014/main" id="{42B88D44-700E-EA32-6484-3FD6BD0099E4}"/>
              </a:ext>
            </a:extLst>
          </p:cNvPr>
          <p:cNvSpPr/>
          <p:nvPr/>
        </p:nvSpPr>
        <p:spPr>
          <a:xfrm>
            <a:off x="1643166" y="5273039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TCA…TGAATG…GATAGT…AG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TAC…CGATCA…</a:t>
            </a:r>
            <a:endParaRPr kumimoji="1" lang="ja-JP" altLang="en-US" sz="1400" b="1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68164F5-8477-88B5-FE7D-73E59FB07638}"/>
              </a:ext>
            </a:extLst>
          </p:cNvPr>
          <p:cNvSpPr txBox="1"/>
          <p:nvPr/>
        </p:nvSpPr>
        <p:spPr>
          <a:xfrm>
            <a:off x="2532782" y="4934485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4547CE7-7F7F-F2A9-07FB-10ABB3E65F8A}"/>
              </a:ext>
            </a:extLst>
          </p:cNvPr>
          <p:cNvSpPr txBox="1"/>
          <p:nvPr/>
        </p:nvSpPr>
        <p:spPr>
          <a:xfrm>
            <a:off x="4694747" y="4934485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F43CD558-6B6F-3837-EBE4-27F72B246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5929526"/>
            <a:ext cx="914400" cy="1333002"/>
          </a:xfrm>
          <a:prstGeom prst="rect">
            <a:avLst/>
          </a:prstGeom>
        </p:spPr>
      </p:pic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3286B73-ADD3-3625-05CE-6F988B92A1FB}"/>
              </a:ext>
            </a:extLst>
          </p:cNvPr>
          <p:cNvCxnSpPr>
            <a:cxnSpLocks/>
          </p:cNvCxnSpPr>
          <p:nvPr/>
        </p:nvCxnSpPr>
        <p:spPr>
          <a:xfrm>
            <a:off x="1027638" y="6031296"/>
            <a:ext cx="0" cy="11160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5FB7242-57E5-1BDA-91F4-8D0D877D58CE}"/>
              </a:ext>
            </a:extLst>
          </p:cNvPr>
          <p:cNvSpPr txBox="1"/>
          <p:nvPr/>
        </p:nvSpPr>
        <p:spPr>
          <a:xfrm>
            <a:off x="1034730" y="6407397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140</a:t>
            </a:r>
            <a:endParaRPr kumimoji="1" lang="ja-JP" altLang="en-US" sz="1600" b="1" dirty="0"/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F236F868-92AC-16A1-4BBE-AB800E509AFE}"/>
              </a:ext>
            </a:extLst>
          </p:cNvPr>
          <p:cNvSpPr/>
          <p:nvPr/>
        </p:nvSpPr>
        <p:spPr>
          <a:xfrm>
            <a:off x="1643166" y="6473212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TCA…TGAATG…GA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C</a:t>
            </a:r>
            <a:r>
              <a:rPr kumimoji="1" lang="en-US" altLang="ja-JP" sz="1400" b="1" dirty="0"/>
              <a:t>AGT…AGCTAC…CG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1967346-A8EC-2D88-E555-AE67E644B0E1}"/>
              </a:ext>
            </a:extLst>
          </p:cNvPr>
          <p:cNvSpPr txBox="1"/>
          <p:nvPr/>
        </p:nvSpPr>
        <p:spPr>
          <a:xfrm>
            <a:off x="2532782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B7ED31B-49AC-A368-7976-E8C528EFC83B}"/>
              </a:ext>
            </a:extLst>
          </p:cNvPr>
          <p:cNvSpPr txBox="1"/>
          <p:nvPr/>
        </p:nvSpPr>
        <p:spPr>
          <a:xfrm>
            <a:off x="3923223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</a:t>
            </a:r>
            <a:endParaRPr kumimoji="1" lang="ja-JP" altLang="en-US" sz="16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B2E67CC-86BA-5ED3-7E9F-08FEFEC1AB90}"/>
              </a:ext>
            </a:extLst>
          </p:cNvPr>
          <p:cNvSpPr txBox="1"/>
          <p:nvPr/>
        </p:nvSpPr>
        <p:spPr>
          <a:xfrm>
            <a:off x="5361496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sp>
        <p:nvSpPr>
          <p:cNvPr id="75" name="左中かっこ 74">
            <a:extLst>
              <a:ext uri="{FF2B5EF4-FFF2-40B4-BE49-F238E27FC236}">
                <a16:creationId xmlns:a16="http://schemas.microsoft.com/office/drawing/2014/main" id="{2D9A48BA-EFFE-C0A6-81B4-3AD410B6301D}"/>
              </a:ext>
            </a:extLst>
          </p:cNvPr>
          <p:cNvSpPr/>
          <p:nvPr/>
        </p:nvSpPr>
        <p:spPr>
          <a:xfrm>
            <a:off x="126781" y="3147154"/>
            <a:ext cx="283054" cy="4625245"/>
          </a:xfrm>
          <a:prstGeom prst="leftBrace">
            <a:avLst>
              <a:gd name="adj1" fmla="val 8333"/>
              <a:gd name="adj2" fmla="val 1107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6A31E08-BFBA-3A14-CFD3-5EB7077B5C98}"/>
              </a:ext>
            </a:extLst>
          </p:cNvPr>
          <p:cNvSpPr txBox="1"/>
          <p:nvPr/>
        </p:nvSpPr>
        <p:spPr>
          <a:xfrm>
            <a:off x="3473358" y="7075651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E8B407B-DAFB-FC27-1F49-FC988B833C5D}"/>
              </a:ext>
            </a:extLst>
          </p:cNvPr>
          <p:cNvSpPr txBox="1"/>
          <p:nvPr/>
        </p:nvSpPr>
        <p:spPr>
          <a:xfrm>
            <a:off x="365865" y="7071404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82053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FFCB27D-3CFF-770D-A6E5-56572B3A5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2651435" y="1709683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272A50A-C9EC-AE08-0AD0-1D25D537F2A8}"/>
              </a:ext>
            </a:extLst>
          </p:cNvPr>
          <p:cNvSpPr txBox="1"/>
          <p:nvPr/>
        </p:nvSpPr>
        <p:spPr>
          <a:xfrm>
            <a:off x="2924954" y="1709683"/>
            <a:ext cx="857473" cy="883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63A7C9-7D29-6614-11C2-9E844672C4BE}"/>
              </a:ext>
            </a:extLst>
          </p:cNvPr>
          <p:cNvSpPr txBox="1"/>
          <p:nvPr/>
        </p:nvSpPr>
        <p:spPr>
          <a:xfrm>
            <a:off x="5122412" y="1709682"/>
            <a:ext cx="1015214" cy="7735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F0F5F99-B465-3063-4E62-B118CE3FCE12}"/>
              </a:ext>
            </a:extLst>
          </p:cNvPr>
          <p:cNvSpPr txBox="1"/>
          <p:nvPr/>
        </p:nvSpPr>
        <p:spPr>
          <a:xfrm>
            <a:off x="4125024" y="3656511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F53D8C7-CDEC-20DF-E60F-5805BAC81D6B}"/>
              </a:ext>
            </a:extLst>
          </p:cNvPr>
          <p:cNvSpPr txBox="1"/>
          <p:nvPr/>
        </p:nvSpPr>
        <p:spPr>
          <a:xfrm>
            <a:off x="2622499" y="6869261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4B0F426-739C-8DAA-F551-161ED866A471}"/>
              </a:ext>
            </a:extLst>
          </p:cNvPr>
          <p:cNvSpPr txBox="1"/>
          <p:nvPr/>
        </p:nvSpPr>
        <p:spPr>
          <a:xfrm>
            <a:off x="4791019" y="6869261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EB2A364-28BC-F6AE-3758-596FAA559EF3}"/>
              </a:ext>
            </a:extLst>
          </p:cNvPr>
          <p:cNvSpPr txBox="1"/>
          <p:nvPr/>
        </p:nvSpPr>
        <p:spPr>
          <a:xfrm>
            <a:off x="-1219696" y="983645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D95D28BE-ECF7-566B-7F0E-8F4968881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87670" y="1381806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CE687BDE-7D4E-30BD-012D-00B16D3CC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62059" y="3554204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66153D52-2E4F-7A96-57CB-FE6D31B4E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4335" y="13529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64DC55F-E089-19DC-B3E7-448D72FEA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67793" y="2098300"/>
            <a:ext cx="665849" cy="352174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32D06BD1-2819-C047-5BA6-0224179BE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32317" y="3683126"/>
            <a:ext cx="665849" cy="47828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2592B060-EC01-554E-918D-547E86657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601" y="271993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3F96E11B-7038-F282-040F-85D96F41B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0" y="2198486"/>
            <a:ext cx="665849" cy="397414"/>
          </a:xfrm>
          <a:prstGeom prst="rect">
            <a:avLst/>
          </a:prstGeom>
        </p:spPr>
      </p:pic>
      <p:pic>
        <p:nvPicPr>
          <p:cNvPr id="45" name="グラフィックス 44" descr="植物 単色塗りつぶし">
            <a:extLst>
              <a:ext uri="{FF2B5EF4-FFF2-40B4-BE49-F238E27FC236}">
                <a16:creationId xmlns:a16="http://schemas.microsoft.com/office/drawing/2014/main" id="{8DADE026-340F-AA07-BBEC-039CFC6AB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63" y="3591390"/>
            <a:ext cx="665849" cy="665849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DE3FC1F-0934-44C1-AFB8-4A2C3C7FE712}"/>
              </a:ext>
            </a:extLst>
          </p:cNvPr>
          <p:cNvSpPr txBox="1"/>
          <p:nvPr/>
        </p:nvSpPr>
        <p:spPr>
          <a:xfrm>
            <a:off x="-584206" y="1361571"/>
            <a:ext cx="6317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B8BC409A-667D-769D-EE4B-588584030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905408" y="1950143"/>
            <a:ext cx="665849" cy="875683"/>
          </a:xfrm>
          <a:prstGeom prst="rect">
            <a:avLst/>
          </a:prstGeom>
        </p:spPr>
      </p:pic>
      <p:pic>
        <p:nvPicPr>
          <p:cNvPr id="48" name="グラフィックス 47" descr="植物 単色塗りつぶし">
            <a:extLst>
              <a:ext uri="{FF2B5EF4-FFF2-40B4-BE49-F238E27FC236}">
                <a16:creationId xmlns:a16="http://schemas.microsoft.com/office/drawing/2014/main" id="{574628F3-F1C1-D50E-D004-567AF9C95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601" y="3385788"/>
            <a:ext cx="665849" cy="875683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FCFBFE82-DE1C-7A8F-8675-2598D644F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04" y="1219600"/>
            <a:ext cx="665849" cy="875683"/>
          </a:xfrm>
          <a:prstGeom prst="rect">
            <a:avLst/>
          </a:prstGeom>
        </p:spPr>
      </p:pic>
      <p:pic>
        <p:nvPicPr>
          <p:cNvPr id="50" name="グラフィックス 49" descr="植物 単色塗りつぶし">
            <a:extLst>
              <a:ext uri="{FF2B5EF4-FFF2-40B4-BE49-F238E27FC236}">
                <a16:creationId xmlns:a16="http://schemas.microsoft.com/office/drawing/2014/main" id="{6C8625EA-BCA4-2579-160C-B41CF5400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66395" y="2939536"/>
            <a:ext cx="665849" cy="490416"/>
          </a:xfrm>
          <a:prstGeom prst="rect">
            <a:avLst/>
          </a:prstGeom>
        </p:spPr>
      </p:pic>
      <p:pic>
        <p:nvPicPr>
          <p:cNvPr id="51" name="グラフィックス 50" descr="植物 単色塗りつぶし">
            <a:extLst>
              <a:ext uri="{FF2B5EF4-FFF2-40B4-BE49-F238E27FC236}">
                <a16:creationId xmlns:a16="http://schemas.microsoft.com/office/drawing/2014/main" id="{3D1A6571-4EDD-E766-87EF-ECC81BD13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50055" y="2508728"/>
            <a:ext cx="665849" cy="992836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B21672F1-4A84-9FD5-DA9B-8146802EF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76699" y="1455383"/>
            <a:ext cx="665849" cy="476738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4937ACF-E8F9-695E-BEB6-EA19B96FF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05" y="2626185"/>
            <a:ext cx="665849" cy="1027233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5E4C5586-1FC2-BFA1-A409-45839FA87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262" y="2151583"/>
            <a:ext cx="665849" cy="490416"/>
          </a:xfrm>
          <a:prstGeom prst="rect">
            <a:avLst/>
          </a:prstGeom>
        </p:spPr>
      </p:pic>
      <p:sp>
        <p:nvSpPr>
          <p:cNvPr id="55" name="矢印: 右 54">
            <a:extLst>
              <a:ext uri="{FF2B5EF4-FFF2-40B4-BE49-F238E27FC236}">
                <a16:creationId xmlns:a16="http://schemas.microsoft.com/office/drawing/2014/main" id="{C8DA10D1-11BE-3D42-D803-05A52B37D314}"/>
              </a:ext>
            </a:extLst>
          </p:cNvPr>
          <p:cNvSpPr/>
          <p:nvPr/>
        </p:nvSpPr>
        <p:spPr>
          <a:xfrm>
            <a:off x="1584971" y="2640110"/>
            <a:ext cx="522825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5303C69-46AA-F656-609D-856BC40173B0}"/>
              </a:ext>
            </a:extLst>
          </p:cNvPr>
          <p:cNvSpPr txBox="1"/>
          <p:nvPr/>
        </p:nvSpPr>
        <p:spPr>
          <a:xfrm rot="16200000">
            <a:off x="1667980" y="2580683"/>
            <a:ext cx="176522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Number of sample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9ED0E07-34FC-F954-50A5-6755C9840A1D}"/>
              </a:ext>
            </a:extLst>
          </p:cNvPr>
          <p:cNvSpPr txBox="1"/>
          <p:nvPr/>
        </p:nvSpPr>
        <p:spPr>
          <a:xfrm>
            <a:off x="2876254" y="1422928"/>
            <a:ext cx="332443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The distribution of phenotype values</a:t>
            </a:r>
            <a:endParaRPr kumimoji="1" lang="ja-JP" altLang="en-US" sz="1600" b="1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171C01E6-C03F-C17A-CB47-6EB2F087C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2320" y="4449249"/>
            <a:ext cx="665849" cy="352174"/>
          </a:xfrm>
          <a:prstGeom prst="rect">
            <a:avLst/>
          </a:prstGeom>
        </p:spPr>
      </p:pic>
      <p:pic>
        <p:nvPicPr>
          <p:cNvPr id="62" name="グラフィックス 61" descr="植物 単色塗りつぶし">
            <a:extLst>
              <a:ext uri="{FF2B5EF4-FFF2-40B4-BE49-F238E27FC236}">
                <a16:creationId xmlns:a16="http://schemas.microsoft.com/office/drawing/2014/main" id="{607FD7A2-C3A7-0EEC-5D8D-BF85E63CD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1265" y="4449249"/>
            <a:ext cx="665849" cy="352174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CAEB6648-6847-2ECC-F4A9-E45979A69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0210" y="4449249"/>
            <a:ext cx="665849" cy="352174"/>
          </a:xfrm>
          <a:prstGeom prst="rect">
            <a:avLst/>
          </a:prstGeom>
        </p:spPr>
      </p:pic>
      <p:pic>
        <p:nvPicPr>
          <p:cNvPr id="64" name="グラフィックス 63" descr="植物 単色塗りつぶし">
            <a:extLst>
              <a:ext uri="{FF2B5EF4-FFF2-40B4-BE49-F238E27FC236}">
                <a16:creationId xmlns:a16="http://schemas.microsoft.com/office/drawing/2014/main" id="{88C74F17-91A5-0887-86CC-12C025408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4629" y="4304982"/>
            <a:ext cx="665849" cy="1014385"/>
          </a:xfrm>
          <a:prstGeom prst="rect">
            <a:avLst/>
          </a:prstGeom>
        </p:spPr>
      </p:pic>
      <p:pic>
        <p:nvPicPr>
          <p:cNvPr id="65" name="グラフィックス 64" descr="植物 単色塗りつぶし">
            <a:extLst>
              <a:ext uri="{FF2B5EF4-FFF2-40B4-BE49-F238E27FC236}">
                <a16:creationId xmlns:a16="http://schemas.microsoft.com/office/drawing/2014/main" id="{5DC9CFCF-0D28-556B-43EF-B39CC495F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4195" y="4226849"/>
            <a:ext cx="665849" cy="1170651"/>
          </a:xfrm>
          <a:prstGeom prst="rect">
            <a:avLst/>
          </a:prstGeom>
        </p:spPr>
      </p:pic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17455417-252F-BC88-FB52-8CF3C82A8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3760" y="4243489"/>
            <a:ext cx="665849" cy="1137371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3492D42C-7ECB-A809-8160-84A26FA75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332" y="5769243"/>
            <a:ext cx="419136" cy="891617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2FDC4992-841A-80D5-0578-64D5F806F751}"/>
              </a:ext>
            </a:extLst>
          </p:cNvPr>
          <p:cNvSpPr txBox="1"/>
          <p:nvPr/>
        </p:nvSpPr>
        <p:spPr>
          <a:xfrm>
            <a:off x="1997125" y="527143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pic>
        <p:nvPicPr>
          <p:cNvPr id="76" name="図 75">
            <a:extLst>
              <a:ext uri="{FF2B5EF4-FFF2-40B4-BE49-F238E27FC236}">
                <a16:creationId xmlns:a16="http://schemas.microsoft.com/office/drawing/2014/main" id="{A10C213C-4BE7-F5F8-AB5D-C5B035D5C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551" y="5769243"/>
            <a:ext cx="419136" cy="891617"/>
          </a:xfrm>
          <a:prstGeom prst="rect">
            <a:avLst/>
          </a:prstGeom>
        </p:spPr>
      </p:pic>
      <p:sp>
        <p:nvSpPr>
          <p:cNvPr id="77" name="右中かっこ 76">
            <a:extLst>
              <a:ext uri="{FF2B5EF4-FFF2-40B4-BE49-F238E27FC236}">
                <a16:creationId xmlns:a16="http://schemas.microsoft.com/office/drawing/2014/main" id="{1F74447E-93E4-339D-A029-09FAFEC38D7B}"/>
              </a:ext>
            </a:extLst>
          </p:cNvPr>
          <p:cNvSpPr/>
          <p:nvPr/>
        </p:nvSpPr>
        <p:spPr>
          <a:xfrm rot="5400000">
            <a:off x="3215897" y="4331718"/>
            <a:ext cx="362006" cy="1369422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右中かっこ 77">
            <a:extLst>
              <a:ext uri="{FF2B5EF4-FFF2-40B4-BE49-F238E27FC236}">
                <a16:creationId xmlns:a16="http://schemas.microsoft.com/office/drawing/2014/main" id="{9CF0012C-0515-DAE9-6962-778AF46BA564}"/>
              </a:ext>
            </a:extLst>
          </p:cNvPr>
          <p:cNvSpPr/>
          <p:nvPr/>
        </p:nvSpPr>
        <p:spPr>
          <a:xfrm rot="5400000">
            <a:off x="5336116" y="4835168"/>
            <a:ext cx="362006" cy="1369422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5EB08A7A-AD01-CE80-E450-0C284954D797}"/>
              </a:ext>
            </a:extLst>
          </p:cNvPr>
          <p:cNvCxnSpPr>
            <a:cxnSpLocks/>
          </p:cNvCxnSpPr>
          <p:nvPr/>
        </p:nvCxnSpPr>
        <p:spPr>
          <a:xfrm>
            <a:off x="3396900" y="5197431"/>
            <a:ext cx="0" cy="612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719E1B2-B99F-A3F6-653A-BE96E8890F19}"/>
              </a:ext>
            </a:extLst>
          </p:cNvPr>
          <p:cNvCxnSpPr>
            <a:cxnSpLocks/>
          </p:cNvCxnSpPr>
          <p:nvPr/>
        </p:nvCxnSpPr>
        <p:spPr>
          <a:xfrm>
            <a:off x="5517119" y="5663425"/>
            <a:ext cx="0" cy="14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62DA5A8-3A32-6310-A68B-9164AB1DF53E}"/>
              </a:ext>
            </a:extLst>
          </p:cNvPr>
          <p:cNvCxnSpPr>
            <a:cxnSpLocks/>
          </p:cNvCxnSpPr>
          <p:nvPr/>
        </p:nvCxnSpPr>
        <p:spPr>
          <a:xfrm>
            <a:off x="5555219" y="6711175"/>
            <a:ext cx="0" cy="21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FE68D44B-16BD-8E06-44B4-C85A855B3B92}"/>
              </a:ext>
            </a:extLst>
          </p:cNvPr>
          <p:cNvCxnSpPr>
            <a:cxnSpLocks/>
          </p:cNvCxnSpPr>
          <p:nvPr/>
        </p:nvCxnSpPr>
        <p:spPr>
          <a:xfrm>
            <a:off x="3440669" y="6711175"/>
            <a:ext cx="0" cy="21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427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B8E6B33-E936-728F-4189-A558BDD899D6}"/>
              </a:ext>
            </a:extLst>
          </p:cNvPr>
          <p:cNvGrpSpPr/>
          <p:nvPr/>
        </p:nvGrpSpPr>
        <p:grpSpPr>
          <a:xfrm>
            <a:off x="734500" y="7278106"/>
            <a:ext cx="1623739" cy="352174"/>
            <a:chOff x="467686" y="3140711"/>
            <a:chExt cx="1623739" cy="352174"/>
          </a:xfrm>
        </p:grpSpPr>
        <p:pic>
          <p:nvPicPr>
            <p:cNvPr id="4" name="グラフィックス 3" descr="植物 単色塗りつぶし">
              <a:extLst>
                <a:ext uri="{FF2B5EF4-FFF2-40B4-BE49-F238E27FC236}">
                  <a16:creationId xmlns:a16="http://schemas.microsoft.com/office/drawing/2014/main" id="{292784B7-1993-7389-518A-DC57BCB8D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3140711"/>
              <a:ext cx="665849" cy="352174"/>
            </a:xfrm>
            <a:prstGeom prst="rect">
              <a:avLst/>
            </a:prstGeom>
          </p:spPr>
        </p:pic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5BB082C2-1E4B-9081-C230-4B80CC435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631" y="3140711"/>
              <a:ext cx="665849" cy="352174"/>
            </a:xfrm>
            <a:prstGeom prst="rect">
              <a:avLst/>
            </a:prstGeom>
          </p:spPr>
        </p:pic>
        <p:pic>
          <p:nvPicPr>
            <p:cNvPr id="6" name="グラフィックス 5" descr="植物 単色塗りつぶし">
              <a:extLst>
                <a:ext uri="{FF2B5EF4-FFF2-40B4-BE49-F238E27FC236}">
                  <a16:creationId xmlns:a16="http://schemas.microsoft.com/office/drawing/2014/main" id="{99B3FFAA-4751-8C4E-B344-3415CC712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25576" y="3140711"/>
              <a:ext cx="665849" cy="352174"/>
            </a:xfrm>
            <a:prstGeom prst="rect">
              <a:avLst/>
            </a:prstGeom>
          </p:spPr>
        </p:pic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DEEA56D-00E7-C90E-4D66-FAD0A7EFC4F5}"/>
              </a:ext>
            </a:extLst>
          </p:cNvPr>
          <p:cNvGrpSpPr/>
          <p:nvPr/>
        </p:nvGrpSpPr>
        <p:grpSpPr>
          <a:xfrm>
            <a:off x="633880" y="4909836"/>
            <a:ext cx="1824980" cy="1170651"/>
            <a:chOff x="467686" y="931856"/>
            <a:chExt cx="1824980" cy="1170651"/>
          </a:xfrm>
        </p:grpSpPr>
        <p:pic>
          <p:nvPicPr>
            <p:cNvPr id="7" name="グラフィックス 6" descr="植物 単色塗りつぶし">
              <a:extLst>
                <a:ext uri="{FF2B5EF4-FFF2-40B4-BE49-F238E27FC236}">
                  <a16:creationId xmlns:a16="http://schemas.microsoft.com/office/drawing/2014/main" id="{38FF4252-2E07-BF3A-826B-629E1BA6E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1009989"/>
              <a:ext cx="665849" cy="1014385"/>
            </a:xfrm>
            <a:prstGeom prst="rect">
              <a:avLst/>
            </a:prstGeom>
          </p:spPr>
        </p:pic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0E645853-14BA-E5BA-0589-1072814E2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7252" y="931856"/>
              <a:ext cx="665849" cy="1170651"/>
            </a:xfrm>
            <a:prstGeom prst="rect">
              <a:avLst/>
            </a:prstGeom>
          </p:spPr>
        </p:pic>
        <p:pic>
          <p:nvPicPr>
            <p:cNvPr id="9" name="グラフィックス 8" descr="植物 単色塗りつぶし">
              <a:extLst>
                <a:ext uri="{FF2B5EF4-FFF2-40B4-BE49-F238E27FC236}">
                  <a16:creationId xmlns:a16="http://schemas.microsoft.com/office/drawing/2014/main" id="{01AA0290-0E5A-9DE3-914E-48CB8C073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26817" y="948496"/>
              <a:ext cx="665849" cy="1137371"/>
            </a:xfrm>
            <a:prstGeom prst="rect">
              <a:avLst/>
            </a:prstGeom>
          </p:spPr>
        </p:pic>
      </p:grpSp>
      <p:pic>
        <p:nvPicPr>
          <p:cNvPr id="13" name="図 12" descr="グラフ&#10;&#10;自動的に生成された説明">
            <a:extLst>
              <a:ext uri="{FF2B5EF4-FFF2-40B4-BE49-F238E27FC236}">
                <a16:creationId xmlns:a16="http://schemas.microsoft.com/office/drawing/2014/main" id="{282D00FA-E18C-2ED8-E4D8-3887D4383A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3"/>
          <a:stretch/>
        </p:blipFill>
        <p:spPr>
          <a:xfrm>
            <a:off x="2741931" y="6436389"/>
            <a:ext cx="540000" cy="1913260"/>
          </a:xfrm>
          <a:prstGeom prst="rect">
            <a:avLst/>
          </a:prstGeom>
        </p:spPr>
      </p:pic>
      <p:pic>
        <p:nvPicPr>
          <p:cNvPr id="17" name="図 16" descr="グラフ&#10;&#10;低い精度で自動的に生成された説明">
            <a:extLst>
              <a:ext uri="{FF2B5EF4-FFF2-40B4-BE49-F238E27FC236}">
                <a16:creationId xmlns:a16="http://schemas.microsoft.com/office/drawing/2014/main" id="{4FA90451-A06A-80D6-3449-63E282AF6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9" y="4382642"/>
            <a:ext cx="540000" cy="3910735"/>
          </a:xfrm>
          <a:prstGeom prst="rect">
            <a:avLst/>
          </a:prstGeom>
        </p:spPr>
      </p:pic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D63395DD-303A-1AF5-CF59-F4FBF67822AE}"/>
              </a:ext>
            </a:extLst>
          </p:cNvPr>
          <p:cNvSpPr/>
          <p:nvPr/>
        </p:nvSpPr>
        <p:spPr>
          <a:xfrm>
            <a:off x="2461719" y="4871735"/>
            <a:ext cx="198120" cy="1534849"/>
          </a:xfrm>
          <a:prstGeom prst="leftBrace">
            <a:avLst>
              <a:gd name="adj1" fmla="val 8333"/>
              <a:gd name="adj2" fmla="val 4318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155EC71F-4DFB-D6BC-7704-E25ABEE64541}"/>
              </a:ext>
            </a:extLst>
          </p:cNvPr>
          <p:cNvSpPr/>
          <p:nvPr/>
        </p:nvSpPr>
        <p:spPr>
          <a:xfrm>
            <a:off x="2461718" y="6805000"/>
            <a:ext cx="206529" cy="1534849"/>
          </a:xfrm>
          <a:prstGeom prst="leftBrace">
            <a:avLst>
              <a:gd name="adj1" fmla="val 8333"/>
              <a:gd name="adj2" fmla="val 4243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99C1D65-A966-BD84-307D-172FD7745A97}"/>
              </a:ext>
            </a:extLst>
          </p:cNvPr>
          <p:cNvGrpSpPr>
            <a:grpSpLocks noChangeAspect="1"/>
          </p:cNvGrpSpPr>
          <p:nvPr/>
        </p:nvGrpSpPr>
        <p:grpSpPr>
          <a:xfrm>
            <a:off x="2741931" y="4372045"/>
            <a:ext cx="540000" cy="1626359"/>
            <a:chOff x="3752161" y="126410"/>
            <a:chExt cx="739204" cy="2226317"/>
          </a:xfrm>
        </p:grpSpPr>
        <p:pic>
          <p:nvPicPr>
            <p:cNvPr id="21" name="図 20" descr="グラフ&#10;&#10;自動的に生成された説明">
              <a:extLst>
                <a:ext uri="{FF2B5EF4-FFF2-40B4-BE49-F238E27FC236}">
                  <a16:creationId xmlns:a16="http://schemas.microsoft.com/office/drawing/2014/main" id="{7C941C61-D986-5B0B-7E3E-58C5A50D89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2" name="図 21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4EF7C091-1DFB-D809-67C8-7FA832D07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C6C4BB6-8C6B-A42A-7A97-A4F5637C760D}"/>
              </a:ext>
            </a:extLst>
          </p:cNvPr>
          <p:cNvSpPr txBox="1"/>
          <p:nvPr/>
        </p:nvSpPr>
        <p:spPr>
          <a:xfrm>
            <a:off x="1094815" y="6869039"/>
            <a:ext cx="9489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9C61E02-2F0A-266D-EA03-2C4FBE7EA375}"/>
              </a:ext>
            </a:extLst>
          </p:cNvPr>
          <p:cNvSpPr txBox="1"/>
          <p:nvPr/>
        </p:nvSpPr>
        <p:spPr>
          <a:xfrm>
            <a:off x="1052485" y="4610349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949E4BA-5DFB-C71E-877B-4B9DC77137D8}"/>
              </a:ext>
            </a:extLst>
          </p:cNvPr>
          <p:cNvSpPr txBox="1"/>
          <p:nvPr/>
        </p:nvSpPr>
        <p:spPr>
          <a:xfrm>
            <a:off x="3465896" y="5325981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85DDDD9-5626-2352-94E4-617C3F366483}"/>
              </a:ext>
            </a:extLst>
          </p:cNvPr>
          <p:cNvSpPr txBox="1"/>
          <p:nvPr/>
        </p:nvSpPr>
        <p:spPr>
          <a:xfrm>
            <a:off x="3465895" y="7247651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0.86</a:t>
            </a:r>
            <a:endParaRPr kumimoji="1" lang="ja-JP" altLang="en-US" sz="16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FC878C1-A81F-596D-C91B-3267372D2079}"/>
              </a:ext>
            </a:extLst>
          </p:cNvPr>
          <p:cNvSpPr txBox="1"/>
          <p:nvPr/>
        </p:nvSpPr>
        <p:spPr>
          <a:xfrm>
            <a:off x="5333357" y="5325981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24A19B9-DB04-4B75-D881-98095A175ED6}"/>
              </a:ext>
            </a:extLst>
          </p:cNvPr>
          <p:cNvSpPr txBox="1"/>
          <p:nvPr/>
        </p:nvSpPr>
        <p:spPr>
          <a:xfrm>
            <a:off x="5333356" y="7247651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</a:t>
            </a:r>
            <a:endParaRPr kumimoji="1" lang="ja-JP" altLang="en-US" sz="1600" b="1" dirty="0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38A51B21-9E3D-4431-3D59-08B483A1BE0A}"/>
              </a:ext>
            </a:extLst>
          </p:cNvPr>
          <p:cNvSpPr/>
          <p:nvPr/>
        </p:nvSpPr>
        <p:spPr>
          <a:xfrm>
            <a:off x="3580195" y="8471967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E0B2AAC3-CA4D-EB42-4DED-6CBFEC11DE3A}"/>
              </a:ext>
            </a:extLst>
          </p:cNvPr>
          <p:cNvSpPr/>
          <p:nvPr/>
        </p:nvSpPr>
        <p:spPr>
          <a:xfrm>
            <a:off x="5404892" y="8471967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8276E0B-AC80-3F7D-D8D3-8A621E23B6BC}"/>
              </a:ext>
            </a:extLst>
          </p:cNvPr>
          <p:cNvSpPr txBox="1"/>
          <p:nvPr/>
        </p:nvSpPr>
        <p:spPr>
          <a:xfrm>
            <a:off x="2357725" y="8957853"/>
            <a:ext cx="202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            All High bulk</a:t>
            </a:r>
          </a:p>
          <a:p>
            <a:r>
              <a:rPr kumimoji="1" lang="en-US" altLang="ja-JP" b="1" dirty="0"/>
              <a:t>But most Low bulk</a:t>
            </a:r>
            <a:endParaRPr kumimoji="1" lang="ja-JP" altLang="en-US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95FBAC1-3B1A-0CB3-7204-F08CE1EF42BA}"/>
              </a:ext>
            </a:extLst>
          </p:cNvPr>
          <p:cNvSpPr txBox="1"/>
          <p:nvPr/>
        </p:nvSpPr>
        <p:spPr>
          <a:xfrm>
            <a:off x="4952989" y="8957853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All High bulk</a:t>
            </a:r>
          </a:p>
          <a:p>
            <a:r>
              <a:rPr kumimoji="1" lang="en-US" altLang="ja-JP" b="1" dirty="0"/>
              <a:t>No Low bulk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233E668-AB79-EC20-2D5B-B85CD1E9E67D}"/>
              </a:ext>
            </a:extLst>
          </p:cNvPr>
          <p:cNvSpPr/>
          <p:nvPr/>
        </p:nvSpPr>
        <p:spPr>
          <a:xfrm>
            <a:off x="4940289" y="8957853"/>
            <a:ext cx="1412637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D556348C-C50E-9F26-7059-3C2A22C2E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954" y="426120"/>
            <a:ext cx="665849" cy="1014385"/>
          </a:xfrm>
          <a:prstGeom prst="rect">
            <a:avLst/>
          </a:prstGeom>
        </p:spPr>
      </p:pic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7CEE5602-6D75-BC07-F78B-66FD177EB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6227" y="1308713"/>
            <a:ext cx="665849" cy="1170651"/>
          </a:xfrm>
          <a:prstGeom prst="rect">
            <a:avLst/>
          </a:prstGeom>
        </p:spPr>
      </p:pic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04D5F0E3-30B1-3034-5366-75F408CDB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061" y="2337923"/>
            <a:ext cx="665849" cy="1137371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6FC9DC7-DF62-77C2-3FB0-196A966093F6}"/>
              </a:ext>
            </a:extLst>
          </p:cNvPr>
          <p:cNvGrpSpPr>
            <a:grpSpLocks noChangeAspect="1"/>
          </p:cNvGrpSpPr>
          <p:nvPr/>
        </p:nvGrpSpPr>
        <p:grpSpPr>
          <a:xfrm>
            <a:off x="3738080" y="210212"/>
            <a:ext cx="1025980" cy="3090022"/>
            <a:chOff x="3752161" y="126410"/>
            <a:chExt cx="739204" cy="2226317"/>
          </a:xfrm>
        </p:grpSpPr>
        <p:pic>
          <p:nvPicPr>
            <p:cNvPr id="16" name="図 15" descr="グラフ&#10;&#10;自動的に生成された説明">
              <a:extLst>
                <a:ext uri="{FF2B5EF4-FFF2-40B4-BE49-F238E27FC236}">
                  <a16:creationId xmlns:a16="http://schemas.microsoft.com/office/drawing/2014/main" id="{9B636B77-AA9E-F1AE-CB50-5648D349E4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0" name="図 19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5C8094AE-B812-4753-1A8F-4E7A1AB927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E360A1F-D8EF-6191-7B00-672C5B0A5939}"/>
              </a:ext>
            </a:extLst>
          </p:cNvPr>
          <p:cNvSpPr txBox="1"/>
          <p:nvPr/>
        </p:nvSpPr>
        <p:spPr>
          <a:xfrm>
            <a:off x="875265" y="48500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A3A794C-43FE-48FD-D4D3-4A1058EAFFA4}"/>
              </a:ext>
            </a:extLst>
          </p:cNvPr>
          <p:cNvCxnSpPr/>
          <p:nvPr/>
        </p:nvCxnSpPr>
        <p:spPr>
          <a:xfrm>
            <a:off x="2511437" y="815693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060C5E4-159A-F33C-272D-02427CD89143}"/>
              </a:ext>
            </a:extLst>
          </p:cNvPr>
          <p:cNvSpPr txBox="1"/>
          <p:nvPr/>
        </p:nvSpPr>
        <p:spPr>
          <a:xfrm>
            <a:off x="2676451" y="2746688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33" name="図 3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C3D224C5-3A78-77D2-431F-9927D32AA65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10" y="528370"/>
            <a:ext cx="330491" cy="646478"/>
          </a:xfrm>
          <a:prstGeom prst="rect">
            <a:avLst/>
          </a:prstGeom>
        </p:spPr>
      </p:pic>
      <p:pic>
        <p:nvPicPr>
          <p:cNvPr id="34" name="図 3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F89441-F7BB-B57B-B377-ECB56826AD3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86950" y="1092428"/>
            <a:ext cx="330491" cy="646478"/>
          </a:xfrm>
          <a:prstGeom prst="rect">
            <a:avLst/>
          </a:prstGeom>
        </p:spPr>
      </p:pic>
      <p:pic>
        <p:nvPicPr>
          <p:cNvPr id="35" name="図 3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166AD89-24B3-9F7D-F11D-2C00CA313C0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09" y="1656486"/>
            <a:ext cx="330491" cy="646478"/>
          </a:xfrm>
          <a:prstGeom prst="rect">
            <a:avLst/>
          </a:prstGeom>
        </p:spPr>
      </p:pic>
      <p:pic>
        <p:nvPicPr>
          <p:cNvPr id="40" name="図 3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709E10B-6B43-984B-0DBD-28B62AF5352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10" y="2216628"/>
            <a:ext cx="330491" cy="646478"/>
          </a:xfrm>
          <a:prstGeom prst="rect">
            <a:avLst/>
          </a:prstGeom>
        </p:spPr>
      </p:pic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BA440BB-C304-EC1C-0EF3-A760958A7394}"/>
              </a:ext>
            </a:extLst>
          </p:cNvPr>
          <p:cNvCxnSpPr>
            <a:cxnSpLocks/>
          </p:cNvCxnSpPr>
          <p:nvPr/>
        </p:nvCxnSpPr>
        <p:spPr>
          <a:xfrm>
            <a:off x="2464702" y="1015045"/>
            <a:ext cx="1171967" cy="794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081049DC-D261-33AF-40BD-F02F4FB60007}"/>
              </a:ext>
            </a:extLst>
          </p:cNvPr>
          <p:cNvCxnSpPr>
            <a:cxnSpLocks/>
          </p:cNvCxnSpPr>
          <p:nvPr/>
        </p:nvCxnSpPr>
        <p:spPr>
          <a:xfrm>
            <a:off x="2508271" y="1439034"/>
            <a:ext cx="1128398" cy="465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18B13D8-1BC0-DC5B-B21E-CD18C1C60790}"/>
              </a:ext>
            </a:extLst>
          </p:cNvPr>
          <p:cNvCxnSpPr>
            <a:cxnSpLocks/>
          </p:cNvCxnSpPr>
          <p:nvPr/>
        </p:nvCxnSpPr>
        <p:spPr>
          <a:xfrm>
            <a:off x="2508271" y="1927456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012D1A2-200B-9806-2770-1A1B4A64F0F2}"/>
              </a:ext>
            </a:extLst>
          </p:cNvPr>
          <p:cNvCxnSpPr>
            <a:cxnSpLocks/>
          </p:cNvCxnSpPr>
          <p:nvPr/>
        </p:nvCxnSpPr>
        <p:spPr>
          <a:xfrm>
            <a:off x="2508271" y="2080287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DC0ABE6D-F619-D5CD-9043-8076FA04B27C}"/>
              </a:ext>
            </a:extLst>
          </p:cNvPr>
          <p:cNvCxnSpPr>
            <a:cxnSpLocks/>
          </p:cNvCxnSpPr>
          <p:nvPr/>
        </p:nvCxnSpPr>
        <p:spPr>
          <a:xfrm flipV="1">
            <a:off x="2490390" y="2281448"/>
            <a:ext cx="1146279" cy="312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C749911-6F52-5F9A-911A-7221C0FFD218}"/>
              </a:ext>
            </a:extLst>
          </p:cNvPr>
          <p:cNvSpPr txBox="1"/>
          <p:nvPr/>
        </p:nvSpPr>
        <p:spPr>
          <a:xfrm>
            <a:off x="1027954" y="3372510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FA2D73D-E802-2267-4468-18306E902AAA}"/>
              </a:ext>
            </a:extLst>
          </p:cNvPr>
          <p:cNvSpPr txBox="1"/>
          <p:nvPr/>
        </p:nvSpPr>
        <p:spPr>
          <a:xfrm>
            <a:off x="5077752" y="2150106"/>
            <a:ext cx="1801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 = 13/13 = 1</a:t>
            </a:r>
            <a:endParaRPr kumimoji="1" lang="ja-JP" altLang="en-US" sz="1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52006E9-4748-35CD-97CE-F8B340843AD4}"/>
                  </a:ext>
                </a:extLst>
              </p:cNvPr>
              <p:cNvSpPr txBox="1"/>
              <p:nvPr/>
            </p:nvSpPr>
            <p:spPr>
              <a:xfrm>
                <a:off x="5208309" y="1148019"/>
                <a:ext cx="1957844" cy="350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𝑴𝒖𝒕𝒂𝒏𝒕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𝒓𝒆𝒂𝒅𝒔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52006E9-4748-35CD-97CE-F8B340843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309" y="1148019"/>
                <a:ext cx="1957844" cy="350737"/>
              </a:xfrm>
              <a:prstGeom prst="rect">
                <a:avLst/>
              </a:prstGeom>
              <a:blipFill>
                <a:blip r:embed="rId8"/>
                <a:stretch>
                  <a:fillRect l="-1553" t="-5172" r="-1863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26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618730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" y="8641118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7518" y="8641118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514421" y="877515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148048" y="877515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812117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14355-C83C-B322-5D71-BD65BEF4C517}"/>
              </a:ext>
            </a:extLst>
          </p:cNvPr>
          <p:cNvSpPr txBox="1"/>
          <p:nvPr/>
        </p:nvSpPr>
        <p:spPr>
          <a:xfrm>
            <a:off x="654293" y="29406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43CECBE7-2ED7-E17E-6551-42BDE2DA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15" y="261857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25A7CE1A-AC8A-A9E8-DC7C-29D7F41E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8758" y="2618576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98010D-7D5B-9F95-5420-7BF2E04D2100}"/>
              </a:ext>
            </a:extLst>
          </p:cNvPr>
          <p:cNvSpPr txBox="1"/>
          <p:nvPr/>
        </p:nvSpPr>
        <p:spPr>
          <a:xfrm>
            <a:off x="2377686" y="275261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1767D-B6A0-3074-FE47-9ACDA127DD4B}"/>
              </a:ext>
            </a:extLst>
          </p:cNvPr>
          <p:cNvSpPr txBox="1"/>
          <p:nvPr/>
        </p:nvSpPr>
        <p:spPr>
          <a:xfrm>
            <a:off x="3049288" y="27526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図 1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9EED2BD-C006-CA2C-BC05-3DE4C31D7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96005" y="3703701"/>
            <a:ext cx="330491" cy="646478"/>
          </a:xfrm>
          <a:prstGeom prst="rect">
            <a:avLst/>
          </a:prstGeom>
        </p:spPr>
      </p:pic>
      <p:pic>
        <p:nvPicPr>
          <p:cNvPr id="15" name="図 1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F5F5C74-D1DB-FC68-7319-E17D0708D1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99761" y="3703701"/>
            <a:ext cx="330491" cy="646478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0514195D-3EC3-CCA2-1380-CD3D73FFA8E2}"/>
              </a:ext>
            </a:extLst>
          </p:cNvPr>
          <p:cNvSpPr/>
          <p:nvPr/>
        </p:nvSpPr>
        <p:spPr>
          <a:xfrm rot="19484603">
            <a:off x="2057247" y="3438615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95F864-C174-C873-64FF-210C46E07F74}"/>
              </a:ext>
            </a:extLst>
          </p:cNvPr>
          <p:cNvSpPr/>
          <p:nvPr/>
        </p:nvSpPr>
        <p:spPr>
          <a:xfrm>
            <a:off x="1980471" y="3532976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F42F09E-CC1E-728D-FAA5-F6B6CDAF7D22}"/>
              </a:ext>
            </a:extLst>
          </p:cNvPr>
          <p:cNvSpPr txBox="1"/>
          <p:nvPr/>
        </p:nvSpPr>
        <p:spPr>
          <a:xfrm>
            <a:off x="2745926" y="386926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EA3EBACD-4D65-BD3E-BE4A-DB0A8E7DA2C7}"/>
              </a:ext>
            </a:extLst>
          </p:cNvPr>
          <p:cNvSpPr/>
          <p:nvPr/>
        </p:nvSpPr>
        <p:spPr>
          <a:xfrm rot="2115397" flipH="1">
            <a:off x="3999660" y="343819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C4B92F-2D61-C2EF-B11B-439F5D6243CA}"/>
              </a:ext>
            </a:extLst>
          </p:cNvPr>
          <p:cNvSpPr txBox="1"/>
          <p:nvPr/>
        </p:nvSpPr>
        <p:spPr>
          <a:xfrm>
            <a:off x="1301004" y="3815411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EC4885-4E24-25C5-C804-CA4B1AFA9B7C}"/>
              </a:ext>
            </a:extLst>
          </p:cNvPr>
          <p:cNvSpPr txBox="1"/>
          <p:nvPr/>
        </p:nvSpPr>
        <p:spPr>
          <a:xfrm>
            <a:off x="640178" y="503928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87FFE9B3-BA50-066E-88E0-6B9745C9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000" y="471723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37B85F5A-4B67-BD8D-74FD-7A725D15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643" y="4717239"/>
            <a:ext cx="914400" cy="914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896927-6320-FC3B-70BC-44DB46CEEF34}"/>
              </a:ext>
            </a:extLst>
          </p:cNvPr>
          <p:cNvSpPr txBox="1"/>
          <p:nvPr/>
        </p:nvSpPr>
        <p:spPr>
          <a:xfrm>
            <a:off x="2363571" y="485127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AC7AF2-E4FD-F48A-DFEB-C353F581E312}"/>
              </a:ext>
            </a:extLst>
          </p:cNvPr>
          <p:cNvSpPr txBox="1"/>
          <p:nvPr/>
        </p:nvSpPr>
        <p:spPr>
          <a:xfrm>
            <a:off x="3035173" y="48512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図 1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FEC881-119B-D65F-7FD5-A2E7A69648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81890" y="5802364"/>
            <a:ext cx="330491" cy="646478"/>
          </a:xfrm>
          <a:prstGeom prst="rect">
            <a:avLst/>
          </a:prstGeom>
        </p:spPr>
      </p:pic>
      <p:pic>
        <p:nvPicPr>
          <p:cNvPr id="19" name="図 1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497F682-142A-4080-E8FD-CBC6D3D094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85646" y="5802364"/>
            <a:ext cx="330491" cy="646478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A9E74BB4-6684-BB86-A9BD-FFA9543E9AAF}"/>
              </a:ext>
            </a:extLst>
          </p:cNvPr>
          <p:cNvSpPr/>
          <p:nvPr/>
        </p:nvSpPr>
        <p:spPr>
          <a:xfrm rot="19484603">
            <a:off x="2043132" y="553727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9C21AF9-6D4C-4D66-28BD-84BE28338C03}"/>
              </a:ext>
            </a:extLst>
          </p:cNvPr>
          <p:cNvSpPr/>
          <p:nvPr/>
        </p:nvSpPr>
        <p:spPr>
          <a:xfrm>
            <a:off x="1966356" y="5631639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8021C-19C7-1E1C-C118-2BF994C2B51A}"/>
              </a:ext>
            </a:extLst>
          </p:cNvPr>
          <p:cNvSpPr txBox="1"/>
          <p:nvPr/>
        </p:nvSpPr>
        <p:spPr>
          <a:xfrm>
            <a:off x="2731811" y="596792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60D19B5-0FF4-66C3-1DF8-0108977DE2FF}"/>
              </a:ext>
            </a:extLst>
          </p:cNvPr>
          <p:cNvSpPr/>
          <p:nvPr/>
        </p:nvSpPr>
        <p:spPr>
          <a:xfrm rot="2115397" flipH="1">
            <a:off x="3985545" y="553686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40802C-ED97-FB3C-7037-69EAAC5BA9E7}"/>
              </a:ext>
            </a:extLst>
          </p:cNvPr>
          <p:cNvSpPr txBox="1"/>
          <p:nvPr/>
        </p:nvSpPr>
        <p:spPr>
          <a:xfrm>
            <a:off x="1286889" y="591407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3A9D2DC-839C-0249-BDC3-60143ACA9608}"/>
              </a:ext>
            </a:extLst>
          </p:cNvPr>
          <p:cNvSpPr/>
          <p:nvPr/>
        </p:nvSpPr>
        <p:spPr>
          <a:xfrm>
            <a:off x="363867" y="6846577"/>
            <a:ext cx="2791255" cy="210916"/>
          </a:xfrm>
          <a:prstGeom prst="wedgeRoundRectCallout">
            <a:avLst>
              <a:gd name="adj1" fmla="val 19747"/>
              <a:gd name="adj2" fmla="val -2296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DA88D91-3C59-35FE-5341-C3BE560DA654}"/>
              </a:ext>
            </a:extLst>
          </p:cNvPr>
          <p:cNvSpPr txBox="1"/>
          <p:nvPr/>
        </p:nvSpPr>
        <p:spPr>
          <a:xfrm>
            <a:off x="360465" y="652455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1F00D350-C1C6-C677-66EB-486F74002E96}"/>
              </a:ext>
            </a:extLst>
          </p:cNvPr>
          <p:cNvSpPr/>
          <p:nvPr/>
        </p:nvSpPr>
        <p:spPr>
          <a:xfrm>
            <a:off x="3990975" y="624840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FB3EB-9776-CD47-6F9F-AD2DA5DF2BAD}"/>
              </a:ext>
            </a:extLst>
          </p:cNvPr>
          <p:cNvSpPr txBox="1"/>
          <p:nvPr/>
        </p:nvSpPr>
        <p:spPr>
          <a:xfrm>
            <a:off x="4173442" y="653529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FB3920E-19C7-D27A-28E3-A6CA22D2CA67}"/>
              </a:ext>
            </a:extLst>
          </p:cNvPr>
          <p:cNvSpPr/>
          <p:nvPr/>
        </p:nvSpPr>
        <p:spPr>
          <a:xfrm>
            <a:off x="3605249" y="6846577"/>
            <a:ext cx="1345630" cy="218078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??????…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3DA7D2-A83A-598E-0057-841809AAA21E}"/>
              </a:ext>
            </a:extLst>
          </p:cNvPr>
          <p:cNvSpPr txBox="1"/>
          <p:nvPr/>
        </p:nvSpPr>
        <p:spPr>
          <a:xfrm>
            <a:off x="2990868" y="6767369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00B94A5-5712-6EE0-4F40-300AC50C9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16063" y="451431"/>
            <a:ext cx="330491" cy="646478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5056F51-C24A-9D05-B2EA-BFF7272286ED}"/>
              </a:ext>
            </a:extLst>
          </p:cNvPr>
          <p:cNvSpPr/>
          <p:nvPr/>
        </p:nvSpPr>
        <p:spPr>
          <a:xfrm>
            <a:off x="139630" y="1781394"/>
            <a:ext cx="2791255" cy="21091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6E3474-896F-422E-102B-4B57CC5935CC}"/>
              </a:ext>
            </a:extLst>
          </p:cNvPr>
          <p:cNvSpPr txBox="1"/>
          <p:nvPr/>
        </p:nvSpPr>
        <p:spPr>
          <a:xfrm>
            <a:off x="718784" y="1289074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ADB4AD9-3330-10D8-2BBB-C291BAF9DAF9}"/>
              </a:ext>
            </a:extLst>
          </p:cNvPr>
          <p:cNvCxnSpPr/>
          <p:nvPr/>
        </p:nvCxnSpPr>
        <p:spPr>
          <a:xfrm>
            <a:off x="1716036" y="1208724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93FA56-3130-4EE5-7566-39B44FAD6C4D}"/>
              </a:ext>
            </a:extLst>
          </p:cNvPr>
          <p:cNvCxnSpPr/>
          <p:nvPr/>
        </p:nvCxnSpPr>
        <p:spPr>
          <a:xfrm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9BC081-EF42-8BD6-DE95-779E26D05492}"/>
              </a:ext>
            </a:extLst>
          </p:cNvPr>
          <p:cNvCxnSpPr>
            <a:cxnSpLocks/>
          </p:cNvCxnSpPr>
          <p:nvPr/>
        </p:nvCxnSpPr>
        <p:spPr>
          <a:xfrm flipH="1"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B827EA-4CC9-F6C3-2CD8-54CC44BF3C55}"/>
              </a:ext>
            </a:extLst>
          </p:cNvPr>
          <p:cNvCxnSpPr>
            <a:cxnSpLocks/>
          </p:cNvCxnSpPr>
          <p:nvPr/>
        </p:nvCxnSpPr>
        <p:spPr>
          <a:xfrm>
            <a:off x="2039886" y="797486"/>
            <a:ext cx="1389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F4B9A62-3421-5D8A-7191-173CE27A4A01}"/>
              </a:ext>
            </a:extLst>
          </p:cNvPr>
          <p:cNvCxnSpPr/>
          <p:nvPr/>
        </p:nvCxnSpPr>
        <p:spPr>
          <a:xfrm>
            <a:off x="365760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224CA8-122C-64C8-DE2B-271C941CFCF4}"/>
              </a:ext>
            </a:extLst>
          </p:cNvPr>
          <p:cNvCxnSpPr/>
          <p:nvPr/>
        </p:nvCxnSpPr>
        <p:spPr>
          <a:xfrm>
            <a:off x="3867150" y="8445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29A3CA-3690-867F-BBB0-39A41DBBA132}"/>
              </a:ext>
            </a:extLst>
          </p:cNvPr>
          <p:cNvCxnSpPr/>
          <p:nvPr/>
        </p:nvCxnSpPr>
        <p:spPr>
          <a:xfrm>
            <a:off x="3657600" y="10096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0FEC0D-8A69-C3D7-D13B-A11EE76CF5DC}"/>
              </a:ext>
            </a:extLst>
          </p:cNvPr>
          <p:cNvCxnSpPr/>
          <p:nvPr/>
        </p:nvCxnSpPr>
        <p:spPr>
          <a:xfrm>
            <a:off x="3962400" y="1100744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69367D0-B5C4-862A-F96B-F204BC007B56}"/>
              </a:ext>
            </a:extLst>
          </p:cNvPr>
          <p:cNvCxnSpPr/>
          <p:nvPr/>
        </p:nvCxnSpPr>
        <p:spPr>
          <a:xfrm>
            <a:off x="3987800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E4B7F14-814B-EC9E-C52C-A810FB728E72}"/>
              </a:ext>
            </a:extLst>
          </p:cNvPr>
          <p:cNvCxnSpPr/>
          <p:nvPr/>
        </p:nvCxnSpPr>
        <p:spPr>
          <a:xfrm>
            <a:off x="4038600" y="93303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AB854FF-0E89-E3D2-42E4-C0BC3325B374}"/>
              </a:ext>
            </a:extLst>
          </p:cNvPr>
          <p:cNvCxnSpPr/>
          <p:nvPr/>
        </p:nvCxnSpPr>
        <p:spPr>
          <a:xfrm>
            <a:off x="424815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DAA7955-9C02-1F80-447B-0119AB802FDA}"/>
              </a:ext>
            </a:extLst>
          </p:cNvPr>
          <p:cNvCxnSpPr/>
          <p:nvPr/>
        </p:nvCxnSpPr>
        <p:spPr>
          <a:xfrm>
            <a:off x="4400550" y="8064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ED891F3-F7A7-8EAA-691A-9FC52603C13B}"/>
              </a:ext>
            </a:extLst>
          </p:cNvPr>
          <p:cNvCxnSpPr/>
          <p:nvPr/>
        </p:nvCxnSpPr>
        <p:spPr>
          <a:xfrm>
            <a:off x="4311650" y="104137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537AC75-F2E6-2CCE-C0EB-D3E82B0E167B}"/>
              </a:ext>
            </a:extLst>
          </p:cNvPr>
          <p:cNvCxnSpPr/>
          <p:nvPr/>
        </p:nvCxnSpPr>
        <p:spPr>
          <a:xfrm>
            <a:off x="4038600" y="7302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24213C-0846-A126-FD9E-1FE1F8B85534}"/>
              </a:ext>
            </a:extLst>
          </p:cNvPr>
          <p:cNvCxnSpPr/>
          <p:nvPr/>
        </p:nvCxnSpPr>
        <p:spPr>
          <a:xfrm>
            <a:off x="4416425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E0274A-EDD7-43B6-AB37-D101D6667CCC}"/>
              </a:ext>
            </a:extLst>
          </p:cNvPr>
          <p:cNvSpPr txBox="1"/>
          <p:nvPr/>
        </p:nvSpPr>
        <p:spPr>
          <a:xfrm>
            <a:off x="3552749" y="171391"/>
            <a:ext cx="123840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DNA fragment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296BC10-6714-11F4-B4A3-D259EA2B379A}"/>
              </a:ext>
            </a:extLst>
          </p:cNvPr>
          <p:cNvSpPr txBox="1"/>
          <p:nvPr/>
        </p:nvSpPr>
        <p:spPr>
          <a:xfrm>
            <a:off x="4114649" y="1288600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CF9DCEF-18D8-EF90-B78F-9F8EB57A2B7E}"/>
              </a:ext>
            </a:extLst>
          </p:cNvPr>
          <p:cNvCxnSpPr/>
          <p:nvPr/>
        </p:nvCxnSpPr>
        <p:spPr>
          <a:xfrm>
            <a:off x="4102251" y="1208250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C6A8139D-B9D2-3AFC-FE5C-B280086E65A3}"/>
              </a:ext>
            </a:extLst>
          </p:cNvPr>
          <p:cNvSpPr/>
          <p:nvPr/>
        </p:nvSpPr>
        <p:spPr>
          <a:xfrm>
            <a:off x="3712011" y="178060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8A2F2792-8315-A4AC-234E-3DB7C0219A64}"/>
              </a:ext>
            </a:extLst>
          </p:cNvPr>
          <p:cNvSpPr/>
          <p:nvPr/>
        </p:nvSpPr>
        <p:spPr>
          <a:xfrm>
            <a:off x="3375650" y="2148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37EC118-A66F-8042-C114-DB701E972B53}"/>
              </a:ext>
            </a:extLst>
          </p:cNvPr>
          <p:cNvSpPr txBox="1"/>
          <p:nvPr/>
        </p:nvSpPr>
        <p:spPr>
          <a:xfrm>
            <a:off x="115818" y="1951995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Whole chromosome</a:t>
            </a:r>
            <a:endParaRPr kumimoji="1" lang="ja-JP" altLang="en-US" sz="1100" dirty="0"/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2F440591-521A-DDCB-135F-5B9762250DFB}"/>
              </a:ext>
            </a:extLst>
          </p:cNvPr>
          <p:cNvSpPr/>
          <p:nvPr/>
        </p:nvSpPr>
        <p:spPr>
          <a:xfrm>
            <a:off x="4667250" y="187900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52" name="吹き出し: 角を丸めた四角形 51">
            <a:extLst>
              <a:ext uri="{FF2B5EF4-FFF2-40B4-BE49-F238E27FC236}">
                <a16:creationId xmlns:a16="http://schemas.microsoft.com/office/drawing/2014/main" id="{4D384A4D-0FDE-39B7-A220-7BA268065C5B}"/>
              </a:ext>
            </a:extLst>
          </p:cNvPr>
          <p:cNvSpPr/>
          <p:nvPr/>
        </p:nvSpPr>
        <p:spPr>
          <a:xfrm>
            <a:off x="4179575" y="251666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307764F1-C176-CE14-C979-7744BC0558FE}"/>
              </a:ext>
            </a:extLst>
          </p:cNvPr>
          <p:cNvSpPr/>
          <p:nvPr/>
        </p:nvSpPr>
        <p:spPr>
          <a:xfrm>
            <a:off x="4476750" y="221609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C4142B-9870-CEF4-F855-03F230EE823F}"/>
              </a:ext>
            </a:extLst>
          </p:cNvPr>
          <p:cNvSpPr txBox="1"/>
          <p:nvPr/>
        </p:nvSpPr>
        <p:spPr>
          <a:xfrm>
            <a:off x="5569600" y="213514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468FD4-C36F-A85E-5D8A-705C36DDD8AC}"/>
              </a:ext>
            </a:extLst>
          </p:cNvPr>
          <p:cNvSpPr txBox="1"/>
          <p:nvPr/>
        </p:nvSpPr>
        <p:spPr>
          <a:xfrm>
            <a:off x="3339798" y="2239756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807935" y="313133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757" y="2809289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2400" y="2809289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7C7440-D927-3AD5-1E9C-13E55EF849B9}"/>
              </a:ext>
            </a:extLst>
          </p:cNvPr>
          <p:cNvSpPr txBox="1"/>
          <p:nvPr/>
        </p:nvSpPr>
        <p:spPr>
          <a:xfrm>
            <a:off x="2531328" y="294332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CC0C21-B656-B501-A27B-682B2F2C0480}"/>
              </a:ext>
            </a:extLst>
          </p:cNvPr>
          <p:cNvSpPr txBox="1"/>
          <p:nvPr/>
        </p:nvSpPr>
        <p:spPr>
          <a:xfrm>
            <a:off x="3202930" y="294332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図 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B511F6C-2218-386A-E1F9-96F5B1CA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49647" y="3894414"/>
            <a:ext cx="330491" cy="646478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853403" y="3894414"/>
            <a:ext cx="330491" cy="64647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F22E6AE-CE06-195F-347F-62C924910ADA}"/>
              </a:ext>
            </a:extLst>
          </p:cNvPr>
          <p:cNvSpPr/>
          <p:nvPr/>
        </p:nvSpPr>
        <p:spPr>
          <a:xfrm rot="19484603">
            <a:off x="2210889" y="362932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60E4B8-83CB-CAA1-A2DD-20DB8187600E}"/>
              </a:ext>
            </a:extLst>
          </p:cNvPr>
          <p:cNvSpPr txBox="1"/>
          <p:nvPr/>
        </p:nvSpPr>
        <p:spPr>
          <a:xfrm>
            <a:off x="2899568" y="405997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02AE2827-762D-BC8F-DAD4-6893FD508A20}"/>
              </a:ext>
            </a:extLst>
          </p:cNvPr>
          <p:cNvSpPr/>
          <p:nvPr/>
        </p:nvSpPr>
        <p:spPr>
          <a:xfrm rot="2115397" flipH="1">
            <a:off x="4153302" y="362891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054D29-801D-BC0F-D241-0E40ACCCBB8C}"/>
              </a:ext>
            </a:extLst>
          </p:cNvPr>
          <p:cNvSpPr txBox="1"/>
          <p:nvPr/>
        </p:nvSpPr>
        <p:spPr>
          <a:xfrm>
            <a:off x="1454646" y="400612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E8FC3E-6700-F877-DF30-C6FD573AB3F2}"/>
              </a:ext>
            </a:extLst>
          </p:cNvPr>
          <p:cNvSpPr txBox="1"/>
          <p:nvPr/>
        </p:nvSpPr>
        <p:spPr>
          <a:xfrm>
            <a:off x="528222" y="461660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0B60D9-9A92-E836-0807-B90EDE4413D0}"/>
              </a:ext>
            </a:extLst>
          </p:cNvPr>
          <p:cNvSpPr/>
          <p:nvPr/>
        </p:nvSpPr>
        <p:spPr>
          <a:xfrm>
            <a:off x="4158732" y="434045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4341199" y="462734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3767044" y="5052909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3430683" y="542093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4722283" y="5151308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4234608" y="578896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4531783" y="548840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5624633" y="5407454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03A723-C384-DD2F-078B-6F8512CEDD49}"/>
              </a:ext>
            </a:extLst>
          </p:cNvPr>
          <p:cNvSpPr txBox="1"/>
          <p:nvPr/>
        </p:nvSpPr>
        <p:spPr>
          <a:xfrm>
            <a:off x="3394831" y="5512061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152166" y="5018508"/>
            <a:ext cx="2791255" cy="210916"/>
          </a:xfrm>
          <a:prstGeom prst="wedgeRoundRectCallout">
            <a:avLst>
              <a:gd name="adj1" fmla="val 33852"/>
              <a:gd name="adj2" fmla="val -2617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58" name="矢印: 下 57">
            <a:extLst>
              <a:ext uri="{FF2B5EF4-FFF2-40B4-BE49-F238E27FC236}">
                <a16:creationId xmlns:a16="http://schemas.microsoft.com/office/drawing/2014/main" id="{11606BF7-713F-A269-FFC5-414C75EEE700}"/>
              </a:ext>
            </a:extLst>
          </p:cNvPr>
          <p:cNvSpPr/>
          <p:nvPr/>
        </p:nvSpPr>
        <p:spPr>
          <a:xfrm flipH="1">
            <a:off x="2940734" y="603182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4C64435-E0D1-BFAA-E31F-F52B31D9DF4F}"/>
              </a:ext>
            </a:extLst>
          </p:cNvPr>
          <p:cNvSpPr txBox="1"/>
          <p:nvPr/>
        </p:nvSpPr>
        <p:spPr>
          <a:xfrm>
            <a:off x="3384832" y="6059461"/>
            <a:ext cx="180672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Short read alignment</a:t>
            </a:r>
            <a:endParaRPr kumimoji="1" lang="ja-JP" altLang="en-US" sz="14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D3DF15-35B6-BBF6-5946-34856F147241}"/>
              </a:ext>
            </a:extLst>
          </p:cNvPr>
          <p:cNvSpPr/>
          <p:nvPr/>
        </p:nvSpPr>
        <p:spPr>
          <a:xfrm>
            <a:off x="76309" y="4930147"/>
            <a:ext cx="5960424" cy="1110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AFAE487D-6314-73F1-EF66-3EB1DAFC0702}"/>
              </a:ext>
            </a:extLst>
          </p:cNvPr>
          <p:cNvSpPr/>
          <p:nvPr/>
        </p:nvSpPr>
        <p:spPr>
          <a:xfrm>
            <a:off x="1618533" y="6525021"/>
            <a:ext cx="3311607" cy="210916"/>
          </a:xfrm>
          <a:prstGeom prst="wedgeRoundRectCallout">
            <a:avLst>
              <a:gd name="adj1" fmla="val 32487"/>
              <a:gd name="adj2" fmla="val -3293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ATGCATGCATGCATGC…………ATGCATCCA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4E0A2A31-51E5-D35A-4470-9AF46BB86E01}"/>
              </a:ext>
            </a:extLst>
          </p:cNvPr>
          <p:cNvSpPr/>
          <p:nvPr/>
        </p:nvSpPr>
        <p:spPr>
          <a:xfrm>
            <a:off x="1607525" y="700533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kumimoji="1" lang="ja-JP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B43C7568-D7A1-BC20-139B-D5545CB61376}"/>
              </a:ext>
            </a:extLst>
          </p:cNvPr>
          <p:cNvSpPr/>
          <p:nvPr/>
        </p:nvSpPr>
        <p:spPr>
          <a:xfrm>
            <a:off x="2367936" y="761335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CATGCA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3BE03244-EA20-FED8-EDF5-CDF41D5D49C5}"/>
              </a:ext>
            </a:extLst>
          </p:cNvPr>
          <p:cNvSpPr/>
          <p:nvPr/>
        </p:nvSpPr>
        <p:spPr>
          <a:xfrm>
            <a:off x="2043276" y="7208006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FEEC874-FE75-33F0-C65C-9ABB7FD3CD5A}"/>
              </a:ext>
            </a:extLst>
          </p:cNvPr>
          <p:cNvSpPr/>
          <p:nvPr/>
        </p:nvSpPr>
        <p:spPr>
          <a:xfrm>
            <a:off x="3744970" y="7000740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EABF9B7-8135-E886-4C71-C6AFAADB7E3F}"/>
              </a:ext>
            </a:extLst>
          </p:cNvPr>
          <p:cNvSpPr/>
          <p:nvPr/>
        </p:nvSpPr>
        <p:spPr>
          <a:xfrm>
            <a:off x="3963552" y="7204212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GCATCC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349CE127-63B4-7FDD-4428-39B816F0DD20}"/>
              </a:ext>
            </a:extLst>
          </p:cNvPr>
          <p:cNvSpPr/>
          <p:nvPr/>
        </p:nvSpPr>
        <p:spPr>
          <a:xfrm>
            <a:off x="2043276" y="741068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1F91BFA0-0D11-3827-F6D2-0B13C296406B}"/>
              </a:ext>
            </a:extLst>
          </p:cNvPr>
          <p:cNvSpPr/>
          <p:nvPr/>
        </p:nvSpPr>
        <p:spPr>
          <a:xfrm>
            <a:off x="4074817" y="740768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3A5E01-A670-F74A-117D-0BFC5B0C3636}"/>
              </a:ext>
            </a:extLst>
          </p:cNvPr>
          <p:cNvSpPr txBox="1"/>
          <p:nvPr/>
        </p:nvSpPr>
        <p:spPr>
          <a:xfrm>
            <a:off x="3302390" y="7096648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C9F3C91-6F84-7EE3-FA42-F01BAEFC79A9}"/>
              </a:ext>
            </a:extLst>
          </p:cNvPr>
          <p:cNvSpPr txBox="1"/>
          <p:nvPr/>
        </p:nvSpPr>
        <p:spPr>
          <a:xfrm>
            <a:off x="23668" y="6453724"/>
            <a:ext cx="157564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D69B7FF-B803-5F71-E3B3-3127AEA15F87}"/>
              </a:ext>
            </a:extLst>
          </p:cNvPr>
          <p:cNvSpPr txBox="1"/>
          <p:nvPr/>
        </p:nvSpPr>
        <p:spPr>
          <a:xfrm>
            <a:off x="572645" y="7220727"/>
            <a:ext cx="1026663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0A6D229-7AFF-30AF-5C9E-9FB5B8FC26F1}"/>
              </a:ext>
            </a:extLst>
          </p:cNvPr>
          <p:cNvSpPr/>
          <p:nvPr/>
        </p:nvSpPr>
        <p:spPr>
          <a:xfrm>
            <a:off x="2253602" y="6525021"/>
            <a:ext cx="132238" cy="1031546"/>
          </a:xfrm>
          <a:prstGeom prst="rect">
            <a:avLst/>
          </a:prstGeom>
          <a:noFill/>
          <a:ln w="19050">
            <a:solidFill>
              <a:srgbClr val="DAA82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85A53D9-8496-DC03-CDD9-EC21D38BC9D2}"/>
              </a:ext>
            </a:extLst>
          </p:cNvPr>
          <p:cNvSpPr/>
          <p:nvPr/>
        </p:nvSpPr>
        <p:spPr>
          <a:xfrm>
            <a:off x="3434542" y="8456769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D9E151-3609-D15B-E0AD-1E380863D4FF}"/>
              </a:ext>
            </a:extLst>
          </p:cNvPr>
          <p:cNvSpPr txBox="1"/>
          <p:nvPr/>
        </p:nvSpPr>
        <p:spPr>
          <a:xfrm>
            <a:off x="870263" y="8363405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B2445B66-CA28-85A6-DE4E-B86043CF1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085" y="8041357"/>
            <a:ext cx="914400" cy="914400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D21F8864-139D-C29B-F142-6F769E05B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753" y="8041357"/>
            <a:ext cx="914400" cy="9144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783D6A-5BA3-ACD7-B841-4F3BC7E47CCA}"/>
              </a:ext>
            </a:extLst>
          </p:cNvPr>
          <p:cNvSpPr txBox="1"/>
          <p:nvPr/>
        </p:nvSpPr>
        <p:spPr>
          <a:xfrm>
            <a:off x="2593656" y="8175391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71D672C-A0C3-7E7A-099A-0CD4BD406E9C}"/>
              </a:ext>
            </a:extLst>
          </p:cNvPr>
          <p:cNvSpPr txBox="1"/>
          <p:nvPr/>
        </p:nvSpPr>
        <p:spPr>
          <a:xfrm>
            <a:off x="3296134" y="8198560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63DE80-3DDD-7B82-4B86-1437335DE266}"/>
              </a:ext>
            </a:extLst>
          </p:cNvPr>
          <p:cNvSpPr txBox="1"/>
          <p:nvPr/>
        </p:nvSpPr>
        <p:spPr>
          <a:xfrm>
            <a:off x="4227283" y="81753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E324647D-67D5-B490-58CA-425F6118B422}"/>
              </a:ext>
            </a:extLst>
          </p:cNvPr>
          <p:cNvSpPr/>
          <p:nvPr/>
        </p:nvSpPr>
        <p:spPr>
          <a:xfrm>
            <a:off x="845657" y="9198695"/>
            <a:ext cx="2791255" cy="210916"/>
          </a:xfrm>
          <a:prstGeom prst="wedgeRoundRectCallout">
            <a:avLst>
              <a:gd name="adj1" fmla="val -9145"/>
              <a:gd name="adj2" fmla="val -17142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40367533-F5B1-6DC2-0B35-6FF8C5A3588F}"/>
              </a:ext>
            </a:extLst>
          </p:cNvPr>
          <p:cNvSpPr/>
          <p:nvPr/>
        </p:nvSpPr>
        <p:spPr>
          <a:xfrm>
            <a:off x="3971925" y="9198695"/>
            <a:ext cx="2791255" cy="210916"/>
          </a:xfrm>
          <a:prstGeom prst="wedgeRoundRectCallout">
            <a:avLst>
              <a:gd name="adj1" fmla="val 10988"/>
              <a:gd name="adj2" fmla="val -18046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dirty="0"/>
              <a:t>GCATGCATGC…ATGCATCCA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2487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552243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640384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6463713" y="1684785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6247653" y="124203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0EDC418-7E92-8A61-B73C-610CBD89ED6F}"/>
              </a:ext>
            </a:extLst>
          </p:cNvPr>
          <p:cNvSpPr txBox="1"/>
          <p:nvPr/>
        </p:nvSpPr>
        <p:spPr>
          <a:xfrm>
            <a:off x="4511159" y="1686679"/>
            <a:ext cx="966411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SAM file</a:t>
            </a:r>
          </a:p>
          <a:p>
            <a:pPr algn="ctr"/>
            <a:r>
              <a:rPr kumimoji="1" lang="en-US" altLang="ja-JP" sz="1100" dirty="0"/>
              <a:t>(text format)</a:t>
            </a:r>
            <a:endParaRPr kumimoji="1" lang="ja-JP" altLang="en-US" sz="11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F3A1C25-4833-768D-7599-17837F778B74}"/>
              </a:ext>
            </a:extLst>
          </p:cNvPr>
          <p:cNvCxnSpPr/>
          <p:nvPr/>
        </p:nvCxnSpPr>
        <p:spPr>
          <a:xfrm>
            <a:off x="5313262" y="184056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9D87CD9-9E73-BB0E-DEB4-A5D5218E65F0}"/>
              </a:ext>
            </a:extLst>
          </p:cNvPr>
          <p:cNvSpPr txBox="1"/>
          <p:nvPr/>
        </p:nvSpPr>
        <p:spPr>
          <a:xfrm>
            <a:off x="4086" y="3277553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C641D775-130D-E685-4CB5-477D90039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3622531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FFA25D39-6D6C-9EA9-659C-65FB015CE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5073240"/>
            <a:ext cx="914400" cy="914400"/>
          </a:xfrm>
          <a:prstGeom prst="rect">
            <a:avLst/>
          </a:prstGeom>
        </p:spPr>
      </p:pic>
      <p:pic>
        <p:nvPicPr>
          <p:cNvPr id="54" name="図 5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C095211-7EC0-0DD4-D351-94543AA6CA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5220227"/>
            <a:ext cx="330491" cy="646478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7B327AD-A4BA-0175-A815-685D76181464}"/>
              </a:ext>
            </a:extLst>
          </p:cNvPr>
          <p:cNvSpPr txBox="1"/>
          <p:nvPr/>
        </p:nvSpPr>
        <p:spPr>
          <a:xfrm>
            <a:off x="1953761" y="5187879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B250B36-BE4A-8EB7-3A3B-261173BAAF65}"/>
              </a:ext>
            </a:extLst>
          </p:cNvPr>
          <p:cNvSpPr txBox="1"/>
          <p:nvPr/>
        </p:nvSpPr>
        <p:spPr>
          <a:xfrm>
            <a:off x="826991" y="4962980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58" name="Picture 2" descr="National Center for Biotechnology Information">
            <a:extLst>
              <a:ext uri="{FF2B5EF4-FFF2-40B4-BE49-F238E27FC236}">
                <a16:creationId xmlns:a16="http://schemas.microsoft.com/office/drawing/2014/main" id="{F9CF89A8-2D2C-E0DB-308F-64281E0E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3536480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FF504BD-4E76-CE2F-0512-4D4BD435E63D}"/>
              </a:ext>
            </a:extLst>
          </p:cNvPr>
          <p:cNvCxnSpPr/>
          <p:nvPr/>
        </p:nvCxnSpPr>
        <p:spPr>
          <a:xfrm>
            <a:off x="960120" y="5512560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8375404-D6E6-3989-72AD-CC33DCF98972}"/>
              </a:ext>
            </a:extLst>
          </p:cNvPr>
          <p:cNvCxnSpPr/>
          <p:nvPr/>
        </p:nvCxnSpPr>
        <p:spPr>
          <a:xfrm>
            <a:off x="1944471" y="5517817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B3C3F09-957B-BE4F-0D58-6763B8765164}"/>
              </a:ext>
            </a:extLst>
          </p:cNvPr>
          <p:cNvSpPr txBox="1"/>
          <p:nvPr/>
        </p:nvSpPr>
        <p:spPr>
          <a:xfrm>
            <a:off x="826990" y="3598745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D8230B6-A76A-3885-F461-719081782CF2}"/>
              </a:ext>
            </a:extLst>
          </p:cNvPr>
          <p:cNvCxnSpPr/>
          <p:nvPr/>
        </p:nvCxnSpPr>
        <p:spPr>
          <a:xfrm>
            <a:off x="960120" y="4148325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AD2006D-68FF-D55C-F7FB-5A105FEC0832}"/>
              </a:ext>
            </a:extLst>
          </p:cNvPr>
          <p:cNvCxnSpPr/>
          <p:nvPr/>
        </p:nvCxnSpPr>
        <p:spPr>
          <a:xfrm>
            <a:off x="2652660" y="4148325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184AAA4-94E0-6C99-A0CD-88A53B32358D}"/>
              </a:ext>
            </a:extLst>
          </p:cNvPr>
          <p:cNvSpPr txBox="1"/>
          <p:nvPr/>
        </p:nvSpPr>
        <p:spPr>
          <a:xfrm>
            <a:off x="2935999" y="3886715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BBF39C-0EAF-8C46-3046-46A32F965E7C}"/>
              </a:ext>
            </a:extLst>
          </p:cNvPr>
          <p:cNvSpPr txBox="1"/>
          <p:nvPr/>
        </p:nvSpPr>
        <p:spPr>
          <a:xfrm>
            <a:off x="2935999" y="5273612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AFC96399-4962-BDC1-31DB-9FAB39B5A1C9}"/>
              </a:ext>
            </a:extLst>
          </p:cNvPr>
          <p:cNvSpPr/>
          <p:nvPr/>
        </p:nvSpPr>
        <p:spPr>
          <a:xfrm>
            <a:off x="3703320" y="4355089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C71F528-CBD7-7DCB-2418-72C107F3B568}"/>
              </a:ext>
            </a:extLst>
          </p:cNvPr>
          <p:cNvSpPr txBox="1"/>
          <p:nvPr/>
        </p:nvSpPr>
        <p:spPr>
          <a:xfrm>
            <a:off x="3670025" y="4685410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60D8E62-64BE-ADB6-E606-DC2B2DC01316}"/>
              </a:ext>
            </a:extLst>
          </p:cNvPr>
          <p:cNvSpPr txBox="1"/>
          <p:nvPr/>
        </p:nvSpPr>
        <p:spPr>
          <a:xfrm>
            <a:off x="2777427" y="4677458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0730E67-80FA-2B21-5755-DF294A231792}"/>
              </a:ext>
            </a:extLst>
          </p:cNvPr>
          <p:cNvCxnSpPr/>
          <p:nvPr/>
        </p:nvCxnSpPr>
        <p:spPr>
          <a:xfrm>
            <a:off x="4335043" y="4839298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E9D2942-9DDF-90EA-47F8-55A88770387C}"/>
              </a:ext>
            </a:extLst>
          </p:cNvPr>
          <p:cNvSpPr txBox="1"/>
          <p:nvPr/>
        </p:nvSpPr>
        <p:spPr>
          <a:xfrm>
            <a:off x="4638514" y="4677458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260D2F4-F44B-E5DB-B97F-23D612FAD97D}"/>
              </a:ext>
            </a:extLst>
          </p:cNvPr>
          <p:cNvCxnSpPr/>
          <p:nvPr/>
        </p:nvCxnSpPr>
        <p:spPr>
          <a:xfrm>
            <a:off x="5519923" y="483929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6F562D5-36B4-D201-3891-FAE222898B7A}"/>
              </a:ext>
            </a:extLst>
          </p:cNvPr>
          <p:cNvSpPr txBox="1"/>
          <p:nvPr/>
        </p:nvSpPr>
        <p:spPr>
          <a:xfrm>
            <a:off x="5579793" y="4683514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83F505C-3C83-714B-0AF2-8D8A4C87EF4A}"/>
              </a:ext>
            </a:extLst>
          </p:cNvPr>
          <p:cNvSpPr txBox="1"/>
          <p:nvPr/>
        </p:nvSpPr>
        <p:spPr>
          <a:xfrm>
            <a:off x="5363733" y="424076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pic>
        <p:nvPicPr>
          <p:cNvPr id="77" name="図 76" descr="タイムライン&#10;&#10;自動的に生成された説明">
            <a:extLst>
              <a:ext uri="{FF2B5EF4-FFF2-40B4-BE49-F238E27FC236}">
                <a16:creationId xmlns:a16="http://schemas.microsoft.com/office/drawing/2014/main" id="{740A90B1-4E53-3D98-5711-DACC1E0E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90" y="5757471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4DEA037-C480-38ED-CAD1-6DB5306377B0}"/>
              </a:ext>
            </a:extLst>
          </p:cNvPr>
          <p:cNvCxnSpPr>
            <a:cxnSpLocks/>
          </p:cNvCxnSpPr>
          <p:nvPr/>
        </p:nvCxnSpPr>
        <p:spPr>
          <a:xfrm rot="5400000">
            <a:off x="6014243" y="527207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AE2DABD-88F7-C86C-2485-25B3B9A05277}"/>
              </a:ext>
            </a:extLst>
          </p:cNvPr>
          <p:cNvSpPr txBox="1"/>
          <p:nvPr/>
        </p:nvSpPr>
        <p:spPr>
          <a:xfrm>
            <a:off x="5909590" y="5395740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BBA77C7-4E76-5C57-31AB-CA0468D61BC6}"/>
              </a:ext>
            </a:extLst>
          </p:cNvPr>
          <p:cNvSpPr txBox="1"/>
          <p:nvPr/>
        </p:nvSpPr>
        <p:spPr>
          <a:xfrm>
            <a:off x="4239178" y="619148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Visualization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54356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B2FB7-DD07-7463-A5F6-7746B895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3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Hitomebore</a:t>
            </a:r>
            <a:endParaRPr kumimoji="1" lang="en-US" altLang="ja-JP" dirty="0"/>
          </a:p>
          <a:p>
            <a:r>
              <a:rPr kumimoji="1" lang="en-US" altLang="ja-JP" dirty="0"/>
              <a:t>GN: 110~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GN: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 descr="タイムライン&#10;&#10;自動的に生成された説明">
            <a:extLst>
              <a:ext uri="{FF2B5EF4-FFF2-40B4-BE49-F238E27FC236}">
                <a16:creationId xmlns:a16="http://schemas.microsoft.com/office/drawing/2014/main" id="{E3EDB294-D95C-02B1-8A71-33627355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53" y="2536493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816822" y="6233576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480461" y="6601604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1772061" y="633197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1284386" y="6969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1581561" y="666906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2674411" y="6588121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331269" y="5114555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555C3B-EDC8-6B63-CFB1-28617633AE85}"/>
              </a:ext>
            </a:extLst>
          </p:cNvPr>
          <p:cNvSpPr txBox="1"/>
          <p:nvPr/>
        </p:nvSpPr>
        <p:spPr>
          <a:xfrm>
            <a:off x="634774" y="4775410"/>
            <a:ext cx="203367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CultivarA.fasta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FB2BB6C-2B65-2200-0FE7-470257DDC152}"/>
              </a:ext>
            </a:extLst>
          </p:cNvPr>
          <p:cNvSpPr txBox="1"/>
          <p:nvPr/>
        </p:nvSpPr>
        <p:spPr>
          <a:xfrm>
            <a:off x="298122" y="5874172"/>
            <a:ext cx="2947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Mutated_Cultivar_read.fastq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FBCA765-855B-7845-941F-418E2C922C7A}"/>
              </a:ext>
            </a:extLst>
          </p:cNvPr>
          <p:cNvGrpSpPr/>
          <p:nvPr/>
        </p:nvGrpSpPr>
        <p:grpSpPr>
          <a:xfrm>
            <a:off x="4554988" y="5571011"/>
            <a:ext cx="3354035" cy="1091345"/>
            <a:chOff x="1658836" y="5627823"/>
            <a:chExt cx="3354035" cy="1091345"/>
          </a:xfrm>
        </p:grpSpPr>
        <p:sp>
          <p:nvSpPr>
            <p:cNvPr id="5" name="吹き出し: 角を丸めた四角形 4">
              <a:extLst>
                <a:ext uri="{FF2B5EF4-FFF2-40B4-BE49-F238E27FC236}">
                  <a16:creationId xmlns:a16="http://schemas.microsoft.com/office/drawing/2014/main" id="{B4F978CB-8268-E2BB-9F3A-7ABBE4179688}"/>
                </a:ext>
              </a:extLst>
            </p:cNvPr>
            <p:cNvSpPr/>
            <p:nvPr/>
          </p:nvSpPr>
          <p:spPr>
            <a:xfrm>
              <a:off x="1669844" y="5627823"/>
              <a:ext cx="3311607" cy="210916"/>
            </a:xfrm>
            <a:prstGeom prst="wedgeRoundRectCallout">
              <a:avLst>
                <a:gd name="adj1" fmla="val 32487"/>
                <a:gd name="adj2" fmla="val -32938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ATGCATGCATGCATGC…………ATGCATCCA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吹き出し: 角を丸めた四角形 9">
              <a:extLst>
                <a:ext uri="{FF2B5EF4-FFF2-40B4-BE49-F238E27FC236}">
                  <a16:creationId xmlns:a16="http://schemas.microsoft.com/office/drawing/2014/main" id="{7E5F1B04-BF09-5763-3F6B-B16F34200AEF}"/>
                </a:ext>
              </a:extLst>
            </p:cNvPr>
            <p:cNvSpPr/>
            <p:nvPr/>
          </p:nvSpPr>
          <p:spPr>
            <a:xfrm>
              <a:off x="1658836" y="596525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kumimoji="1" lang="ja-JP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吹き出し: 角を丸めた四角形 14">
              <a:extLst>
                <a:ext uri="{FF2B5EF4-FFF2-40B4-BE49-F238E27FC236}">
                  <a16:creationId xmlns:a16="http://schemas.microsoft.com/office/drawing/2014/main" id="{928220D8-E587-7A2B-24EC-9F280CC8A9D5}"/>
                </a:ext>
              </a:extLst>
            </p:cNvPr>
            <p:cNvSpPr/>
            <p:nvPr/>
          </p:nvSpPr>
          <p:spPr>
            <a:xfrm>
              <a:off x="2419247" y="657328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CATGCA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1AA312E4-AF70-2503-F9D0-D92025E6A315}"/>
                </a:ext>
              </a:extLst>
            </p:cNvPr>
            <p:cNvSpPr/>
            <p:nvPr/>
          </p:nvSpPr>
          <p:spPr>
            <a:xfrm>
              <a:off x="2094587" y="6167933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吹き出し: 角を丸めた四角形 18">
              <a:extLst>
                <a:ext uri="{FF2B5EF4-FFF2-40B4-BE49-F238E27FC236}">
                  <a16:creationId xmlns:a16="http://schemas.microsoft.com/office/drawing/2014/main" id="{AD8131ED-1841-D2F6-92B6-BBCB3282FD14}"/>
                </a:ext>
              </a:extLst>
            </p:cNvPr>
            <p:cNvSpPr/>
            <p:nvPr/>
          </p:nvSpPr>
          <p:spPr>
            <a:xfrm>
              <a:off x="3796281" y="5960667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吹き出し: 角を丸めた四角形 19">
              <a:extLst>
                <a:ext uri="{FF2B5EF4-FFF2-40B4-BE49-F238E27FC236}">
                  <a16:creationId xmlns:a16="http://schemas.microsoft.com/office/drawing/2014/main" id="{0497BE69-8606-1529-635E-82E51CF79532}"/>
                </a:ext>
              </a:extLst>
            </p:cNvPr>
            <p:cNvSpPr/>
            <p:nvPr/>
          </p:nvSpPr>
          <p:spPr>
            <a:xfrm>
              <a:off x="4014863" y="6164139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GCATCC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C6C2B9F1-B92E-1F81-B7D4-4A10EF3182BD}"/>
                </a:ext>
              </a:extLst>
            </p:cNvPr>
            <p:cNvSpPr/>
            <p:nvPr/>
          </p:nvSpPr>
          <p:spPr>
            <a:xfrm>
              <a:off x="2094587" y="637060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吹き出し: 角を丸めた四角形 23">
              <a:extLst>
                <a:ext uri="{FF2B5EF4-FFF2-40B4-BE49-F238E27FC236}">
                  <a16:creationId xmlns:a16="http://schemas.microsoft.com/office/drawing/2014/main" id="{8EF0EE06-47E6-6040-A109-3E0CA52A4BA2}"/>
                </a:ext>
              </a:extLst>
            </p:cNvPr>
            <p:cNvSpPr/>
            <p:nvPr/>
          </p:nvSpPr>
          <p:spPr>
            <a:xfrm>
              <a:off x="4126128" y="636761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F76F07-AE52-392E-40EB-022E217BF81D}"/>
                </a:ext>
              </a:extLst>
            </p:cNvPr>
            <p:cNvSpPr txBox="1"/>
            <p:nvPr/>
          </p:nvSpPr>
          <p:spPr>
            <a:xfrm>
              <a:off x="3353701" y="6056575"/>
              <a:ext cx="41210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…</a:t>
              </a:r>
              <a:endParaRPr kumimoji="1" lang="ja-JP" altLang="en-US" sz="1400" dirty="0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8A81E8-39B8-1E54-B812-145BA24E4DCF}"/>
              </a:ext>
            </a:extLst>
          </p:cNvPr>
          <p:cNvSpPr txBox="1"/>
          <p:nvPr/>
        </p:nvSpPr>
        <p:spPr>
          <a:xfrm>
            <a:off x="3464046" y="582051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Alignment</a:t>
            </a:r>
            <a:endParaRPr kumimoji="1" lang="ja-JP" altLang="en-US" sz="1400" b="1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60CAC7EC-7057-E728-CD1E-2B223E4631BA}"/>
              </a:ext>
            </a:extLst>
          </p:cNvPr>
          <p:cNvSpPr/>
          <p:nvPr/>
        </p:nvSpPr>
        <p:spPr>
          <a:xfrm>
            <a:off x="3019589" y="5452017"/>
            <a:ext cx="467295" cy="1352550"/>
          </a:xfrm>
          <a:custGeom>
            <a:avLst/>
            <a:gdLst>
              <a:gd name="connsiteX0" fmla="*/ 0 w 467295"/>
              <a:gd name="connsiteY0" fmla="*/ 1352550 h 1352550"/>
              <a:gd name="connsiteX1" fmla="*/ 466725 w 467295"/>
              <a:gd name="connsiteY1" fmla="*/ 685800 h 1352550"/>
              <a:gd name="connsiteX2" fmla="*/ 76200 w 467295"/>
              <a:gd name="connsiteY2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295" h="1352550">
                <a:moveTo>
                  <a:pt x="0" y="1352550"/>
                </a:moveTo>
                <a:cubicBezTo>
                  <a:pt x="227012" y="1131887"/>
                  <a:pt x="454025" y="911225"/>
                  <a:pt x="466725" y="685800"/>
                </a:cubicBezTo>
                <a:cubicBezTo>
                  <a:pt x="479425" y="460375"/>
                  <a:pt x="277812" y="230187"/>
                  <a:pt x="76200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69280E5-0BFD-4346-D141-5B5E5FAC600F}"/>
              </a:ext>
            </a:extLst>
          </p:cNvPr>
          <p:cNvCxnSpPr>
            <a:stCxn id="36" idx="1"/>
          </p:cNvCxnSpPr>
          <p:nvPr/>
        </p:nvCxnSpPr>
        <p:spPr>
          <a:xfrm flipV="1">
            <a:off x="3486314" y="6128292"/>
            <a:ext cx="951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467661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4A03A-4AB7-D3BC-B7F3-898A54C75375}"/>
              </a:ext>
            </a:extLst>
          </p:cNvPr>
          <p:cNvSpPr txBox="1"/>
          <p:nvPr/>
        </p:nvSpPr>
        <p:spPr>
          <a:xfrm>
            <a:off x="6637644" y="1686680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bcftools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555802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5617893" y="168478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  <a:endParaRPr kumimoji="1" lang="ja-JP" altLang="en-US" sz="14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06FCDBD-4918-DD3A-E313-6713EC7E87CB}"/>
              </a:ext>
            </a:extLst>
          </p:cNvPr>
          <p:cNvCxnSpPr/>
          <p:nvPr/>
        </p:nvCxnSpPr>
        <p:spPr>
          <a:xfrm>
            <a:off x="6421644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CFF6B05-244B-FE3D-082A-F6824B87B58B}"/>
              </a:ext>
            </a:extLst>
          </p:cNvPr>
          <p:cNvCxnSpPr>
            <a:cxnSpLocks/>
          </p:cNvCxnSpPr>
          <p:nvPr/>
        </p:nvCxnSpPr>
        <p:spPr>
          <a:xfrm rot="5400000">
            <a:off x="6012606" y="2051100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5F5128E-B961-9E59-F198-8E0691348D12}"/>
              </a:ext>
            </a:extLst>
          </p:cNvPr>
          <p:cNvSpPr txBox="1"/>
          <p:nvPr/>
        </p:nvSpPr>
        <p:spPr>
          <a:xfrm>
            <a:off x="5907953" y="2174762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2CEC703-B683-EA3E-1EFD-E00AA4613DD6}"/>
              </a:ext>
            </a:extLst>
          </p:cNvPr>
          <p:cNvCxnSpPr/>
          <p:nvPr/>
        </p:nvCxnSpPr>
        <p:spPr>
          <a:xfrm>
            <a:off x="7509480" y="1842463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8637443-72B5-A487-8A40-9842D2F057CF}"/>
              </a:ext>
            </a:extLst>
          </p:cNvPr>
          <p:cNvSpPr txBox="1"/>
          <p:nvPr/>
        </p:nvSpPr>
        <p:spPr>
          <a:xfrm>
            <a:off x="7569350" y="1686680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VCF file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5367160" y="1311020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ED1AA0D-3687-A528-4D4F-71DABE87D426}"/>
              </a:ext>
            </a:extLst>
          </p:cNvPr>
          <p:cNvSpPr txBox="1"/>
          <p:nvPr/>
        </p:nvSpPr>
        <p:spPr>
          <a:xfrm>
            <a:off x="7209592" y="131059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Genetic variants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4212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9060CA5A-3304-D3C8-3AE2-A96DF4A123B5}"/>
              </a:ext>
            </a:extLst>
          </p:cNvPr>
          <p:cNvSpPr/>
          <p:nvPr/>
        </p:nvSpPr>
        <p:spPr>
          <a:xfrm rot="5400000">
            <a:off x="1340094" y="2616229"/>
            <a:ext cx="648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2829AA-C0AC-017F-22BB-76ADFACDC887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F11891B4-599A-738C-8367-235CB1102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75BF0DA-7A55-87F4-3BFB-E78525BFE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1294" y="3031425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6CD581-5AB1-131D-8C7E-BD52C45E1B86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5B5854-5EB0-801F-6597-2D5C236FBE6D}"/>
              </a:ext>
            </a:extLst>
          </p:cNvPr>
          <p:cNvSpPr txBox="1"/>
          <p:nvPr/>
        </p:nvSpPr>
        <p:spPr>
          <a:xfrm>
            <a:off x="619965" y="246985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0530F7-B5D5-8677-83EF-CEB2BF138C0E}"/>
              </a:ext>
            </a:extLst>
          </p:cNvPr>
          <p:cNvSpPr txBox="1"/>
          <p:nvPr/>
        </p:nvSpPr>
        <p:spPr>
          <a:xfrm>
            <a:off x="1958108" y="316545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A2B5611-1FDD-6ADB-6ED7-16526DCD23B6}"/>
              </a:ext>
            </a:extLst>
          </p:cNvPr>
          <p:cNvSpPr/>
          <p:nvPr/>
        </p:nvSpPr>
        <p:spPr>
          <a:xfrm>
            <a:off x="2915624" y="1854499"/>
            <a:ext cx="2916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…CATGAAGTCTTACCAAAGT…</a:t>
            </a:r>
            <a:endParaRPr kumimoji="1" lang="ja-JP" altLang="en-US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0A36C5A0-C9F1-05E2-7004-7CE8B4B3AFDC}"/>
              </a:ext>
            </a:extLst>
          </p:cNvPr>
          <p:cNvSpPr/>
          <p:nvPr/>
        </p:nvSpPr>
        <p:spPr>
          <a:xfrm>
            <a:off x="2915624" y="3383166"/>
            <a:ext cx="2916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ACCAAAGT…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CCEBE3-5CB6-FFCE-5C01-59855E5FD727}"/>
              </a:ext>
            </a:extLst>
          </p:cNvPr>
          <p:cNvSpPr txBox="1"/>
          <p:nvPr/>
        </p:nvSpPr>
        <p:spPr>
          <a:xfrm>
            <a:off x="873749" y="50828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977FEE06-7F68-8F74-F963-F0F7D1810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7571" y="4760778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A3673150-5307-CDAF-DFDC-CD6281A26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8982" y="4760778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53C4E7-1D36-FF70-1959-FA0D66B453BB}"/>
              </a:ext>
            </a:extLst>
          </p:cNvPr>
          <p:cNvSpPr txBox="1"/>
          <p:nvPr/>
        </p:nvSpPr>
        <p:spPr>
          <a:xfrm>
            <a:off x="2597142" y="48948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D8B11B-AB62-02E9-0F33-9A1F62F59F87}"/>
              </a:ext>
            </a:extLst>
          </p:cNvPr>
          <p:cNvSpPr txBox="1"/>
          <p:nvPr/>
        </p:nvSpPr>
        <p:spPr>
          <a:xfrm>
            <a:off x="4079512" y="48948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B05DC678-B74B-C79C-7C27-17AC82B29F8E}"/>
              </a:ext>
            </a:extLst>
          </p:cNvPr>
          <p:cNvSpPr/>
          <p:nvPr/>
        </p:nvSpPr>
        <p:spPr>
          <a:xfrm>
            <a:off x="3394828" y="51171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E1646C-9078-3935-FB39-0911D7C9AAA6}"/>
              </a:ext>
            </a:extLst>
          </p:cNvPr>
          <p:cNvSpPr txBox="1"/>
          <p:nvPr/>
        </p:nvSpPr>
        <p:spPr>
          <a:xfrm>
            <a:off x="3256420" y="48589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40599D-68AF-07EE-2FBA-7ABF4459D568}"/>
              </a:ext>
            </a:extLst>
          </p:cNvPr>
          <p:cNvSpPr txBox="1"/>
          <p:nvPr/>
        </p:nvSpPr>
        <p:spPr>
          <a:xfrm>
            <a:off x="3529194" y="43106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9" name="稲妻 18">
            <a:extLst>
              <a:ext uri="{FF2B5EF4-FFF2-40B4-BE49-F238E27FC236}">
                <a16:creationId xmlns:a16="http://schemas.microsoft.com/office/drawing/2014/main" id="{A667BEB1-04A9-CFC9-BD4E-43CA131D28B9}"/>
              </a:ext>
            </a:extLst>
          </p:cNvPr>
          <p:cNvSpPr/>
          <p:nvPr/>
        </p:nvSpPr>
        <p:spPr>
          <a:xfrm>
            <a:off x="3197140" y="43891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9A6386B9-5ED0-7040-CB10-7F97C274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694" y="6131959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22D51FDD-4676-6724-1742-BAC06D1C9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06" y="7269379"/>
            <a:ext cx="914400" cy="9144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CDE0518-DB60-8DF3-5CBE-F44682491B73}"/>
              </a:ext>
            </a:extLst>
          </p:cNvPr>
          <p:cNvSpPr txBox="1"/>
          <p:nvPr/>
        </p:nvSpPr>
        <p:spPr>
          <a:xfrm>
            <a:off x="1559265" y="626599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EDACD2-EC51-6B24-43AB-870D44A4A41F}"/>
              </a:ext>
            </a:extLst>
          </p:cNvPr>
          <p:cNvSpPr txBox="1"/>
          <p:nvPr/>
        </p:nvSpPr>
        <p:spPr>
          <a:xfrm>
            <a:off x="1500908" y="744170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EABE8818-448B-2860-1902-D908E867F714}"/>
              </a:ext>
            </a:extLst>
          </p:cNvPr>
          <p:cNvSpPr/>
          <p:nvPr/>
        </p:nvSpPr>
        <p:spPr>
          <a:xfrm>
            <a:off x="2441092" y="6549654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7B2178A0-36AB-EEAF-0A4B-3DFA9AAF5EBD}"/>
              </a:ext>
            </a:extLst>
          </p:cNvPr>
          <p:cNvSpPr/>
          <p:nvPr/>
        </p:nvSpPr>
        <p:spPr>
          <a:xfrm>
            <a:off x="2441092" y="7672743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2C23033-8F3C-BD41-D336-26602BA2FC78}"/>
              </a:ext>
            </a:extLst>
          </p:cNvPr>
          <p:cNvCxnSpPr/>
          <p:nvPr/>
        </p:nvCxnSpPr>
        <p:spPr>
          <a:xfrm>
            <a:off x="3041904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B2FDD4D-DC43-950A-5F4E-DFC57DABF077}"/>
              </a:ext>
            </a:extLst>
          </p:cNvPr>
          <p:cNvCxnSpPr/>
          <p:nvPr/>
        </p:nvCxnSpPr>
        <p:spPr>
          <a:xfrm>
            <a:off x="4486656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7286796-3E24-14CB-B653-B24607E836A2}"/>
              </a:ext>
            </a:extLst>
          </p:cNvPr>
          <p:cNvCxnSpPr/>
          <p:nvPr/>
        </p:nvCxnSpPr>
        <p:spPr>
          <a:xfrm>
            <a:off x="5913120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88BC32-4D84-56BC-1D02-8239E5E3AF7C}"/>
              </a:ext>
            </a:extLst>
          </p:cNvPr>
          <p:cNvSpPr txBox="1"/>
          <p:nvPr/>
        </p:nvSpPr>
        <p:spPr>
          <a:xfrm>
            <a:off x="3232220" y="8086010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451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6217920" y="5623476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1AA0E63F-3C26-AE55-89FD-F4997ECDB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74" y="316375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CFD1C479-E4C9-D5F9-9F3D-B2CECBB03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486" y="1453795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A798F9-13BF-E786-3E63-02F271302C62}"/>
              </a:ext>
            </a:extLst>
          </p:cNvPr>
          <p:cNvSpPr txBox="1"/>
          <p:nvPr/>
        </p:nvSpPr>
        <p:spPr>
          <a:xfrm>
            <a:off x="1284945" y="450409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858790-9E5C-F92D-968E-5133CE4CAB33}"/>
              </a:ext>
            </a:extLst>
          </p:cNvPr>
          <p:cNvSpPr txBox="1"/>
          <p:nvPr/>
        </p:nvSpPr>
        <p:spPr>
          <a:xfrm>
            <a:off x="1226588" y="162612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2166772" y="73407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75D4CF76-B70E-252A-ADFC-A75B174F294F}"/>
              </a:ext>
            </a:extLst>
          </p:cNvPr>
          <p:cNvSpPr/>
          <p:nvPr/>
        </p:nvSpPr>
        <p:spPr>
          <a:xfrm>
            <a:off x="2166772" y="185715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F20426C-5E1D-8F62-98FB-D217068AB2FC}"/>
              </a:ext>
            </a:extLst>
          </p:cNvPr>
          <p:cNvCxnSpPr/>
          <p:nvPr/>
        </p:nvCxnSpPr>
        <p:spPr>
          <a:xfrm>
            <a:off x="2767584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65E3478-F290-0EE5-A614-7E174D5F14D6}"/>
              </a:ext>
            </a:extLst>
          </p:cNvPr>
          <p:cNvCxnSpPr/>
          <p:nvPr/>
        </p:nvCxnSpPr>
        <p:spPr>
          <a:xfrm>
            <a:off x="4212336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4FC946-214D-2E4E-C1D3-6599CB7B7D1C}"/>
              </a:ext>
            </a:extLst>
          </p:cNvPr>
          <p:cNvCxnSpPr/>
          <p:nvPr/>
        </p:nvCxnSpPr>
        <p:spPr>
          <a:xfrm>
            <a:off x="5638800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7EC3A9-8AF5-40F4-E55D-60EB6A720B27}"/>
              </a:ext>
            </a:extLst>
          </p:cNvPr>
          <p:cNvSpPr txBox="1"/>
          <p:nvPr/>
        </p:nvSpPr>
        <p:spPr>
          <a:xfrm>
            <a:off x="2957900" y="2270426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DCFBECFD-3135-3DE4-7A52-AD8201C3D275}"/>
              </a:ext>
            </a:extLst>
          </p:cNvPr>
          <p:cNvSpPr/>
          <p:nvPr/>
        </p:nvSpPr>
        <p:spPr>
          <a:xfrm>
            <a:off x="-2295728" y="3273242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333B9B94-8F63-99BF-4E6D-D2FD77B40026}"/>
              </a:ext>
            </a:extLst>
          </p:cNvPr>
          <p:cNvSpPr/>
          <p:nvPr/>
        </p:nvSpPr>
        <p:spPr>
          <a:xfrm>
            <a:off x="4385172" y="327324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85790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5471985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171227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83040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604813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2856307" y="569805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2856307" y="626353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737641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038399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2859141" y="6829026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2856307" y="739451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2859141" y="79600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2856307" y="852548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5421454" y="8866817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6D2EC85-2D83-C3B9-0627-1A8F1DE375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2" y="7210555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A5DE77B-C802-163E-109F-44ED96FA28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2" y="7774613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25799D4-C635-8151-984C-19C21BDFA3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1" y="8338671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4C4AE52-9CA6-845E-E3BF-ED72E0E62914}"/>
              </a:ext>
            </a:extLst>
          </p:cNvPr>
          <p:cNvCxnSpPr>
            <a:cxnSpLocks/>
          </p:cNvCxnSpPr>
          <p:nvPr/>
        </p:nvCxnSpPr>
        <p:spPr>
          <a:xfrm>
            <a:off x="821646" y="7505054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9E2F2E4-9431-2392-6D9F-FDF3BDBE5E95}"/>
              </a:ext>
            </a:extLst>
          </p:cNvPr>
          <p:cNvCxnSpPr>
            <a:cxnSpLocks/>
          </p:cNvCxnSpPr>
          <p:nvPr/>
        </p:nvCxnSpPr>
        <p:spPr>
          <a:xfrm>
            <a:off x="821646" y="8064281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12667FE-ECCE-1FD0-593E-26ABBD668D4A}"/>
              </a:ext>
            </a:extLst>
          </p:cNvPr>
          <p:cNvCxnSpPr>
            <a:cxnSpLocks/>
          </p:cNvCxnSpPr>
          <p:nvPr/>
        </p:nvCxnSpPr>
        <p:spPr>
          <a:xfrm>
            <a:off x="821646" y="8623508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0FBCBFA-FC82-82C1-B9AC-55D26E180BD8}"/>
              </a:ext>
            </a:extLst>
          </p:cNvPr>
          <p:cNvCxnSpPr>
            <a:cxnSpLocks/>
          </p:cNvCxnSpPr>
          <p:nvPr/>
        </p:nvCxnSpPr>
        <p:spPr>
          <a:xfrm>
            <a:off x="2017547" y="7505054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E6B93EE-626E-0736-EFDA-DD684AB17B3E}"/>
              </a:ext>
            </a:extLst>
          </p:cNvPr>
          <p:cNvCxnSpPr>
            <a:cxnSpLocks/>
          </p:cNvCxnSpPr>
          <p:nvPr/>
        </p:nvCxnSpPr>
        <p:spPr>
          <a:xfrm>
            <a:off x="2017547" y="806428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2A847E7-28A9-7299-169A-CDF66D0198C5}"/>
              </a:ext>
            </a:extLst>
          </p:cNvPr>
          <p:cNvCxnSpPr>
            <a:cxnSpLocks/>
          </p:cNvCxnSpPr>
          <p:nvPr/>
        </p:nvCxnSpPr>
        <p:spPr>
          <a:xfrm>
            <a:off x="2017547" y="862350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図 4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5840C90-6FBD-C106-7347-B52E9798E5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1" y="5537140"/>
            <a:ext cx="330491" cy="646478"/>
          </a:xfrm>
          <a:prstGeom prst="rect">
            <a:avLst/>
          </a:prstGeom>
        </p:spPr>
      </p:pic>
      <p:pic>
        <p:nvPicPr>
          <p:cNvPr id="45" name="図 4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10738EF-9ACF-9013-C466-CD41CF92C9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24801" y="6101198"/>
            <a:ext cx="330491" cy="646478"/>
          </a:xfrm>
          <a:prstGeom prst="rect">
            <a:avLst/>
          </a:prstGeom>
        </p:spPr>
      </p:pic>
      <p:pic>
        <p:nvPicPr>
          <p:cNvPr id="46" name="図 45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D3155D8-AF16-366B-8373-F67C7945EA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0" y="6665256"/>
            <a:ext cx="330491" cy="646478"/>
          </a:xfrm>
          <a:prstGeom prst="rect">
            <a:avLst/>
          </a:prstGeom>
        </p:spPr>
      </p:pic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065A047-89A9-3E16-4657-F11A12CEFFF8}"/>
              </a:ext>
            </a:extLst>
          </p:cNvPr>
          <p:cNvCxnSpPr>
            <a:cxnSpLocks/>
          </p:cNvCxnSpPr>
          <p:nvPr/>
        </p:nvCxnSpPr>
        <p:spPr>
          <a:xfrm>
            <a:off x="833585" y="5831639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F2BB437-6A53-6CA0-E865-A6F5047844B5}"/>
              </a:ext>
            </a:extLst>
          </p:cNvPr>
          <p:cNvCxnSpPr>
            <a:cxnSpLocks/>
          </p:cNvCxnSpPr>
          <p:nvPr/>
        </p:nvCxnSpPr>
        <p:spPr>
          <a:xfrm>
            <a:off x="833585" y="6390866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DC7961C-5EFF-A603-8DF4-00852576A0B9}"/>
              </a:ext>
            </a:extLst>
          </p:cNvPr>
          <p:cNvCxnSpPr>
            <a:cxnSpLocks/>
          </p:cNvCxnSpPr>
          <p:nvPr/>
        </p:nvCxnSpPr>
        <p:spPr>
          <a:xfrm>
            <a:off x="833585" y="6950093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B23481D-C579-7DBD-9F0E-3A7B3387552B}"/>
              </a:ext>
            </a:extLst>
          </p:cNvPr>
          <p:cNvCxnSpPr>
            <a:cxnSpLocks/>
          </p:cNvCxnSpPr>
          <p:nvPr/>
        </p:nvCxnSpPr>
        <p:spPr>
          <a:xfrm>
            <a:off x="2029486" y="5831639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795DF5D-4669-8C56-F99D-9506DD26A596}"/>
              </a:ext>
            </a:extLst>
          </p:cNvPr>
          <p:cNvCxnSpPr>
            <a:cxnSpLocks/>
          </p:cNvCxnSpPr>
          <p:nvPr/>
        </p:nvCxnSpPr>
        <p:spPr>
          <a:xfrm>
            <a:off x="2029486" y="639086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76934004-7513-99AE-8F20-03DC83247752}"/>
              </a:ext>
            </a:extLst>
          </p:cNvPr>
          <p:cNvCxnSpPr>
            <a:cxnSpLocks/>
          </p:cNvCxnSpPr>
          <p:nvPr/>
        </p:nvCxnSpPr>
        <p:spPr>
          <a:xfrm>
            <a:off x="2029486" y="695009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80BA644-59D5-B9DF-09D1-5A7C5D6C9F92}"/>
              </a:ext>
            </a:extLst>
          </p:cNvPr>
          <p:cNvSpPr txBox="1"/>
          <p:nvPr/>
        </p:nvSpPr>
        <p:spPr>
          <a:xfrm>
            <a:off x="71953" y="524917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32D9338-444C-87D4-3BEE-BAD03D50CABA}"/>
              </a:ext>
            </a:extLst>
          </p:cNvPr>
          <p:cNvSpPr txBox="1"/>
          <p:nvPr/>
        </p:nvSpPr>
        <p:spPr>
          <a:xfrm>
            <a:off x="1425458" y="525310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042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5EEE66-FF2B-B736-3EEF-08A4E7849AEC}"/>
              </a:ext>
            </a:extLst>
          </p:cNvPr>
          <p:cNvSpPr/>
          <p:nvPr/>
        </p:nvSpPr>
        <p:spPr>
          <a:xfrm>
            <a:off x="1770832" y="3499643"/>
            <a:ext cx="8150408" cy="22535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540B4F5-E7FC-B7CA-BF84-C2EE173F34F1}"/>
              </a:ext>
            </a:extLst>
          </p:cNvPr>
          <p:cNvSpPr/>
          <p:nvPr/>
        </p:nvSpPr>
        <p:spPr>
          <a:xfrm>
            <a:off x="8691142" y="4259699"/>
            <a:ext cx="21336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-1209040" y="2299732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5347670" y="3853245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148241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3847483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980313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3281069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-4570653" y="2374306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-4570653" y="293979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413897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714655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-4567819" y="350528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-4570653" y="4070770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-4567819" y="463625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-4570653" y="5201745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-2005506" y="554307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29F652B-E699-F57D-F06C-DD54A37175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6" y="3943999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A841DB9-FBBD-3E8A-5869-C5AFA219F1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98246" y="4508057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5C1F44D-0785-E095-D567-09190AD025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5" y="5072115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6586DAE-F4DC-7EAF-E6B6-A9E051D1EEA8}"/>
              </a:ext>
            </a:extLst>
          </p:cNvPr>
          <p:cNvCxnSpPr>
            <a:cxnSpLocks/>
          </p:cNvCxnSpPr>
          <p:nvPr/>
        </p:nvCxnSpPr>
        <p:spPr>
          <a:xfrm>
            <a:off x="2424742" y="418769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E6D7C50-10E7-A901-8E5A-5716DB030677}"/>
              </a:ext>
            </a:extLst>
          </p:cNvPr>
          <p:cNvCxnSpPr>
            <a:cxnSpLocks/>
          </p:cNvCxnSpPr>
          <p:nvPr/>
        </p:nvCxnSpPr>
        <p:spPr>
          <a:xfrm>
            <a:off x="2424742" y="475708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38D77FA-4029-6C73-AD11-10E1C48BF14B}"/>
              </a:ext>
            </a:extLst>
          </p:cNvPr>
          <p:cNvCxnSpPr>
            <a:cxnSpLocks/>
          </p:cNvCxnSpPr>
          <p:nvPr/>
        </p:nvCxnSpPr>
        <p:spPr>
          <a:xfrm>
            <a:off x="2424742" y="5326472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図 4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0097369B-433E-395A-3EC2-A8035DF6F82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1" y="3856270"/>
            <a:ext cx="330491" cy="646478"/>
          </a:xfrm>
          <a:prstGeom prst="rect">
            <a:avLst/>
          </a:prstGeom>
        </p:spPr>
      </p:pic>
      <p:pic>
        <p:nvPicPr>
          <p:cNvPr id="49" name="図 4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A2459CC-788C-8B6E-F778-ACB2B2C526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1" y="4420328"/>
            <a:ext cx="330491" cy="646478"/>
          </a:xfrm>
          <a:prstGeom prst="rect">
            <a:avLst/>
          </a:prstGeom>
        </p:spPr>
      </p:pic>
      <p:pic>
        <p:nvPicPr>
          <p:cNvPr id="50" name="図 4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BF15818-F646-DB07-8DE0-393870482D8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0" y="4984386"/>
            <a:ext cx="330491" cy="646478"/>
          </a:xfrm>
          <a:prstGeom prst="rect">
            <a:avLst/>
          </a:prstGeom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6204D49-7D5C-42C4-952A-60FB8046644A}"/>
              </a:ext>
            </a:extLst>
          </p:cNvPr>
          <p:cNvCxnSpPr>
            <a:cxnSpLocks/>
          </p:cNvCxnSpPr>
          <p:nvPr/>
        </p:nvCxnSpPr>
        <p:spPr>
          <a:xfrm flipH="1">
            <a:off x="1284293" y="4169826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9AA499F-74AD-3AE2-514C-BDC6A51D28EA}"/>
              </a:ext>
            </a:extLst>
          </p:cNvPr>
          <p:cNvCxnSpPr>
            <a:cxnSpLocks/>
          </p:cNvCxnSpPr>
          <p:nvPr/>
        </p:nvCxnSpPr>
        <p:spPr>
          <a:xfrm flipH="1">
            <a:off x="1284293" y="4729053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D328C6E-0DAD-DB10-45D8-16939B024831}"/>
              </a:ext>
            </a:extLst>
          </p:cNvPr>
          <p:cNvCxnSpPr>
            <a:cxnSpLocks/>
          </p:cNvCxnSpPr>
          <p:nvPr/>
        </p:nvCxnSpPr>
        <p:spPr>
          <a:xfrm flipH="1">
            <a:off x="1284293" y="5288280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C308E83-0ADF-231E-5D17-0D3678B9F12C}"/>
              </a:ext>
            </a:extLst>
          </p:cNvPr>
          <p:cNvCxnSpPr>
            <a:cxnSpLocks/>
          </p:cNvCxnSpPr>
          <p:nvPr/>
        </p:nvCxnSpPr>
        <p:spPr>
          <a:xfrm flipH="1">
            <a:off x="-26346" y="416982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F1820A1-968C-FCE1-A91D-DFCAF25C93DE}"/>
              </a:ext>
            </a:extLst>
          </p:cNvPr>
          <p:cNvCxnSpPr>
            <a:cxnSpLocks/>
          </p:cNvCxnSpPr>
          <p:nvPr/>
        </p:nvCxnSpPr>
        <p:spPr>
          <a:xfrm flipH="1">
            <a:off x="-26346" y="472905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857E558-6E7C-56FA-9C61-20F9CC918A5F}"/>
              </a:ext>
            </a:extLst>
          </p:cNvPr>
          <p:cNvCxnSpPr>
            <a:cxnSpLocks/>
          </p:cNvCxnSpPr>
          <p:nvPr/>
        </p:nvCxnSpPr>
        <p:spPr>
          <a:xfrm flipH="1">
            <a:off x="-26346" y="5288280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図 5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6824358-9423-E9EA-AA8F-7F5DF13079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0" y="2182855"/>
            <a:ext cx="330491" cy="646478"/>
          </a:xfrm>
          <a:prstGeom prst="rect">
            <a:avLst/>
          </a:prstGeom>
        </p:spPr>
      </p:pic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068C6C9-FF6F-2FD5-9B5F-57EC9AD792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82270" y="2746913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7943313E-F3E0-90B5-9E17-ED3520B174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29" y="3310971"/>
            <a:ext cx="330491" cy="646478"/>
          </a:xfrm>
          <a:prstGeom prst="rect">
            <a:avLst/>
          </a:prstGeom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5C46A8F-FC3B-276F-FC56-9BBD37D5AC0A}"/>
              </a:ext>
            </a:extLst>
          </p:cNvPr>
          <p:cNvCxnSpPr>
            <a:cxnSpLocks/>
          </p:cNvCxnSpPr>
          <p:nvPr/>
        </p:nvCxnSpPr>
        <p:spPr>
          <a:xfrm flipH="1">
            <a:off x="1296232" y="2496411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9905FA00-45F4-824E-8025-A6609551E750}"/>
              </a:ext>
            </a:extLst>
          </p:cNvPr>
          <p:cNvCxnSpPr>
            <a:cxnSpLocks/>
          </p:cNvCxnSpPr>
          <p:nvPr/>
        </p:nvCxnSpPr>
        <p:spPr>
          <a:xfrm flipH="1">
            <a:off x="1296232" y="305563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94D313F-A1AA-389F-2BB1-5806DDB668C1}"/>
              </a:ext>
            </a:extLst>
          </p:cNvPr>
          <p:cNvCxnSpPr>
            <a:cxnSpLocks/>
          </p:cNvCxnSpPr>
          <p:nvPr/>
        </p:nvCxnSpPr>
        <p:spPr>
          <a:xfrm flipH="1">
            <a:off x="1296232" y="361486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E649BD8-D3A3-A661-9A8E-1AEAB6E268A1}"/>
              </a:ext>
            </a:extLst>
          </p:cNvPr>
          <p:cNvCxnSpPr>
            <a:cxnSpLocks/>
          </p:cNvCxnSpPr>
          <p:nvPr/>
        </p:nvCxnSpPr>
        <p:spPr>
          <a:xfrm flipH="1">
            <a:off x="-14407" y="249641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BFC25510-5BCB-E9F5-C32D-9A48DEC7804A}"/>
              </a:ext>
            </a:extLst>
          </p:cNvPr>
          <p:cNvCxnSpPr>
            <a:cxnSpLocks/>
          </p:cNvCxnSpPr>
          <p:nvPr/>
        </p:nvCxnSpPr>
        <p:spPr>
          <a:xfrm flipH="1">
            <a:off x="-14407" y="305563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F4CE2FE-A273-940A-913A-6A6EA73C7830}"/>
              </a:ext>
            </a:extLst>
          </p:cNvPr>
          <p:cNvCxnSpPr>
            <a:cxnSpLocks/>
          </p:cNvCxnSpPr>
          <p:nvPr/>
        </p:nvCxnSpPr>
        <p:spPr>
          <a:xfrm flipH="1">
            <a:off x="-14407" y="36148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1A09E02-5683-DBE3-0412-63A389550D5B}"/>
              </a:ext>
            </a:extLst>
          </p:cNvPr>
          <p:cNvSpPr txBox="1"/>
          <p:nvPr/>
        </p:nvSpPr>
        <p:spPr>
          <a:xfrm>
            <a:off x="668695" y="18374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0E5D364-5BA2-7F7C-EF13-025CC76CC540}"/>
              </a:ext>
            </a:extLst>
          </p:cNvPr>
          <p:cNvSpPr txBox="1"/>
          <p:nvPr/>
        </p:nvSpPr>
        <p:spPr>
          <a:xfrm>
            <a:off x="-610993" y="1839348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68" name="右中かっこ 67">
            <a:extLst>
              <a:ext uri="{FF2B5EF4-FFF2-40B4-BE49-F238E27FC236}">
                <a16:creationId xmlns:a16="http://schemas.microsoft.com/office/drawing/2014/main" id="{D68EE024-8E93-4A49-86E7-2867EA107468}"/>
              </a:ext>
            </a:extLst>
          </p:cNvPr>
          <p:cNvSpPr/>
          <p:nvPr/>
        </p:nvSpPr>
        <p:spPr>
          <a:xfrm>
            <a:off x="3477392" y="3900654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8ED27F80-0BBF-28E9-722C-B3C5D16CFF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62" y="4335412"/>
            <a:ext cx="419136" cy="891617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BC25B32-513B-69BC-DAC1-4F774CE0EAF0}"/>
              </a:ext>
            </a:extLst>
          </p:cNvPr>
          <p:cNvSpPr txBox="1"/>
          <p:nvPr/>
        </p:nvSpPr>
        <p:spPr>
          <a:xfrm>
            <a:off x="3632707" y="3775547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4FFB0BC-EFAB-ABE4-740F-66DEDDFCA53E}"/>
              </a:ext>
            </a:extLst>
          </p:cNvPr>
          <p:cNvSpPr txBox="1"/>
          <p:nvPr/>
        </p:nvSpPr>
        <p:spPr>
          <a:xfrm>
            <a:off x="3899059" y="437830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07CDE9FB-B2C5-A26F-5985-6993BA087439}"/>
              </a:ext>
            </a:extLst>
          </p:cNvPr>
          <p:cNvCxnSpPr>
            <a:cxnSpLocks/>
          </p:cNvCxnSpPr>
          <p:nvPr/>
        </p:nvCxnSpPr>
        <p:spPr>
          <a:xfrm>
            <a:off x="4503086" y="479560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933A9043-2F5B-3A57-3213-9967D1A018AA}"/>
              </a:ext>
            </a:extLst>
          </p:cNvPr>
          <p:cNvSpPr/>
          <p:nvPr/>
        </p:nvSpPr>
        <p:spPr>
          <a:xfrm>
            <a:off x="5542845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</a:t>
            </a:r>
            <a:endParaRPr kumimoji="1" lang="ja-JP" altLang="en-US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B80E9E98-53AD-AA04-7463-1F88B3EC5928}"/>
              </a:ext>
            </a:extLst>
          </p:cNvPr>
          <p:cNvSpPr/>
          <p:nvPr/>
        </p:nvSpPr>
        <p:spPr>
          <a:xfrm>
            <a:off x="568758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ATGGAT</a:t>
            </a:r>
            <a:endParaRPr kumimoji="1" lang="ja-JP" altLang="en-US" dirty="0"/>
          </a:p>
        </p:txBody>
      </p:sp>
      <p:sp>
        <p:nvSpPr>
          <p:cNvPr id="79" name="吹き出し: 角を丸めた四角形 78">
            <a:extLst>
              <a:ext uri="{FF2B5EF4-FFF2-40B4-BE49-F238E27FC236}">
                <a16:creationId xmlns:a16="http://schemas.microsoft.com/office/drawing/2014/main" id="{C121DCD2-6121-E53E-A3EC-F2F9FB1BCB87}"/>
              </a:ext>
            </a:extLst>
          </p:cNvPr>
          <p:cNvSpPr/>
          <p:nvPr/>
        </p:nvSpPr>
        <p:spPr>
          <a:xfrm>
            <a:off x="6921046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CATTAC</a:t>
            </a:r>
            <a:endParaRPr kumimoji="1" lang="ja-JP" altLang="en-US" dirty="0"/>
          </a:p>
        </p:txBody>
      </p:sp>
      <p:sp>
        <p:nvSpPr>
          <p:cNvPr id="80" name="吹き出し: 角を丸めた四角形 79">
            <a:extLst>
              <a:ext uri="{FF2B5EF4-FFF2-40B4-BE49-F238E27FC236}">
                <a16:creationId xmlns:a16="http://schemas.microsoft.com/office/drawing/2014/main" id="{1B98D397-D7D3-1A67-F934-0D98E4C0C44A}"/>
              </a:ext>
            </a:extLst>
          </p:cNvPr>
          <p:cNvSpPr/>
          <p:nvPr/>
        </p:nvSpPr>
        <p:spPr>
          <a:xfrm>
            <a:off x="7067086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</a:t>
            </a:r>
            <a:endParaRPr kumimoji="1" lang="ja-JP" altLang="en-US" dirty="0"/>
          </a:p>
        </p:txBody>
      </p:sp>
      <p:sp>
        <p:nvSpPr>
          <p:cNvPr id="81" name="吹き出し: 角を丸めた四角形 80">
            <a:extLst>
              <a:ext uri="{FF2B5EF4-FFF2-40B4-BE49-F238E27FC236}">
                <a16:creationId xmlns:a16="http://schemas.microsoft.com/office/drawing/2014/main" id="{7F8433B7-8257-60BA-3035-8C4A26EB4514}"/>
              </a:ext>
            </a:extLst>
          </p:cNvPr>
          <p:cNvSpPr/>
          <p:nvPr/>
        </p:nvSpPr>
        <p:spPr>
          <a:xfrm>
            <a:off x="8225492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</a:t>
            </a:r>
            <a:endParaRPr kumimoji="1" lang="ja-JP" altLang="en-US" dirty="0"/>
          </a:p>
        </p:txBody>
      </p:sp>
      <p:sp>
        <p:nvSpPr>
          <p:cNvPr id="82" name="吹き出し: 角を丸めた四角形 81">
            <a:extLst>
              <a:ext uri="{FF2B5EF4-FFF2-40B4-BE49-F238E27FC236}">
                <a16:creationId xmlns:a16="http://schemas.microsoft.com/office/drawing/2014/main" id="{C744D876-4583-F644-C520-3752FC72D7F4}"/>
              </a:ext>
            </a:extLst>
          </p:cNvPr>
          <p:cNvSpPr/>
          <p:nvPr/>
        </p:nvSpPr>
        <p:spPr>
          <a:xfrm>
            <a:off x="833725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</a:t>
            </a:r>
            <a:endParaRPr kumimoji="1" lang="ja-JP" altLang="en-US" dirty="0"/>
          </a:p>
        </p:txBody>
      </p:sp>
      <p:sp>
        <p:nvSpPr>
          <p:cNvPr id="83" name="吹き出し: 角を丸めた四角形 82">
            <a:extLst>
              <a:ext uri="{FF2B5EF4-FFF2-40B4-BE49-F238E27FC236}">
                <a16:creationId xmlns:a16="http://schemas.microsoft.com/office/drawing/2014/main" id="{CC3B8762-F4AE-BF9A-BA3A-E4056FCBBA21}"/>
              </a:ext>
            </a:extLst>
          </p:cNvPr>
          <p:cNvSpPr/>
          <p:nvPr/>
        </p:nvSpPr>
        <p:spPr>
          <a:xfrm>
            <a:off x="846933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</a:t>
            </a:r>
            <a:endParaRPr kumimoji="1" lang="ja-JP" altLang="en-US" dirty="0"/>
          </a:p>
        </p:txBody>
      </p:sp>
      <p:sp>
        <p:nvSpPr>
          <p:cNvPr id="84" name="吹き出し: 角を丸めた四角形 83">
            <a:extLst>
              <a:ext uri="{FF2B5EF4-FFF2-40B4-BE49-F238E27FC236}">
                <a16:creationId xmlns:a16="http://schemas.microsoft.com/office/drawing/2014/main" id="{B4D710A1-1E97-993E-CBBF-39695BFDD0F7}"/>
              </a:ext>
            </a:extLst>
          </p:cNvPr>
          <p:cNvSpPr/>
          <p:nvPr/>
        </p:nvSpPr>
        <p:spPr>
          <a:xfrm>
            <a:off x="721749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TTACAA</a:t>
            </a:r>
            <a:endParaRPr kumimoji="1" lang="ja-JP" altLang="en-US" dirty="0"/>
          </a:p>
        </p:txBody>
      </p:sp>
      <p:sp>
        <p:nvSpPr>
          <p:cNvPr id="85" name="吹き出し: 角を丸めた四角形 84">
            <a:extLst>
              <a:ext uri="{FF2B5EF4-FFF2-40B4-BE49-F238E27FC236}">
                <a16:creationId xmlns:a16="http://schemas.microsoft.com/office/drawing/2014/main" id="{07FB9844-661B-72F2-CF5A-DABFE89DEF61}"/>
              </a:ext>
            </a:extLst>
          </p:cNvPr>
          <p:cNvSpPr/>
          <p:nvPr/>
        </p:nvSpPr>
        <p:spPr>
          <a:xfrm>
            <a:off x="5812958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</a:t>
            </a:r>
            <a:endParaRPr kumimoji="1" lang="ja-JP" altLang="en-US" dirty="0"/>
          </a:p>
        </p:txBody>
      </p:sp>
      <p:sp>
        <p:nvSpPr>
          <p:cNvPr id="87" name="吹き出し: 角を丸めた四角形 86">
            <a:extLst>
              <a:ext uri="{FF2B5EF4-FFF2-40B4-BE49-F238E27FC236}">
                <a16:creationId xmlns:a16="http://schemas.microsoft.com/office/drawing/2014/main" id="{CE357CCE-BFA4-2305-7369-74F3CA979DF3}"/>
              </a:ext>
            </a:extLst>
          </p:cNvPr>
          <p:cNvSpPr/>
          <p:nvPr/>
        </p:nvSpPr>
        <p:spPr>
          <a:xfrm>
            <a:off x="5812958" y="5201745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TGGATA</a:t>
            </a:r>
            <a:endParaRPr kumimoji="1" lang="ja-JP" altLang="en-US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7FDDAE7-1CA9-E915-1412-2513D0198D3C}"/>
              </a:ext>
            </a:extLst>
          </p:cNvPr>
          <p:cNvSpPr txBox="1"/>
          <p:nvPr/>
        </p:nvSpPr>
        <p:spPr>
          <a:xfrm>
            <a:off x="2289401" y="3533720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EE67F3B-792D-E55D-1BDC-96E247979AF1}"/>
              </a:ext>
            </a:extLst>
          </p:cNvPr>
          <p:cNvSpPr txBox="1"/>
          <p:nvPr/>
        </p:nvSpPr>
        <p:spPr>
          <a:xfrm>
            <a:off x="7894676" y="52475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CC0AE1E-3071-53F3-2A6E-392F7B727C5F}"/>
              </a:ext>
            </a:extLst>
          </p:cNvPr>
          <p:cNvSpPr txBox="1"/>
          <p:nvPr/>
        </p:nvSpPr>
        <p:spPr>
          <a:xfrm>
            <a:off x="5251032" y="349964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435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79694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6398" y="6571804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0811" y="5123649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29" y="56603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33" y="5464772"/>
            <a:ext cx="665849" cy="665849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5940" y="5757496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18" y="6636016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6291" y="6099308"/>
            <a:ext cx="665849" cy="665849"/>
          </a:xfrm>
          <a:prstGeom prst="rect">
            <a:avLst/>
          </a:prstGeom>
        </p:spPr>
      </p:pic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F80F627F-516C-AE6D-EE51-8091B96A9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077" y="6147153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672" y="5198557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13BDD544-5445-B672-B606-E3BBD96BF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3156" y="5284825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307" y="6018278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CE439453-4E61-2B22-50DB-52CD48E53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445" y="5352429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3375594-5A05-B7B2-15D0-57D232748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2518" y="6237337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6184" y="5581199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6669" y="645722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EAF60247-45A6-79D2-83D5-E47257100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6455" y="6505074"/>
            <a:ext cx="665849" cy="665849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532ABFC-76AB-97A1-0D71-D0D11B173581}"/>
              </a:ext>
            </a:extLst>
          </p:cNvPr>
          <p:cNvSpPr txBox="1"/>
          <p:nvPr/>
        </p:nvSpPr>
        <p:spPr>
          <a:xfrm>
            <a:off x="2417828" y="5810732"/>
            <a:ext cx="1763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71A19B7-A23F-A33D-C352-F5F4C0AF74D6}"/>
              </a:ext>
            </a:extLst>
          </p:cNvPr>
          <p:cNvSpPr txBox="1"/>
          <p:nvPr/>
        </p:nvSpPr>
        <p:spPr>
          <a:xfrm>
            <a:off x="4198900" y="3232134"/>
            <a:ext cx="31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78,101 SNPs in the genome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D2C3B4-1B51-017B-DB98-168DBA129037}"/>
              </a:ext>
            </a:extLst>
          </p:cNvPr>
          <p:cNvCxnSpPr>
            <a:cxnSpLocks/>
          </p:cNvCxnSpPr>
          <p:nvPr/>
        </p:nvCxnSpPr>
        <p:spPr>
          <a:xfrm>
            <a:off x="3299750" y="7301865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27FB0AA-75CE-3763-577A-AB536278F9FB}"/>
              </a:ext>
            </a:extLst>
          </p:cNvPr>
          <p:cNvSpPr txBox="1"/>
          <p:nvPr/>
        </p:nvSpPr>
        <p:spPr>
          <a:xfrm>
            <a:off x="2489917" y="7828001"/>
            <a:ext cx="334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Sequencing (x Population size)</a:t>
            </a:r>
            <a:endParaRPr kumimoji="1" lang="ja-JP" altLang="en-US" b="1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E00E52F2-9FC3-A3BA-75B4-D703959725BB}"/>
              </a:ext>
            </a:extLst>
          </p:cNvPr>
          <p:cNvSpPr/>
          <p:nvPr/>
        </p:nvSpPr>
        <p:spPr>
          <a:xfrm>
            <a:off x="4350628" y="36956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T………T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473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18473</TotalTime>
  <Words>1714</Words>
  <Application>Microsoft Office PowerPoint</Application>
  <PresentationFormat>A4 210 x 297 mm</PresentationFormat>
  <Paragraphs>763</Paragraphs>
  <Slides>46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46</vt:i4>
      </vt:variant>
    </vt:vector>
  </HeadingPairs>
  <TitlesOfParts>
    <vt:vector size="55" baseType="lpstr">
      <vt:lpstr>BIZ UDPゴシック</vt:lpstr>
      <vt:lpstr>Arial</vt:lpstr>
      <vt:lpstr>Calibri</vt:lpstr>
      <vt:lpstr>Calibri Light</vt:lpstr>
      <vt:lpstr>Cambria Math</vt:lpstr>
      <vt:lpstr>Century Gothic</vt:lpstr>
      <vt:lpstr>Courier New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121</cp:revision>
  <dcterms:created xsi:type="dcterms:W3CDTF">2022-07-07T06:40:34Z</dcterms:created>
  <dcterms:modified xsi:type="dcterms:W3CDTF">2024-04-01T02:22:01Z</dcterms:modified>
</cp:coreProperties>
</file>