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57" r:id="rId14"/>
    <p:sldId id="256" r:id="rId15"/>
    <p:sldId id="281" r:id="rId16"/>
    <p:sldId id="260" r:id="rId17"/>
    <p:sldId id="261" r:id="rId18"/>
    <p:sldId id="262" r:id="rId19"/>
    <p:sldId id="263" r:id="rId20"/>
    <p:sldId id="258" r:id="rId21"/>
    <p:sldId id="264" r:id="rId22"/>
    <p:sldId id="265" r:id="rId23"/>
    <p:sldId id="266" r:id="rId24"/>
    <p:sldId id="267" r:id="rId25"/>
    <p:sldId id="282" r:id="rId26"/>
    <p:sldId id="268" r:id="rId27"/>
    <p:sldId id="271" r:id="rId28"/>
    <p:sldId id="269" r:id="rId29"/>
    <p:sldId id="270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3" r:id="rId4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25" d="100"/>
          <a:sy n="125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7.emf"/><Relationship Id="rId4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36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7"/>
          <a:stretch/>
        </p:blipFill>
        <p:spPr>
          <a:xfrm>
            <a:off x="2403368" y="876300"/>
            <a:ext cx="784928" cy="2688784"/>
          </a:xfrm>
          <a:prstGeom prst="rect">
            <a:avLst/>
          </a:prstGeom>
        </p:spPr>
      </p:pic>
      <p:pic>
        <p:nvPicPr>
          <p:cNvPr id="66" name="図 6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115E9209-189B-70A4-8F74-341F34AAEC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1"/>
          <a:stretch/>
        </p:blipFill>
        <p:spPr>
          <a:xfrm>
            <a:off x="1461414" y="876300"/>
            <a:ext cx="586791" cy="1983883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663369" y="1557752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4506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8928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46122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14021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18260</TotalTime>
  <Words>1415</Words>
  <Application>Microsoft Office PowerPoint</Application>
  <PresentationFormat>A4 210 x 297 mm</PresentationFormat>
  <Paragraphs>646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8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97</cp:revision>
  <dcterms:created xsi:type="dcterms:W3CDTF">2022-07-07T06:40:34Z</dcterms:created>
  <dcterms:modified xsi:type="dcterms:W3CDTF">2024-03-28T06:00:43Z</dcterms:modified>
</cp:coreProperties>
</file>