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2C3E0-C4E6-42B9-83F8-F3BE71A15843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37E9D-D6F7-4EA0-A69C-45524A8B18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70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9A10F-430F-4E53-A17B-F98E03C74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EE9798-911E-4F17-8819-0FDF98531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3CDB7-D959-4B5A-8CF5-9DE5BFED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662-8BD0-40DA-A30A-CE3594B34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1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E8814-D897-4C3C-8A02-663E48D0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9EC84F-32E7-4BB0-B75E-F3AA1D703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3D62E7-1FE5-4594-A012-280D2428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34D0B9-8060-491E-88B5-0F7FCB580EEA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9308DA-83F3-4CE4-AFA5-34BBB59C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28044E-ED69-4619-B2D7-55775AD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662-8BD0-40DA-A30A-CE3594B34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63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8853A6-63BB-44CD-BC96-52D2178E9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5C0A94-A778-481F-84DE-9543F007E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24213B-824C-470E-89E5-A759FC1A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34D0B9-8060-491E-88B5-0F7FCB580EEA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84668-CE96-4133-8422-DD84A4E0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29A03-A3FD-456A-AE55-698BF6AE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662-8BD0-40DA-A30A-CE3594B34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78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D3D12-B477-4367-B9C9-7817FA49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19094C-46A5-490A-947C-6715D75C7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28B26-C05F-4566-BC93-1B5C95C4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662-8BD0-40DA-A30A-CE3594B34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6B7F4-4DB6-4DA0-A552-262379CF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2AB980-9903-4CBF-BCAF-555369B08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7B9D0-B32D-4ED0-A7A3-93ED4DA5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34D0B9-8060-491E-88B5-0F7FCB580EEA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499097-722D-4EAD-AD09-99027DBF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C5E5CF-2A67-4B16-9C79-4C048151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662-8BD0-40DA-A30A-CE3594B34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9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E0086-A4E6-427B-8ED0-9A56631B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FE61B-34D4-4913-9041-8FCD46917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6A27FA-1ADD-4EBB-B49D-3F9F9CF4E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2812D9-E1BF-4362-953F-5B62CABE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34D0B9-8060-491E-88B5-0F7FCB580EEA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1F1343-A918-4548-A78F-898A4557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D99A9B-896C-4905-A4F6-BA427F53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662-8BD0-40DA-A30A-CE3594B34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99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3D06F-AA85-48C7-AB1A-A882C103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937A8E-5854-4EC5-8F3A-8088AD2EE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C1A52A-36F2-4E95-84C9-8AE94E3E0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4EB647-45C7-479F-977A-27D4C20E2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49CB093-8A5A-4EE4-A3A2-56399EB07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FCAA67-266E-494B-B6C6-DB45BE6C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34D0B9-8060-491E-88B5-0F7FCB580EEA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366B08-D09E-46B8-AF30-B09859CE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518694-750A-4E07-B7F4-D58DCBBF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662-8BD0-40DA-A30A-CE3594B34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94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DA9A5-875D-444B-A104-91D8FE09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31BEA2-72AB-419E-8E22-10A02ACD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662-8BD0-40DA-A30A-CE3594B34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61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EBE0C2-4CF9-459D-BCFF-52E0E0FE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34D0B9-8060-491E-88B5-0F7FCB580EEA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C705AC-1CF0-40C2-8CC6-AD71D10F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AA407A-2BD2-4B10-A3FC-48AE74C0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662-8BD0-40DA-A30A-CE3594B34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2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398E5-E06C-49FC-87FC-2EA6BAC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290074-BA73-41D6-9C78-8F7ACED6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749EF5-25FB-471A-82E1-FC0FEB3E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B3ED5D-EC6F-47E2-96A8-B0DAF397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34D0B9-8060-491E-88B5-0F7FCB580EEA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B74CF8-1598-4EEC-B1AE-9BC40FFF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065E6A-EC07-4F53-9915-A2F6095F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662-8BD0-40DA-A30A-CE3594B34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16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A32B9-A954-4969-AA4D-E1F8FBA1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36A3EA2-FBC4-445F-B08F-BFB669499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A9F3C8-6D47-483A-9EC6-97FD0D8D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E77DCE-459E-4198-AFDD-A8F2F317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34D0B9-8060-491E-88B5-0F7FCB580EEA}" type="datetimeFigureOut">
              <a:rPr kumimoji="1" lang="ja-JP" altLang="en-US" smtClean="0"/>
              <a:t>2021/12/9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16EDF9-23A2-4895-81EB-F3031648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DCC93B-1A54-40FB-8C85-7706E0B9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662-8BD0-40DA-A30A-CE3594B34F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5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328110-8F4F-4CE3-8B0E-ECBB1B3B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39" y="532435"/>
            <a:ext cx="11192719" cy="711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F2CF5F-749B-45E0-B672-0B674D9E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639" y="1412111"/>
            <a:ext cx="11192719" cy="476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4E091-A263-4299-89DA-BD52223BB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83C2662-8BD0-40DA-A30A-CE3594B34F3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DECC751-D3AA-48FE-9C72-29E7D51E5C67}"/>
              </a:ext>
            </a:extLst>
          </p:cNvPr>
          <p:cNvCxnSpPr>
            <a:cxnSpLocks/>
          </p:cNvCxnSpPr>
          <p:nvPr userDrawn="1"/>
        </p:nvCxnSpPr>
        <p:spPr>
          <a:xfrm>
            <a:off x="499641" y="532435"/>
            <a:ext cx="1119271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65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>
          <a:solidFill>
            <a:schemeClr val="tx1"/>
          </a:solidFill>
          <a:latin typeface="BIZ UDPゴシック" panose="020B0400000000000000" pitchFamily="34" charset="-128"/>
          <a:ea typeface="BIZ UDP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BIZ UDPゴシック" panose="020B0400000000000000" pitchFamily="34" charset="-128"/>
          <a:ea typeface="BIZ UDP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chemeClr val="accent4">
            <a:lumMod val="60000"/>
            <a:lumOff val="40000"/>
          </a:schemeClr>
        </a:buClr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BIZ UDPゴシック" panose="020B0400000000000000" pitchFamily="34" charset="-128"/>
          <a:ea typeface="BIZ UDP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latin typeface="BIZ UDPゴシック" panose="020B0400000000000000" pitchFamily="34" charset="-128"/>
          <a:ea typeface="BIZ UDP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34" charset="-128"/>
          <a:ea typeface="BIZ UDP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34" charset="-128"/>
          <a:ea typeface="BIZ UDP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309A1E3E-4B0B-4E6C-9816-F8ECCCDA5077}"/>
              </a:ext>
            </a:extLst>
          </p:cNvPr>
          <p:cNvSpPr/>
          <p:nvPr/>
        </p:nvSpPr>
        <p:spPr>
          <a:xfrm rot="8100000">
            <a:off x="7141353" y="2574623"/>
            <a:ext cx="3526309" cy="3557645"/>
          </a:xfrm>
          <a:custGeom>
            <a:avLst/>
            <a:gdLst>
              <a:gd name="connsiteX0" fmla="*/ 118846 w 3526309"/>
              <a:gd name="connsiteY0" fmla="*/ 1898102 h 3557645"/>
              <a:gd name="connsiteX1" fmla="*/ 103559 w 3526309"/>
              <a:gd name="connsiteY1" fmla="*/ 1861196 h 3557645"/>
              <a:gd name="connsiteX2" fmla="*/ 103559 w 3526309"/>
              <a:gd name="connsiteY2" fmla="*/ 1652431 h 3557645"/>
              <a:gd name="connsiteX3" fmla="*/ 155752 w 3526309"/>
              <a:gd name="connsiteY3" fmla="*/ 1600238 h 3557645"/>
              <a:gd name="connsiteX4" fmla="*/ 399665 w 3526309"/>
              <a:gd name="connsiteY4" fmla="*/ 1600238 h 3557645"/>
              <a:gd name="connsiteX5" fmla="*/ 15286 w 3526309"/>
              <a:gd name="connsiteY5" fmla="*/ 1215859 h 3557645"/>
              <a:gd name="connsiteX6" fmla="*/ 15286 w 3526309"/>
              <a:gd name="connsiteY6" fmla="*/ 1142047 h 3557645"/>
              <a:gd name="connsiteX7" fmla="*/ 162905 w 3526309"/>
              <a:gd name="connsiteY7" fmla="*/ 994428 h 3557645"/>
              <a:gd name="connsiteX8" fmla="*/ 236717 w 3526309"/>
              <a:gd name="connsiteY8" fmla="*/ 994428 h 3557645"/>
              <a:gd name="connsiteX9" fmla="*/ 842527 w 3526309"/>
              <a:gd name="connsiteY9" fmla="*/ 1600238 h 3557645"/>
              <a:gd name="connsiteX10" fmla="*/ 1363139 w 3526309"/>
              <a:gd name="connsiteY10" fmla="*/ 1600238 h 3557645"/>
              <a:gd name="connsiteX11" fmla="*/ 497024 w 3526309"/>
              <a:gd name="connsiteY11" fmla="*/ 734123 h 3557645"/>
              <a:gd name="connsiteX12" fmla="*/ 497024 w 3526309"/>
              <a:gd name="connsiteY12" fmla="*/ 660311 h 3557645"/>
              <a:gd name="connsiteX13" fmla="*/ 644643 w 3526309"/>
              <a:gd name="connsiteY13" fmla="*/ 512692 h 3557645"/>
              <a:gd name="connsiteX14" fmla="*/ 718455 w 3526309"/>
              <a:gd name="connsiteY14" fmla="*/ 512692 h 3557645"/>
              <a:gd name="connsiteX15" fmla="*/ 1806001 w 3526309"/>
              <a:gd name="connsiteY15" fmla="*/ 1600238 h 3557645"/>
              <a:gd name="connsiteX16" fmla="*/ 2326613 w 3526309"/>
              <a:gd name="connsiteY16" fmla="*/ 1600238 h 3557645"/>
              <a:gd name="connsiteX17" fmla="*/ 963092 w 3526309"/>
              <a:gd name="connsiteY17" fmla="*/ 236717 h 3557645"/>
              <a:gd name="connsiteX18" fmla="*/ 963092 w 3526309"/>
              <a:gd name="connsiteY18" fmla="*/ 162905 h 3557645"/>
              <a:gd name="connsiteX19" fmla="*/ 1110711 w 3526309"/>
              <a:gd name="connsiteY19" fmla="*/ 15286 h 3557645"/>
              <a:gd name="connsiteX20" fmla="*/ 1184523 w 3526309"/>
              <a:gd name="connsiteY20" fmla="*/ 15286 h 3557645"/>
              <a:gd name="connsiteX21" fmla="*/ 2769475 w 3526309"/>
              <a:gd name="connsiteY21" fmla="*/ 1600238 h 3557645"/>
              <a:gd name="connsiteX22" fmla="*/ 3445919 w 3526309"/>
              <a:gd name="connsiteY22" fmla="*/ 1600238 h 3557645"/>
              <a:gd name="connsiteX23" fmla="*/ 3498112 w 3526309"/>
              <a:gd name="connsiteY23" fmla="*/ 1652431 h 3557645"/>
              <a:gd name="connsiteX24" fmla="*/ 3498112 w 3526309"/>
              <a:gd name="connsiteY24" fmla="*/ 1861196 h 3557645"/>
              <a:gd name="connsiteX25" fmla="*/ 3445919 w 3526309"/>
              <a:gd name="connsiteY25" fmla="*/ 1913389 h 3557645"/>
              <a:gd name="connsiteX26" fmla="*/ 3082627 w 3526309"/>
              <a:gd name="connsiteY26" fmla="*/ 1913389 h 3557645"/>
              <a:gd name="connsiteX27" fmla="*/ 3511023 w 3526309"/>
              <a:gd name="connsiteY27" fmla="*/ 2341785 h 3557645"/>
              <a:gd name="connsiteX28" fmla="*/ 3511023 w 3526309"/>
              <a:gd name="connsiteY28" fmla="*/ 2415597 h 3557645"/>
              <a:gd name="connsiteX29" fmla="*/ 3363404 w 3526309"/>
              <a:gd name="connsiteY29" fmla="*/ 2563216 h 3557645"/>
              <a:gd name="connsiteX30" fmla="*/ 3289591 w 3526309"/>
              <a:gd name="connsiteY30" fmla="*/ 2563216 h 3557645"/>
              <a:gd name="connsiteX31" fmla="*/ 2639764 w 3526309"/>
              <a:gd name="connsiteY31" fmla="*/ 1913389 h 3557645"/>
              <a:gd name="connsiteX32" fmla="*/ 2119153 w 3526309"/>
              <a:gd name="connsiteY32" fmla="*/ 1913389 h 3557645"/>
              <a:gd name="connsiteX33" fmla="*/ 3044955 w 3526309"/>
              <a:gd name="connsiteY33" fmla="*/ 2839191 h 3557645"/>
              <a:gd name="connsiteX34" fmla="*/ 3044955 w 3526309"/>
              <a:gd name="connsiteY34" fmla="*/ 2913003 h 3557645"/>
              <a:gd name="connsiteX35" fmla="*/ 2897335 w 3526309"/>
              <a:gd name="connsiteY35" fmla="*/ 3060622 h 3557645"/>
              <a:gd name="connsiteX36" fmla="*/ 2823523 w 3526309"/>
              <a:gd name="connsiteY36" fmla="*/ 3060622 h 3557645"/>
              <a:gd name="connsiteX37" fmla="*/ 1676290 w 3526309"/>
              <a:gd name="connsiteY37" fmla="*/ 1913389 h 3557645"/>
              <a:gd name="connsiteX38" fmla="*/ 1155679 w 3526309"/>
              <a:gd name="connsiteY38" fmla="*/ 1913389 h 3557645"/>
              <a:gd name="connsiteX39" fmla="*/ 2563217 w 3526309"/>
              <a:gd name="connsiteY39" fmla="*/ 3320927 h 3557645"/>
              <a:gd name="connsiteX40" fmla="*/ 2563217 w 3526309"/>
              <a:gd name="connsiteY40" fmla="*/ 3394739 h 3557645"/>
              <a:gd name="connsiteX41" fmla="*/ 2415598 w 3526309"/>
              <a:gd name="connsiteY41" fmla="*/ 3542359 h 3557645"/>
              <a:gd name="connsiteX42" fmla="*/ 2341786 w 3526309"/>
              <a:gd name="connsiteY42" fmla="*/ 3542359 h 3557645"/>
              <a:gd name="connsiteX43" fmla="*/ 712816 w 3526309"/>
              <a:gd name="connsiteY43" fmla="*/ 1913389 h 3557645"/>
              <a:gd name="connsiteX44" fmla="*/ 155752 w 3526309"/>
              <a:gd name="connsiteY44" fmla="*/ 1913389 h 3557645"/>
              <a:gd name="connsiteX45" fmla="*/ 118846 w 3526309"/>
              <a:gd name="connsiteY45" fmla="*/ 1898102 h 355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526309" h="3557645">
                <a:moveTo>
                  <a:pt x="118846" y="1898102"/>
                </a:moveTo>
                <a:cubicBezTo>
                  <a:pt x="109401" y="1888657"/>
                  <a:pt x="103559" y="1875608"/>
                  <a:pt x="103559" y="1861196"/>
                </a:cubicBezTo>
                <a:lnTo>
                  <a:pt x="103559" y="1652431"/>
                </a:lnTo>
                <a:cubicBezTo>
                  <a:pt x="103559" y="1623606"/>
                  <a:pt x="126927" y="1600238"/>
                  <a:pt x="155752" y="1600238"/>
                </a:cubicBezTo>
                <a:lnTo>
                  <a:pt x="399665" y="1600238"/>
                </a:lnTo>
                <a:lnTo>
                  <a:pt x="15286" y="1215859"/>
                </a:lnTo>
                <a:cubicBezTo>
                  <a:pt x="-5096" y="1195477"/>
                  <a:pt x="-5096" y="1162429"/>
                  <a:pt x="15286" y="1142047"/>
                </a:cubicBezTo>
                <a:lnTo>
                  <a:pt x="162905" y="994428"/>
                </a:lnTo>
                <a:cubicBezTo>
                  <a:pt x="183288" y="974046"/>
                  <a:pt x="216335" y="974046"/>
                  <a:pt x="236717" y="994428"/>
                </a:cubicBezTo>
                <a:lnTo>
                  <a:pt x="842527" y="1600238"/>
                </a:lnTo>
                <a:lnTo>
                  <a:pt x="1363139" y="1600238"/>
                </a:lnTo>
                <a:lnTo>
                  <a:pt x="497024" y="734123"/>
                </a:lnTo>
                <a:cubicBezTo>
                  <a:pt x="476642" y="713740"/>
                  <a:pt x="476642" y="680693"/>
                  <a:pt x="497024" y="660311"/>
                </a:cubicBezTo>
                <a:lnTo>
                  <a:pt x="644643" y="512692"/>
                </a:lnTo>
                <a:cubicBezTo>
                  <a:pt x="665025" y="492309"/>
                  <a:pt x="698073" y="492309"/>
                  <a:pt x="718455" y="512692"/>
                </a:cubicBezTo>
                <a:lnTo>
                  <a:pt x="1806001" y="1600238"/>
                </a:lnTo>
                <a:lnTo>
                  <a:pt x="2326613" y="1600238"/>
                </a:lnTo>
                <a:lnTo>
                  <a:pt x="963092" y="236717"/>
                </a:lnTo>
                <a:cubicBezTo>
                  <a:pt x="942710" y="216335"/>
                  <a:pt x="942710" y="183287"/>
                  <a:pt x="963092" y="162905"/>
                </a:cubicBezTo>
                <a:lnTo>
                  <a:pt x="1110711" y="15286"/>
                </a:lnTo>
                <a:cubicBezTo>
                  <a:pt x="1131094" y="-5096"/>
                  <a:pt x="1164141" y="-5096"/>
                  <a:pt x="1184523" y="15286"/>
                </a:cubicBezTo>
                <a:lnTo>
                  <a:pt x="2769475" y="1600238"/>
                </a:lnTo>
                <a:lnTo>
                  <a:pt x="3445919" y="1600238"/>
                </a:lnTo>
                <a:cubicBezTo>
                  <a:pt x="3474744" y="1600238"/>
                  <a:pt x="3498112" y="1623606"/>
                  <a:pt x="3498112" y="1652431"/>
                </a:cubicBezTo>
                <a:lnTo>
                  <a:pt x="3498112" y="1861196"/>
                </a:lnTo>
                <a:cubicBezTo>
                  <a:pt x="3498112" y="1890021"/>
                  <a:pt x="3474744" y="1913389"/>
                  <a:pt x="3445919" y="1913389"/>
                </a:cubicBezTo>
                <a:lnTo>
                  <a:pt x="3082627" y="1913389"/>
                </a:lnTo>
                <a:lnTo>
                  <a:pt x="3511023" y="2341785"/>
                </a:lnTo>
                <a:cubicBezTo>
                  <a:pt x="3531405" y="2362168"/>
                  <a:pt x="3531405" y="2395215"/>
                  <a:pt x="3511023" y="2415597"/>
                </a:cubicBezTo>
                <a:lnTo>
                  <a:pt x="3363404" y="2563216"/>
                </a:lnTo>
                <a:cubicBezTo>
                  <a:pt x="3343021" y="2583599"/>
                  <a:pt x="3309974" y="2583599"/>
                  <a:pt x="3289591" y="2563216"/>
                </a:cubicBezTo>
                <a:lnTo>
                  <a:pt x="2639764" y="1913389"/>
                </a:lnTo>
                <a:lnTo>
                  <a:pt x="2119153" y="1913389"/>
                </a:lnTo>
                <a:lnTo>
                  <a:pt x="3044955" y="2839191"/>
                </a:lnTo>
                <a:cubicBezTo>
                  <a:pt x="3065337" y="2859573"/>
                  <a:pt x="3065337" y="2892621"/>
                  <a:pt x="3044955" y="2913003"/>
                </a:cubicBezTo>
                <a:lnTo>
                  <a:pt x="2897335" y="3060622"/>
                </a:lnTo>
                <a:cubicBezTo>
                  <a:pt x="2876953" y="3081005"/>
                  <a:pt x="2843906" y="3081005"/>
                  <a:pt x="2823523" y="3060622"/>
                </a:cubicBezTo>
                <a:lnTo>
                  <a:pt x="1676290" y="1913389"/>
                </a:lnTo>
                <a:lnTo>
                  <a:pt x="1155679" y="1913389"/>
                </a:lnTo>
                <a:lnTo>
                  <a:pt x="2563217" y="3320927"/>
                </a:lnTo>
                <a:cubicBezTo>
                  <a:pt x="2583599" y="3341310"/>
                  <a:pt x="2583599" y="3374357"/>
                  <a:pt x="2563217" y="3394739"/>
                </a:cubicBezTo>
                <a:lnTo>
                  <a:pt x="2415598" y="3542359"/>
                </a:lnTo>
                <a:cubicBezTo>
                  <a:pt x="2395215" y="3562741"/>
                  <a:pt x="2362168" y="3562741"/>
                  <a:pt x="2341786" y="3542359"/>
                </a:cubicBezTo>
                <a:lnTo>
                  <a:pt x="712816" y="1913389"/>
                </a:lnTo>
                <a:lnTo>
                  <a:pt x="155752" y="1913389"/>
                </a:lnTo>
                <a:cubicBezTo>
                  <a:pt x="141340" y="1913389"/>
                  <a:pt x="128291" y="1907547"/>
                  <a:pt x="118846" y="189810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FD51D82-1E70-4410-B8AD-54395C37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図形の作成・編集の練習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78A345-0A30-4C11-BB9F-7ACF4693C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39" y="1412111"/>
            <a:ext cx="11192719" cy="711321"/>
          </a:xfrm>
        </p:spPr>
        <p:txBody>
          <a:bodyPr/>
          <a:lstStyle/>
          <a:p>
            <a:r>
              <a:rPr kumimoji="1" lang="ja-JP" altLang="en-US" dirty="0"/>
              <a:t>以下の図形を次のスライド上で作成してみてください。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FCD20C-B2B2-4E5E-8604-0EF18D5E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662-8BD0-40DA-A30A-CE3594B34F36}" type="slidenum">
              <a:rPr kumimoji="1" lang="ja-JP" altLang="en-US" smtClean="0"/>
              <a:t>1</a:t>
            </a:fld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C19F9041-209E-4256-A9DE-188A0260885F}"/>
              </a:ext>
            </a:extLst>
          </p:cNvPr>
          <p:cNvGrpSpPr/>
          <p:nvPr/>
        </p:nvGrpSpPr>
        <p:grpSpPr>
          <a:xfrm>
            <a:off x="700786" y="2192149"/>
            <a:ext cx="3867804" cy="3859713"/>
            <a:chOff x="700786" y="2192149"/>
            <a:chExt cx="3867804" cy="3859713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129EBF75-6B1A-4D65-A09A-C085D4292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9432" y="3249430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45AD1962-21FB-4D0C-8D35-CDCA32F49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3779" y="4347448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C16FACCB-B4C3-460B-8714-723458B50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1069" y="4651005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22C34ED4-D5A6-4EC0-96F3-41B08369F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6590" y="5388904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1F5D7AD-7FAF-4B72-A221-EC2837A17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8691" y="3584618"/>
              <a:ext cx="432000" cy="43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5C4838B-521E-4092-9888-272E3A5C3456}"/>
                </a:ext>
              </a:extLst>
            </p:cNvPr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2438167" y="3618165"/>
              <a:ext cx="588877" cy="79254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733E6355-9F10-4396-9770-CF7FC228B079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 flipV="1">
              <a:off x="1903069" y="4563448"/>
              <a:ext cx="1060710" cy="303557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E92BBE1D-DA63-4C5A-864C-630B1A452796}"/>
                </a:ext>
              </a:extLst>
            </p:cNvPr>
            <p:cNvCxnSpPr>
              <a:cxnSpLocks/>
              <a:stCxn id="16" idx="3"/>
              <a:endCxn id="13" idx="7"/>
            </p:cNvCxnSpPr>
            <p:nvPr/>
          </p:nvCxnSpPr>
          <p:spPr>
            <a:xfrm flipH="1">
              <a:off x="3332514" y="3953353"/>
              <a:ext cx="749442" cy="45736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2482E13-173A-4BF9-850A-AFF39BFFCB23}"/>
                </a:ext>
              </a:extLst>
            </p:cNvPr>
            <p:cNvCxnSpPr>
              <a:cxnSpLocks/>
              <a:stCxn id="15" idx="1"/>
              <a:endCxn id="13" idx="5"/>
            </p:cNvCxnSpPr>
            <p:nvPr/>
          </p:nvCxnSpPr>
          <p:spPr>
            <a:xfrm flipH="1" flipV="1">
              <a:off x="3332514" y="4716183"/>
              <a:ext cx="867341" cy="735986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2060EB85-F150-4A7D-9DAF-0B831C9A6B3E}"/>
                </a:ext>
              </a:extLst>
            </p:cNvPr>
            <p:cNvSpPr/>
            <p:nvPr/>
          </p:nvSpPr>
          <p:spPr>
            <a:xfrm>
              <a:off x="2358668" y="2192149"/>
              <a:ext cx="1837577" cy="1391576"/>
            </a:xfrm>
            <a:custGeom>
              <a:avLst/>
              <a:gdLst>
                <a:gd name="connsiteX0" fmla="*/ 0 w 1790700"/>
                <a:gd name="connsiteY0" fmla="*/ 975360 h 1310640"/>
                <a:gd name="connsiteX1" fmla="*/ 952500 w 1790700"/>
                <a:gd name="connsiteY1" fmla="*/ 0 h 1310640"/>
                <a:gd name="connsiteX2" fmla="*/ 1790700 w 1790700"/>
                <a:gd name="connsiteY2" fmla="*/ 1310640 h 1310640"/>
                <a:gd name="connsiteX0" fmla="*/ 0 w 1790700"/>
                <a:gd name="connsiteY0" fmla="*/ 980260 h 1315540"/>
                <a:gd name="connsiteX1" fmla="*/ 952500 w 1790700"/>
                <a:gd name="connsiteY1" fmla="*/ 4900 h 1315540"/>
                <a:gd name="connsiteX2" fmla="*/ 1790700 w 1790700"/>
                <a:gd name="connsiteY2" fmla="*/ 1315540 h 1315540"/>
                <a:gd name="connsiteX0" fmla="*/ 0 w 1790700"/>
                <a:gd name="connsiteY0" fmla="*/ 980260 h 1315540"/>
                <a:gd name="connsiteX1" fmla="*/ 952500 w 1790700"/>
                <a:gd name="connsiteY1" fmla="*/ 4900 h 1315540"/>
                <a:gd name="connsiteX2" fmla="*/ 1790700 w 1790700"/>
                <a:gd name="connsiteY2" fmla="*/ 1315540 h 1315540"/>
                <a:gd name="connsiteX0" fmla="*/ 0 w 1800520"/>
                <a:gd name="connsiteY0" fmla="*/ 980260 h 1391951"/>
                <a:gd name="connsiteX1" fmla="*/ 952500 w 1800520"/>
                <a:gd name="connsiteY1" fmla="*/ 4900 h 1391951"/>
                <a:gd name="connsiteX2" fmla="*/ 1790700 w 1800520"/>
                <a:gd name="connsiteY2" fmla="*/ 1315540 h 1391951"/>
                <a:gd name="connsiteX0" fmla="*/ 41631 w 1842151"/>
                <a:gd name="connsiteY0" fmla="*/ 977772 h 1389463"/>
                <a:gd name="connsiteX1" fmla="*/ 994131 w 1842151"/>
                <a:gd name="connsiteY1" fmla="*/ 2412 h 1389463"/>
                <a:gd name="connsiteX2" fmla="*/ 1832331 w 1842151"/>
                <a:gd name="connsiteY2" fmla="*/ 1313052 h 1389463"/>
                <a:gd name="connsiteX0" fmla="*/ 41631 w 1837577"/>
                <a:gd name="connsiteY0" fmla="*/ 977772 h 1391576"/>
                <a:gd name="connsiteX1" fmla="*/ 994131 w 1837577"/>
                <a:gd name="connsiteY1" fmla="*/ 2412 h 1391576"/>
                <a:gd name="connsiteX2" fmla="*/ 1832331 w 1837577"/>
                <a:gd name="connsiteY2" fmla="*/ 1313052 h 13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7577" h="1391576">
                  <a:moveTo>
                    <a:pt x="41631" y="977772"/>
                  </a:moveTo>
                  <a:cubicBezTo>
                    <a:pt x="-143789" y="1460372"/>
                    <a:pt x="310871" y="-68708"/>
                    <a:pt x="994131" y="2412"/>
                  </a:cubicBezTo>
                  <a:cubicBezTo>
                    <a:pt x="1822171" y="104012"/>
                    <a:pt x="1857731" y="1767712"/>
                    <a:pt x="1832331" y="131305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124C6654-E8DA-4E0C-B508-1E2CAC4437C7}"/>
                </a:ext>
              </a:extLst>
            </p:cNvPr>
            <p:cNvSpPr/>
            <p:nvPr/>
          </p:nvSpPr>
          <p:spPr>
            <a:xfrm>
              <a:off x="700786" y="3517900"/>
              <a:ext cx="3439413" cy="2533962"/>
            </a:xfrm>
            <a:custGeom>
              <a:avLst/>
              <a:gdLst>
                <a:gd name="connsiteX0" fmla="*/ 1346200 w 3403600"/>
                <a:gd name="connsiteY0" fmla="*/ 0 h 2082800"/>
                <a:gd name="connsiteX1" fmla="*/ 0 w 3403600"/>
                <a:gd name="connsiteY1" fmla="*/ 1866900 h 2082800"/>
                <a:gd name="connsiteX2" fmla="*/ 3403600 w 3403600"/>
                <a:gd name="connsiteY2" fmla="*/ 2082800 h 2082800"/>
                <a:gd name="connsiteX0" fmla="*/ 1381363 w 3438763"/>
                <a:gd name="connsiteY0" fmla="*/ 0 h 2082800"/>
                <a:gd name="connsiteX1" fmla="*/ 35163 w 3438763"/>
                <a:gd name="connsiteY1" fmla="*/ 1866900 h 2082800"/>
                <a:gd name="connsiteX2" fmla="*/ 3438763 w 3438763"/>
                <a:gd name="connsiteY2" fmla="*/ 2082800 h 2082800"/>
                <a:gd name="connsiteX0" fmla="*/ 1381363 w 3438763"/>
                <a:gd name="connsiteY0" fmla="*/ 0 h 2427972"/>
                <a:gd name="connsiteX1" fmla="*/ 35163 w 3438763"/>
                <a:gd name="connsiteY1" fmla="*/ 1866900 h 2427972"/>
                <a:gd name="connsiteX2" fmla="*/ 3438763 w 3438763"/>
                <a:gd name="connsiteY2" fmla="*/ 2082800 h 2427972"/>
                <a:gd name="connsiteX0" fmla="*/ 1382013 w 3439413"/>
                <a:gd name="connsiteY0" fmla="*/ 0 h 2427972"/>
                <a:gd name="connsiteX1" fmla="*/ 35813 w 3439413"/>
                <a:gd name="connsiteY1" fmla="*/ 1866900 h 2427972"/>
                <a:gd name="connsiteX2" fmla="*/ 3439413 w 3439413"/>
                <a:gd name="connsiteY2" fmla="*/ 2082800 h 2427972"/>
                <a:gd name="connsiteX0" fmla="*/ 1382013 w 3439413"/>
                <a:gd name="connsiteY0" fmla="*/ 0 h 2533962"/>
                <a:gd name="connsiteX1" fmla="*/ 35813 w 3439413"/>
                <a:gd name="connsiteY1" fmla="*/ 1866900 h 2533962"/>
                <a:gd name="connsiteX2" fmla="*/ 3439413 w 3439413"/>
                <a:gd name="connsiteY2" fmla="*/ 2082800 h 253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9413" h="2533962">
                  <a:moveTo>
                    <a:pt x="1382013" y="0"/>
                  </a:moveTo>
                  <a:cubicBezTo>
                    <a:pt x="907880" y="457200"/>
                    <a:pt x="-213954" y="1092200"/>
                    <a:pt x="35813" y="1866900"/>
                  </a:cubicBezTo>
                  <a:cubicBezTo>
                    <a:pt x="382946" y="3031067"/>
                    <a:pt x="2393780" y="2379133"/>
                    <a:pt x="3439413" y="208280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750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F04D15-627A-4994-8C74-91D32A2B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2662-8BD0-40DA-A30A-CE3594B34F3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86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defRPr kumimoji="1" dirty="0">
            <a:latin typeface="BIZ UDPゴシック" panose="020B0400000000000000" pitchFamily="34" charset="-128"/>
            <a:ea typeface="BIZ UDPゴシック" panose="020B04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apanese_basic.potx" id="{16EB7E28-F38A-47E4-A0F8-E7DC9D44B42E}" vid="{67503CDC-5F77-4DD6-BE49-52123B40B3A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Japanese_basic</Template>
  <TotalTime>48</TotalTime>
  <Words>22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UDPゴシック</vt:lpstr>
      <vt:lpstr>游ゴシック</vt:lpstr>
      <vt:lpstr>Arial</vt:lpstr>
      <vt:lpstr>Wingdings</vt:lpstr>
      <vt:lpstr>Office テーマ</vt:lpstr>
      <vt:lpstr>図形の作成・編集の練習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図形の作成・編集の練習</dc:title>
  <dc:creator>toshi</dc:creator>
  <cp:lastModifiedBy>toshi</cp:lastModifiedBy>
  <cp:revision>1</cp:revision>
  <dcterms:created xsi:type="dcterms:W3CDTF">2021-12-09T14:24:49Z</dcterms:created>
  <dcterms:modified xsi:type="dcterms:W3CDTF">2021-12-09T15:12:55Z</dcterms:modified>
</cp:coreProperties>
</file>