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commentAuthors.xml" ContentType="application/vnd.openxmlformats-officedocument.presentationml.commentAuthors+xml"/>
  <Override PartName="/ppt/tags/tag14.xml" ContentType="application/vnd.openxmlformats-officedocument.presentationml.tags+xml"/>
  <Override PartName="/ppt/tags/tag12.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ags/tag3.xml" ContentType="application/vnd.openxmlformats-officedocument.presentationml.tags+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comments/comment1.xml" ContentType="application/vnd.openxmlformats-officedocument.presentationml.comments+xml"/>
  <Default Extension="vml" ContentType="application/vnd.openxmlformats-officedocument.vmlDrawing"/>
  <Override PartName="/ppt/tags/tag13.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4"/>
  </p:notesMasterIdLst>
  <p:handoutMasterIdLst>
    <p:handoutMasterId r:id="rId25"/>
  </p:handoutMasterIdLst>
  <p:sldIdLst>
    <p:sldId id="309" r:id="rId2"/>
    <p:sldId id="304" r:id="rId3"/>
    <p:sldId id="320" r:id="rId4"/>
    <p:sldId id="324" r:id="rId5"/>
    <p:sldId id="442" r:id="rId6"/>
    <p:sldId id="438" r:id="rId7"/>
    <p:sldId id="445" r:id="rId8"/>
    <p:sldId id="446" r:id="rId9"/>
    <p:sldId id="447" r:id="rId10"/>
    <p:sldId id="439" r:id="rId11"/>
    <p:sldId id="328" r:id="rId12"/>
    <p:sldId id="329" r:id="rId13"/>
    <p:sldId id="443" r:id="rId14"/>
    <p:sldId id="448" r:id="rId15"/>
    <p:sldId id="449" r:id="rId16"/>
    <p:sldId id="450" r:id="rId17"/>
    <p:sldId id="451" r:id="rId18"/>
    <p:sldId id="444" r:id="rId19"/>
    <p:sldId id="330" r:id="rId20"/>
    <p:sldId id="342" r:id="rId21"/>
    <p:sldId id="343" r:id="rId22"/>
    <p:sldId id="316" r:id="rId23"/>
  </p:sldIdLst>
  <p:sldSz cx="9144000" cy="6858000" type="screen4x3"/>
  <p:notesSz cx="6797675" cy="9926638"/>
  <p:custDataLst>
    <p:tags r:id="rId26"/>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s Suess" initials="AS" lastIdx="35" clrIdx="0"/>
  <p:cmAuthor id="1" name="uidt2077" initials="MN" lastIdx="48"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A500"/>
    <a:srgbClr val="FFFF99"/>
    <a:srgbClr val="FFA300"/>
    <a:srgbClr val="FF7777"/>
    <a:srgbClr val="5F5F5F"/>
    <a:srgbClr val="747474"/>
    <a:srgbClr val="A6A6A6"/>
    <a:srgbClr val="B2B2B2"/>
    <a:srgbClr val="EAEAEA"/>
    <a:srgbClr val="FFFDF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271" autoAdjust="0"/>
  </p:normalViewPr>
  <p:slideViewPr>
    <p:cSldViewPr snapToObjects="1" showGuides="1">
      <p:cViewPr>
        <p:scale>
          <a:sx n="100" d="100"/>
          <a:sy n="100" d="100"/>
        </p:scale>
        <p:origin x="-802" y="-58"/>
      </p:cViewPr>
      <p:guideLst>
        <p:guide orient="horz" pos="845"/>
        <p:guide orient="horz" pos="3702"/>
        <p:guide orient="horz" pos="2296"/>
        <p:guide orient="horz" pos="2251"/>
        <p:guide orient="horz" pos="119"/>
        <p:guide orient="horz" pos="4201"/>
        <p:guide orient="horz" pos="2614"/>
        <p:guide pos="249"/>
        <p:guide pos="2857"/>
        <p:guide pos="2903"/>
        <p:guide pos="3787"/>
        <p:guide pos="3742"/>
        <p:guide pos="2018"/>
        <p:guide pos="1973"/>
        <p:guide pos="5511"/>
        <p:guide pos="113"/>
        <p:guide pos="5647"/>
        <p:guide pos="5465"/>
      </p:guideLst>
    </p:cSldViewPr>
  </p:slideViewPr>
  <p:outlineViewPr>
    <p:cViewPr>
      <p:scale>
        <a:sx n="33" d="100"/>
        <a:sy n="33" d="100"/>
      </p:scale>
      <p:origin x="0" y="3468"/>
    </p:cViewPr>
  </p:outlineViewPr>
  <p:notesTextViewPr>
    <p:cViewPr>
      <p:scale>
        <a:sx n="100" d="100"/>
        <a:sy n="100" d="100"/>
      </p:scale>
      <p:origin x="0" y="0"/>
    </p:cViewPr>
  </p:notesTextViewPr>
  <p:sorterViewPr>
    <p:cViewPr>
      <p:scale>
        <a:sx n="100" d="100"/>
        <a:sy n="100" d="100"/>
      </p:scale>
      <p:origin x="0" y="7027"/>
    </p:cViewPr>
  </p:sorterViewPr>
  <p:notesViewPr>
    <p:cSldViewPr snapToObjects="1" showGuides="1">
      <p:cViewPr varScale="1">
        <p:scale>
          <a:sx n="51" d="100"/>
          <a:sy n="51" d="100"/>
        </p:scale>
        <p:origin x="-2652" y="-108"/>
      </p:cViewPr>
      <p:guideLst>
        <p:guide orient="horz" pos="3126"/>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2-12T08:55:05.788" idx="45">
    <p:pos x="10" y="5"/>
    <p:text>1) Is it intentionally that Dcm has only 2 PPorts? Should we change one to an R-Port or even both?
2) I would remove everything non diag related except (Than you might have a chance to make Dcm bigger and add also RPorts ;)):
* NvM Stack
* ComM (here I would even draw a line to Dcm to show the architectural dependency)
* PduR + Add CanTp between PduR and CanIf, remove all Nm, Sm stuff</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9AD0BAD0-1087-43A9-B1A9-7A9D8A84A638}" type="datetimeFigureOut">
              <a:rPr lang="de-DE" smtClean="0"/>
              <a:pPr/>
              <a:t>06.01.2016</a:t>
            </a:fld>
            <a:endParaRPr lang="de-DE"/>
          </a:p>
        </p:txBody>
      </p:sp>
      <p:sp>
        <p:nvSpPr>
          <p:cNvPr id="4" name="Fußzeilenplatzhalt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46CF6FF2-31AE-4F51-8EE2-6B6790F3B26A}" type="slidenum">
              <a:rPr lang="de-DE" smtClean="0"/>
              <a:pPr/>
              <a:t>‹#›</a:t>
            </a:fld>
            <a:endParaRPr lang="de-DE"/>
          </a:p>
        </p:txBody>
      </p:sp>
    </p:spTree>
    <p:extLst>
      <p:ext uri="{BB962C8B-B14F-4D97-AF65-F5344CB8AC3E}">
        <p14:creationId xmlns="" xmlns:p14="http://schemas.microsoft.com/office/powerpoint/2010/main" val="925766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F8C568D1-65C2-4CDE-9B8E-4F04E333B056}" type="datetimeFigureOut">
              <a:rPr lang="en-US" smtClean="0"/>
              <a:pPr/>
              <a:t>1/6/2016</a:t>
            </a:fld>
            <a:endParaRPr lang="en-US"/>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917575" y="4714875"/>
            <a:ext cx="4962525" cy="4467225"/>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Fußzeilenplatzhalt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5DCD5AE8-B077-49EA-8F01-5B4042BFABD6}" type="slidenum">
              <a:rPr lang="en-US" smtClean="0"/>
              <a:pPr/>
              <a:t>‹#›</a:t>
            </a:fld>
            <a:endParaRPr lang="en-US"/>
          </a:p>
        </p:txBody>
      </p:sp>
    </p:spTree>
    <p:extLst>
      <p:ext uri="{BB962C8B-B14F-4D97-AF65-F5344CB8AC3E}">
        <p14:creationId xmlns="" xmlns:p14="http://schemas.microsoft.com/office/powerpoint/2010/main" val="3547395618"/>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1pPr>
    <a:lvl2pPr marL="534988"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2pPr>
    <a:lvl3pPr marL="896938"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3pPr>
    <a:lvl4pPr marL="1249363"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4pPr>
    <a:lvl5pPr marL="1622425"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5DCD5AE8-B077-49EA-8F01-5B4042BFABD6}"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5DCD5AE8-B077-49EA-8F01-5B4042BFABD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fld id="{5DCD5AE8-B077-49EA-8F01-5B4042BFABD6}"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5DCD5AE8-B077-49EA-8F01-5B4042BFABD6}"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3.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Picture">
    <p:bg>
      <p:bgPr>
        <a:gradFill>
          <a:gsLst>
            <a:gs pos="15000">
              <a:srgbClr val="747474"/>
            </a:gs>
            <a:gs pos="50000">
              <a:srgbClr val="D9D9D9"/>
            </a:gs>
            <a:gs pos="85000">
              <a:srgbClr val="747474"/>
            </a:gs>
          </a:gsLst>
          <a:lin ang="12600000" scaled="0"/>
        </a:gradFill>
        <a:effectLst/>
      </p:bgPr>
    </p:bg>
    <p:spTree>
      <p:nvGrpSpPr>
        <p:cNvPr id="1" name=""/>
        <p:cNvGrpSpPr/>
        <p:nvPr/>
      </p:nvGrpSpPr>
      <p:grpSpPr>
        <a:xfrm>
          <a:off x="0" y="0"/>
          <a:ext cx="0" cy="0"/>
          <a:chOff x="0" y="0"/>
          <a:chExt cx="0" cy="0"/>
        </a:xfrm>
      </p:grpSpPr>
      <p:sp>
        <p:nvSpPr>
          <p:cNvPr id="36" name="Rechteck 35"/>
          <p:cNvSpPr/>
          <p:nvPr userDrawn="1"/>
        </p:nvSpPr>
        <p:spPr>
          <a:xfrm>
            <a:off x="179388" y="188913"/>
            <a:ext cx="8785225" cy="3960812"/>
          </a:xfrm>
          <a:prstGeom prst="rect">
            <a:avLst/>
          </a:prstGeom>
          <a:pattFill prst="wdUpDiag">
            <a:fgClr>
              <a:schemeClr val="accent5"/>
            </a:fgClr>
            <a:bgClr>
              <a:schemeClr val="accent6"/>
            </a:bgClr>
          </a:patt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noProof="0" dirty="0" err="1" smtClean="0">
                <a:solidFill>
                  <a:schemeClr val="bg1"/>
                </a:solidFill>
              </a:rPr>
              <a:t>Bitte</a:t>
            </a:r>
            <a:r>
              <a:rPr lang="en-US" sz="1600" baseline="0" noProof="0" dirty="0" smtClean="0">
                <a:solidFill>
                  <a:schemeClr val="bg1"/>
                </a:solidFill>
              </a:rPr>
              <a:t> </a:t>
            </a:r>
            <a:r>
              <a:rPr lang="en-US" sz="1600" baseline="0" noProof="0" dirty="0" err="1" smtClean="0">
                <a:solidFill>
                  <a:schemeClr val="bg1"/>
                </a:solidFill>
              </a:rPr>
              <a:t>decken</a:t>
            </a:r>
            <a:r>
              <a:rPr lang="en-US" sz="1600" baseline="0" noProof="0" dirty="0" smtClean="0">
                <a:solidFill>
                  <a:schemeClr val="bg1"/>
                </a:solidFill>
              </a:rPr>
              <a:t> </a:t>
            </a:r>
            <a:r>
              <a:rPr lang="en-US" sz="1600" baseline="0" noProof="0" dirty="0" err="1" smtClean="0">
                <a:solidFill>
                  <a:schemeClr val="bg1"/>
                </a:solidFill>
              </a:rPr>
              <a:t>Sie</a:t>
            </a:r>
            <a:r>
              <a:rPr lang="en-US" sz="1600" baseline="0" noProof="0" dirty="0" smtClean="0">
                <a:solidFill>
                  <a:schemeClr val="bg1"/>
                </a:solidFill>
              </a:rPr>
              <a:t> die </a:t>
            </a:r>
            <a:r>
              <a:rPr lang="en-US" sz="1600" baseline="0" noProof="0" dirty="0" err="1" smtClean="0">
                <a:solidFill>
                  <a:schemeClr val="bg1"/>
                </a:solidFill>
              </a:rPr>
              <a:t>schraffierte</a:t>
            </a:r>
            <a:r>
              <a:rPr lang="en-US" sz="1600" baseline="0" noProof="0" dirty="0" smtClean="0">
                <a:solidFill>
                  <a:schemeClr val="bg1"/>
                </a:solidFill>
              </a:rPr>
              <a:t> </a:t>
            </a:r>
            <a:r>
              <a:rPr lang="en-US" sz="1600" baseline="0" noProof="0" dirty="0" err="1" smtClean="0">
                <a:solidFill>
                  <a:schemeClr val="bg1"/>
                </a:solidFill>
              </a:rPr>
              <a:t>Fläche</a:t>
            </a:r>
            <a:r>
              <a:rPr lang="en-US" sz="1600" baseline="0" noProof="0" dirty="0" smtClean="0">
                <a:solidFill>
                  <a:schemeClr val="bg1"/>
                </a:solidFill>
              </a:rPr>
              <a:t> </a:t>
            </a:r>
            <a:r>
              <a:rPr lang="en-US" sz="1600" baseline="0" noProof="0" dirty="0" err="1" smtClean="0">
                <a:solidFill>
                  <a:schemeClr val="bg1"/>
                </a:solidFill>
              </a:rPr>
              <a:t>mit</a:t>
            </a:r>
            <a:r>
              <a:rPr lang="en-US" sz="1600" baseline="0" noProof="0" dirty="0" smtClean="0">
                <a:solidFill>
                  <a:schemeClr val="bg1"/>
                </a:solidFill>
              </a:rPr>
              <a:t> </a:t>
            </a:r>
            <a:r>
              <a:rPr lang="en-US" sz="1600" baseline="0" noProof="0" dirty="0" err="1" smtClean="0">
                <a:solidFill>
                  <a:schemeClr val="bg1"/>
                </a:solidFill>
              </a:rPr>
              <a:t>einem</a:t>
            </a:r>
            <a:r>
              <a:rPr lang="en-US" sz="1600" baseline="0" noProof="0" dirty="0" smtClean="0">
                <a:solidFill>
                  <a:schemeClr val="bg1"/>
                </a:solidFill>
              </a:rPr>
              <a:t> </a:t>
            </a:r>
            <a:r>
              <a:rPr lang="en-US" sz="1600" baseline="0" noProof="0" dirty="0" err="1" smtClean="0">
                <a:solidFill>
                  <a:schemeClr val="bg1"/>
                </a:solidFill>
              </a:rPr>
              <a:t>Bild</a:t>
            </a:r>
            <a:r>
              <a:rPr lang="en-US" sz="1600" baseline="0" noProof="0" dirty="0" smtClean="0">
                <a:solidFill>
                  <a:schemeClr val="bg1"/>
                </a:solidFill>
              </a:rPr>
              <a:t> ab</a:t>
            </a:r>
            <a:r>
              <a:rPr lang="en-US" sz="1600" noProof="0" dirty="0" smtClean="0">
                <a:solidFill>
                  <a:schemeClr val="bg1"/>
                </a:solidFill>
              </a:rPr>
              <a:t>.</a:t>
            </a:r>
          </a:p>
          <a:p>
            <a:pPr algn="ctr"/>
            <a:r>
              <a:rPr lang="en-US" sz="1600" noProof="0" dirty="0" smtClean="0">
                <a:solidFill>
                  <a:schemeClr val="bg1"/>
                </a:solidFill>
              </a:rPr>
              <a:t>Please cover</a:t>
            </a:r>
            <a:r>
              <a:rPr lang="en-US" sz="1600" baseline="0" noProof="0" dirty="0" smtClean="0">
                <a:solidFill>
                  <a:schemeClr val="bg1"/>
                </a:solidFill>
              </a:rPr>
              <a:t> the shaded area with a picture</a:t>
            </a:r>
            <a:r>
              <a:rPr lang="en-US" sz="1600" noProof="0" dirty="0" smtClean="0">
                <a:solidFill>
                  <a:schemeClr val="bg1"/>
                </a:solidFill>
              </a:rPr>
              <a:t>.</a:t>
            </a:r>
          </a:p>
          <a:p>
            <a:pPr algn="ctr"/>
            <a:r>
              <a:rPr lang="en-US" sz="1600" noProof="0" dirty="0" smtClean="0">
                <a:solidFill>
                  <a:schemeClr val="bg1"/>
                </a:solidFill>
              </a:rPr>
              <a:t>(24,4 x 11,0 cm)</a:t>
            </a:r>
            <a:endParaRPr lang="en-US" sz="1600" noProof="0" dirty="0">
              <a:solidFill>
                <a:schemeClr val="bg1"/>
              </a:solidFill>
            </a:endParaRPr>
          </a:p>
        </p:txBody>
      </p:sp>
      <p:sp>
        <p:nvSpPr>
          <p:cNvPr id="2" name="Titel 1"/>
          <p:cNvSpPr>
            <a:spLocks noGrp="1"/>
          </p:cNvSpPr>
          <p:nvPr>
            <p:ph type="ctrTitle"/>
          </p:nvPr>
        </p:nvSpPr>
        <p:spPr>
          <a:xfrm>
            <a:off x="503547" y="4401108"/>
            <a:ext cx="8172141" cy="418502"/>
          </a:xfrm>
        </p:spPr>
        <p:txBody>
          <a:bodyPr tIns="0" rIns="0" bIns="0" anchor="t" anchorCtr="0">
            <a:normAutofit/>
          </a:bodyPr>
          <a:lstStyle>
            <a:lvl1pPr algn="l">
              <a:defRPr sz="2400">
                <a:solidFill>
                  <a:schemeClr val="accent1"/>
                </a:solidFill>
              </a:defRPr>
            </a:lvl1pPr>
          </a:lstStyle>
          <a:p>
            <a:r>
              <a:rPr lang="de-DE" noProof="0" smtClean="0"/>
              <a:t>Titelmasterformat durch Klicken bearbeiten</a:t>
            </a:r>
            <a:endParaRPr lang="en-US" noProof="0"/>
          </a:p>
        </p:txBody>
      </p:sp>
      <p:sp>
        <p:nvSpPr>
          <p:cNvPr id="3" name="Untertitel 2"/>
          <p:cNvSpPr>
            <a:spLocks noGrp="1"/>
          </p:cNvSpPr>
          <p:nvPr>
            <p:ph type="subTitle" idx="1"/>
          </p:nvPr>
        </p:nvSpPr>
        <p:spPr>
          <a:xfrm>
            <a:off x="503548" y="4746878"/>
            <a:ext cx="8172140" cy="1138230"/>
          </a:xfrm>
        </p:spPr>
        <p:txBody>
          <a:bodyPr tIns="0" rIns="0" bIns="0" anchor="t" anchorCtr="0">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noProof="0" smtClean="0"/>
              <a:t>Formatvorlage des Untertitelmasters durch Klicken bearbeiten</a:t>
            </a:r>
            <a:endParaRPr lang="en-US" noProof="0"/>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lvl1pPr>
          </a:lstStyle>
          <a:p>
            <a:pPr lvl="0"/>
            <a:r>
              <a:rPr lang="en-US" noProof="0" smtClean="0"/>
              <a:t>URL</a:t>
            </a:r>
          </a:p>
          <a:p>
            <a:pPr lvl="0"/>
            <a:endParaRPr lang="en-US" noProof="0" smtClean="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lvl1pPr>
          </a:lstStyle>
          <a:p>
            <a:pPr lvl="0"/>
            <a:r>
              <a:rPr lang="en-US" noProof="0" smtClean="0"/>
              <a:t>Division Naming</a:t>
            </a:r>
          </a:p>
          <a:p>
            <a:pPr lvl="0"/>
            <a:endParaRPr lang="en-US" noProof="0" smtClean="0"/>
          </a:p>
        </p:txBody>
      </p:sp>
      <p:grpSp>
        <p:nvGrpSpPr>
          <p:cNvPr id="14" name="Gruppieren 15"/>
          <p:cNvGrpSpPr/>
          <p:nvPr userDrawn="1"/>
        </p:nvGrpSpPr>
        <p:grpSpPr>
          <a:xfrm>
            <a:off x="0" y="0"/>
            <a:ext cx="9144000" cy="6858000"/>
            <a:chOff x="0" y="0"/>
            <a:chExt cx="9144000" cy="6858000"/>
          </a:xfrm>
        </p:grpSpPr>
        <p:sp>
          <p:nvSpPr>
            <p:cNvPr id="16" name="Rechteck 15"/>
            <p:cNvSpPr/>
            <p:nvPr userDrawn="1"/>
          </p:nvSpPr>
          <p:spPr>
            <a:xfrm>
              <a:off x="0" y="0"/>
              <a:ext cx="9144000" cy="188913"/>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17" name="Rechteck 16"/>
            <p:cNvSpPr/>
            <p:nvPr userDrawn="1"/>
          </p:nvSpPr>
          <p:spPr>
            <a:xfrm>
              <a:off x="0" y="6669087"/>
              <a:ext cx="9144000" cy="188913"/>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18" name="Rechteck 17"/>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19" name="Rechteck 18"/>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grpSp>
      <p:sp>
        <p:nvSpPr>
          <p:cNvPr id="30" name="Textplatzhalter 29"/>
          <p:cNvSpPr>
            <a:spLocks noGrp="1"/>
          </p:cNvSpPr>
          <p:nvPr>
            <p:ph type="body" sz="quarter" idx="12" hasCustomPrompt="1"/>
          </p:nvPr>
        </p:nvSpPr>
        <p:spPr>
          <a:xfrm>
            <a:off x="503238" y="1"/>
            <a:ext cx="2555875" cy="1304924"/>
          </a:xfrm>
          <a:blipFill>
            <a:blip r:embed="rId2"/>
            <a:stretch>
              <a:fillRect/>
            </a:stretch>
          </a:blipFill>
        </p:spPr>
        <p:txBody>
          <a:bodyPr>
            <a:normAutofit/>
          </a:bodyPr>
          <a:lstStyle>
            <a:lvl1pPr marL="0" indent="0" algn="ctr">
              <a:spcAft>
                <a:spcPts val="0"/>
              </a:spcAft>
              <a:buNone/>
              <a:defRPr sz="800"/>
            </a:lvl1pPr>
          </a:lstStyle>
          <a:p>
            <a:pPr lvl="0"/>
            <a:r>
              <a:rPr lang="en-US" noProof="0" smtClean="0"/>
              <a:t>Das Quality Seal hat im Vordergrund zu stehen.</a:t>
            </a:r>
            <a:br>
              <a:rPr lang="en-US" noProof="0" smtClean="0"/>
            </a:br>
            <a:r>
              <a:rPr lang="en-US" noProof="0" smtClean="0"/>
              <a:t>Bitte ändern Sie nicht die Größe oder Position.</a:t>
            </a:r>
            <a:br>
              <a:rPr lang="en-US" noProof="0" smtClean="0"/>
            </a:br>
            <a:r>
              <a:rPr lang="en-US" noProof="0" smtClean="0"/>
              <a:t>The Quality Seal has to stay on top. </a:t>
            </a:r>
            <a:br>
              <a:rPr lang="en-US" noProof="0" smtClean="0"/>
            </a:br>
            <a:r>
              <a:rPr lang="en-US" noProof="0" smtClean="0"/>
              <a:t>Please do not change size or position.</a:t>
            </a:r>
          </a:p>
          <a:p>
            <a:pPr lvl="0"/>
            <a:endParaRPr lang="en-US" noProof="0"/>
          </a:p>
        </p:txBody>
      </p:sp>
      <p:sp>
        <p:nvSpPr>
          <p:cNvPr id="31" name="Rechteck 30"/>
          <p:cNvSpPr/>
          <p:nvPr userDrawn="1"/>
        </p:nvSpPr>
        <p:spPr>
          <a:xfrm>
            <a:off x="503548" y="-567404"/>
            <a:ext cx="8640452" cy="360000"/>
          </a:xfrm>
          <a:prstGeom prst="rect">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0" tIns="46800" rIns="72000" bIns="46800" rtlCol="0" anchor="t" anchorCtr="0"/>
          <a:lstStyle/>
          <a:p>
            <a:r>
              <a:rPr lang="en-US" sz="900" noProof="0" smtClean="0">
                <a:solidFill>
                  <a:schemeClr val="tx1"/>
                </a:solidFill>
              </a:rPr>
              <a:t>Wenn Sie ein neues Bild einfügen: Klicken Sie mit der rechten Maustaste auf das Bild und wählen „In den Hintergrund“, um das Bild hinter das Quality Seal zu bringen.</a:t>
            </a:r>
          </a:p>
          <a:p>
            <a:r>
              <a:rPr lang="en-US" sz="900" noProof="0" smtClean="0">
                <a:solidFill>
                  <a:schemeClr val="tx1"/>
                </a:solidFill>
              </a:rPr>
              <a:t>If you insert a new picture: Right click on the picture and select “Send to the back” to position it behind the Quality Seal.</a:t>
            </a:r>
          </a:p>
        </p:txBody>
      </p:sp>
      <p:cxnSp>
        <p:nvCxnSpPr>
          <p:cNvPr id="32" name="Gerade Verbindung 31"/>
          <p:cNvCxnSpPr/>
          <p:nvPr userDrawn="1"/>
        </p:nvCxnSpPr>
        <p:spPr>
          <a:xfrm>
            <a:off x="503548"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userDrawn="1"/>
        </p:nvCxnSpPr>
        <p:spPr>
          <a:xfrm>
            <a:off x="3059832"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userDrawn="1"/>
        </p:nvCxnSpPr>
        <p:spPr>
          <a:xfrm rot="5400000">
            <a:off x="-103432" y="1237844"/>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userDrawn="1"/>
        </p:nvCxnSpPr>
        <p:spPr>
          <a:xfrm rot="5400000">
            <a:off x="-113608" y="-6692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8906325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Bottom Content Area">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3644900"/>
            <a:ext cx="8353425" cy="2232024"/>
          </a:xfrm>
        </p:spPr>
        <p:txBody>
          <a:bodyPr/>
          <a:lstStyle>
            <a:lvl1pPr marL="177800" indent="-177800">
              <a:buClr>
                <a:schemeClr val="accent1"/>
              </a:buClr>
              <a:buSzPct val="125000"/>
              <a:buFont typeface="Arial" pitchFamily="34" charset="0"/>
              <a:buChar char="›"/>
              <a:defRPr>
                <a:solidFill>
                  <a:schemeClr val="tx1"/>
                </a:solidFill>
              </a:defRPr>
            </a:lvl1pPr>
            <a:lvl2pPr marL="541338" indent="-184150">
              <a:buClr>
                <a:schemeClr val="accent1"/>
              </a:buClr>
              <a:buSzPct val="125000"/>
              <a:buFont typeface="Arial" pitchFamily="34" charset="0"/>
              <a:buChar char="›"/>
              <a:defRPr>
                <a:solidFill>
                  <a:schemeClr val="tx1"/>
                </a:solidFill>
              </a:defRPr>
            </a:lvl2pPr>
            <a:lvl3pPr marL="896938" indent="-177800">
              <a:buClr>
                <a:schemeClr val="accent1"/>
              </a:buClr>
              <a:buSzPct val="125000"/>
              <a:buFont typeface="Arial" pitchFamily="34" charset="0"/>
              <a:buChar char="›"/>
              <a:defRPr>
                <a:solidFill>
                  <a:schemeClr val="tx1"/>
                </a:solidFill>
              </a:defRPr>
            </a:lvl3pPr>
            <a:lvl4pPr marL="1254125" indent="-179388">
              <a:buClr>
                <a:schemeClr val="accent1"/>
              </a:buClr>
              <a:buSzPct val="125000"/>
              <a:buFont typeface="Arial" pitchFamily="34" charset="0"/>
              <a:buChar char="›"/>
              <a:defRPr>
                <a:solidFill>
                  <a:schemeClr val="tx1"/>
                </a:solidFill>
              </a:defRPr>
            </a:lvl4pPr>
            <a:lvl5pPr marL="1616075" indent="-177800">
              <a:buClr>
                <a:schemeClr val="accent1"/>
              </a:buClr>
              <a:buSzPct val="125000"/>
              <a:buFont typeface="Arial" pitchFamily="34" charset="0"/>
              <a:buChar char="›"/>
              <a:defRPr>
                <a:solidFill>
                  <a:schemeClr val="tx1"/>
                </a:solidFill>
              </a:defRPr>
            </a:lvl5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US" noProof="0"/>
          </a:p>
        </p:txBody>
      </p:sp>
      <p:sp>
        <p:nvSpPr>
          <p:cNvPr id="8" name="Titel 7"/>
          <p:cNvSpPr>
            <a:spLocks noGrp="1"/>
          </p:cNvSpPr>
          <p:nvPr>
            <p:ph type="title"/>
          </p:nvPr>
        </p:nvSpPr>
        <p:spPr/>
        <p:txBody>
          <a:bodyPr/>
          <a:lstStyle>
            <a:lvl1pPr>
              <a:defRPr>
                <a:solidFill>
                  <a:schemeClr val="accent1"/>
                </a:solidFill>
              </a:defRPr>
            </a:lvl1pPr>
          </a:lstStyle>
          <a:p>
            <a:r>
              <a:rPr lang="de-DE" noProof="0" smtClean="0"/>
              <a:t>Titelmasterformat durch Klicken bearbeiten</a:t>
            </a:r>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fld id="{4D1B2569-E16F-4FFF-9EC5-29BC0236DFAB}" type="datetime3">
              <a:rPr lang="en-US" noProof="0" smtClean="0"/>
              <a:pPr/>
              <a:t>6 January 2016</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smtClean="0"/>
              <a:t>Author, © Continental AG</a:t>
            </a:r>
            <a:endParaRPr lang="en-US" noProof="0"/>
          </a:p>
        </p:txBody>
      </p:sp>
    </p:spTree>
    <p:extLst>
      <p:ext uri="{BB962C8B-B14F-4D97-AF65-F5344CB8AC3E}">
        <p14:creationId xmlns="" xmlns:p14="http://schemas.microsoft.com/office/powerpoint/2010/main" val="406986271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1437"/>
            <a:ext cx="4140200"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p:txBody>
      </p:sp>
      <p:sp>
        <p:nvSpPr>
          <p:cNvPr id="4" name="Inhaltsplatzhalter 3"/>
          <p:cNvSpPr>
            <a:spLocks noGrp="1"/>
          </p:cNvSpPr>
          <p:nvPr>
            <p:ph sz="half" idx="2"/>
          </p:nvPr>
        </p:nvSpPr>
        <p:spPr>
          <a:xfrm>
            <a:off x="4606926" y="1341437"/>
            <a:ext cx="4141788"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p:txBody>
      </p:sp>
      <p:sp>
        <p:nvSpPr>
          <p:cNvPr id="12" name="Titel 11"/>
          <p:cNvSpPr>
            <a:spLocks noGrp="1"/>
          </p:cNvSpPr>
          <p:nvPr>
            <p:ph type="title"/>
          </p:nvPr>
        </p:nvSpPr>
        <p:spPr>
          <a:xfrm>
            <a:off x="395289" y="296862"/>
            <a:ext cx="8353424" cy="719137"/>
          </a:xfrm>
        </p:spPr>
        <p:txBody>
          <a:bodyPr/>
          <a:lstStyle>
            <a:lvl1pPr>
              <a:defRPr>
                <a:solidFill>
                  <a:schemeClr val="accent1"/>
                </a:solidFill>
                <a:latin typeface="+mj-lt"/>
              </a:defRPr>
            </a:lvl1pPr>
          </a:lstStyle>
          <a:p>
            <a:r>
              <a:rPr lang="de-DE" noProof="0" smtClean="0"/>
              <a:t>Titelmasterformat durch Klicken bearbeiten</a:t>
            </a:r>
            <a:endParaRPr lang="en-US" noProof="0"/>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B95F1328-8865-4437-B9B5-1B98AE42546C}" type="datetime3">
              <a:rPr lang="en-US" noProof="0" smtClean="0"/>
              <a:pPr/>
              <a:t>6 January 2016</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smtClean="0"/>
              <a:t>Author, © Continental AG</a:t>
            </a:r>
            <a:endParaRPr lang="en-US" noProof="0"/>
          </a:p>
        </p:txBody>
      </p:sp>
    </p:spTree>
    <p:extLst>
      <p:ext uri="{BB962C8B-B14F-4D97-AF65-F5344CB8AC3E}">
        <p14:creationId xmlns="" xmlns:p14="http://schemas.microsoft.com/office/powerpoint/2010/main" val="61793629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Left Content Area">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1437"/>
            <a:ext cx="4140200" cy="4535488"/>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p:txBody>
      </p:sp>
      <p:sp>
        <p:nvSpPr>
          <p:cNvPr id="12" name="Titel 11"/>
          <p:cNvSpPr>
            <a:spLocks noGrp="1"/>
          </p:cNvSpPr>
          <p:nvPr>
            <p:ph type="title"/>
          </p:nvPr>
        </p:nvSpPr>
        <p:spPr/>
        <p:txBody>
          <a:bodyPr/>
          <a:lstStyle>
            <a:lvl1pPr>
              <a:defRPr>
                <a:solidFill>
                  <a:schemeClr val="accent1"/>
                </a:solidFill>
                <a:latin typeface="+mj-lt"/>
              </a:defRPr>
            </a:lvl1pPr>
          </a:lstStyle>
          <a:p>
            <a:r>
              <a:rPr lang="de-DE" noProof="0" smtClean="0"/>
              <a:t>Titelmasterformat durch Klicken bearbeiten</a:t>
            </a:r>
            <a:endParaRPr lang="en-US" noProof="0"/>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B9F64C55-3C07-4FCB-9F06-CA7928BDD2EB}" type="datetime3">
              <a:rPr lang="en-US" noProof="0" smtClean="0"/>
              <a:pPr/>
              <a:t>6 January 2016</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smtClean="0"/>
              <a:t>Author, © Continental AG</a:t>
            </a:r>
            <a:endParaRPr lang="en-US" noProof="0"/>
          </a:p>
        </p:txBody>
      </p:sp>
    </p:spTree>
    <p:extLst>
      <p:ext uri="{BB962C8B-B14F-4D97-AF65-F5344CB8AC3E}">
        <p14:creationId xmlns="" xmlns:p14="http://schemas.microsoft.com/office/powerpoint/2010/main" val="383355988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hree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8" y="1341437"/>
            <a:ext cx="2736850" cy="4535488"/>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p:txBody>
      </p:sp>
      <p:sp>
        <p:nvSpPr>
          <p:cNvPr id="4" name="Inhaltsplatzhalter 3"/>
          <p:cNvSpPr>
            <a:spLocks noGrp="1"/>
          </p:cNvSpPr>
          <p:nvPr>
            <p:ph sz="half" idx="2"/>
          </p:nvPr>
        </p:nvSpPr>
        <p:spPr>
          <a:xfrm>
            <a:off x="3203575" y="1341437"/>
            <a:ext cx="2736850"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p:txBody>
      </p:sp>
      <p:sp>
        <p:nvSpPr>
          <p:cNvPr id="8" name="Inhaltsplatzhalter 3"/>
          <p:cNvSpPr>
            <a:spLocks noGrp="1"/>
          </p:cNvSpPr>
          <p:nvPr>
            <p:ph sz="half" idx="13"/>
          </p:nvPr>
        </p:nvSpPr>
        <p:spPr>
          <a:xfrm>
            <a:off x="6011863" y="1341437"/>
            <a:ext cx="2736850"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p:txBody>
      </p:sp>
      <p:sp>
        <p:nvSpPr>
          <p:cNvPr id="9" name="Titel 8"/>
          <p:cNvSpPr>
            <a:spLocks noGrp="1"/>
          </p:cNvSpPr>
          <p:nvPr>
            <p:ph type="title"/>
          </p:nvPr>
        </p:nvSpPr>
        <p:spPr/>
        <p:txBody>
          <a:bodyPr/>
          <a:lstStyle>
            <a:lvl1pPr>
              <a:defRPr>
                <a:solidFill>
                  <a:schemeClr val="accent1"/>
                </a:solidFill>
                <a:latin typeface="+mj-lt"/>
              </a:defRPr>
            </a:lvl1pPr>
          </a:lstStyle>
          <a:p>
            <a:r>
              <a:rPr lang="de-DE" noProof="0" smtClean="0"/>
              <a:t>Titelmasterformat durch Klicken bearbeiten</a:t>
            </a:r>
            <a:endParaRPr lang="en-US" noProof="0"/>
          </a:p>
        </p:txBody>
      </p:sp>
      <p:sp>
        <p:nvSpPr>
          <p:cNvPr id="10" name="Datumsplatzhalter 9"/>
          <p:cNvSpPr>
            <a:spLocks noGrp="1"/>
          </p:cNvSpPr>
          <p:nvPr>
            <p:ph type="dt" sz="half" idx="14"/>
          </p:nvPr>
        </p:nvSpPr>
        <p:spPr/>
        <p:txBody>
          <a:bodyPr/>
          <a:lstStyle>
            <a:lvl1pPr>
              <a:defRPr>
                <a:solidFill>
                  <a:schemeClr val="tx1"/>
                </a:solidFill>
                <a:latin typeface="+mn-lt"/>
              </a:defRPr>
            </a:lvl1pPr>
          </a:lstStyle>
          <a:p>
            <a:fld id="{A144BB05-B6BD-4EAF-8D90-F01B136B4D17}" type="datetime3">
              <a:rPr lang="en-US" noProof="0" smtClean="0"/>
              <a:pPr/>
              <a:t>6 January 2016</a:t>
            </a:fld>
            <a:endParaRPr lang="en-US" noProof="0"/>
          </a:p>
        </p:txBody>
      </p:sp>
      <p:sp>
        <p:nvSpPr>
          <p:cNvPr id="11" name="Foliennummernplatzhalter 10"/>
          <p:cNvSpPr>
            <a:spLocks noGrp="1"/>
          </p:cNvSpPr>
          <p:nvPr>
            <p:ph type="sldNum" sz="quarter" idx="15"/>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2" name="Fußzeilenplatzhalter 11"/>
          <p:cNvSpPr>
            <a:spLocks noGrp="1"/>
          </p:cNvSpPr>
          <p:nvPr>
            <p:ph type="ftr" sz="quarter" idx="16"/>
          </p:nvPr>
        </p:nvSpPr>
        <p:spPr/>
        <p:txBody>
          <a:bodyPr/>
          <a:lstStyle>
            <a:lvl1pPr>
              <a:defRPr>
                <a:solidFill>
                  <a:schemeClr val="tx1"/>
                </a:solidFill>
                <a:latin typeface="+mn-lt"/>
              </a:defRPr>
            </a:lvl1pPr>
          </a:lstStyle>
          <a:p>
            <a:r>
              <a:rPr lang="en-US" noProof="0" smtClean="0"/>
              <a:t>Author, © Continental AG</a:t>
            </a:r>
            <a:endParaRPr lang="en-US" noProof="0"/>
          </a:p>
        </p:txBody>
      </p:sp>
    </p:spTree>
    <p:extLst>
      <p:ext uri="{BB962C8B-B14F-4D97-AF65-F5344CB8AC3E}">
        <p14:creationId xmlns="" xmlns:p14="http://schemas.microsoft.com/office/powerpoint/2010/main" val="279145327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Four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1437"/>
            <a:ext cx="4140200"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p:txBody>
      </p:sp>
      <p:sp>
        <p:nvSpPr>
          <p:cNvPr id="4" name="Inhaltsplatzhalter 3"/>
          <p:cNvSpPr>
            <a:spLocks noGrp="1"/>
          </p:cNvSpPr>
          <p:nvPr>
            <p:ph sz="half" idx="2"/>
          </p:nvPr>
        </p:nvSpPr>
        <p:spPr>
          <a:xfrm>
            <a:off x="4606926" y="1341437"/>
            <a:ext cx="4141787"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p:txBody>
      </p:sp>
      <p:sp>
        <p:nvSpPr>
          <p:cNvPr id="12" name="Titel 11"/>
          <p:cNvSpPr>
            <a:spLocks noGrp="1"/>
          </p:cNvSpPr>
          <p:nvPr>
            <p:ph type="title"/>
          </p:nvPr>
        </p:nvSpPr>
        <p:spPr/>
        <p:txBody>
          <a:bodyPr/>
          <a:lstStyle>
            <a:lvl1pPr>
              <a:defRPr>
                <a:solidFill>
                  <a:schemeClr val="accent1"/>
                </a:solidFill>
                <a:latin typeface="+mj-lt"/>
              </a:defRPr>
            </a:lvl1pPr>
          </a:lstStyle>
          <a:p>
            <a:r>
              <a:rPr lang="de-DE" noProof="0" smtClean="0"/>
              <a:t>Titelmasterformat durch Klicken bearbeiten</a:t>
            </a:r>
            <a:endParaRPr lang="en-US" noProof="0"/>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BDE66952-8BA7-4545-9894-562BD7F5549F}" type="datetime3">
              <a:rPr lang="en-US" noProof="0" smtClean="0"/>
              <a:pPr/>
              <a:t>6 January 2016</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smtClean="0"/>
              <a:t>Author, © Continental AG</a:t>
            </a:r>
            <a:endParaRPr lang="en-US" noProof="0"/>
          </a:p>
        </p:txBody>
      </p:sp>
      <p:sp>
        <p:nvSpPr>
          <p:cNvPr id="18" name="Inhaltsplatzhalter 2"/>
          <p:cNvSpPr>
            <a:spLocks noGrp="1"/>
          </p:cNvSpPr>
          <p:nvPr>
            <p:ph sz="half" idx="13"/>
          </p:nvPr>
        </p:nvSpPr>
        <p:spPr>
          <a:xfrm>
            <a:off x="395289" y="3644900"/>
            <a:ext cx="4140199"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p:txBody>
      </p:sp>
      <p:sp>
        <p:nvSpPr>
          <p:cNvPr id="19" name="Inhaltsplatzhalter 3"/>
          <p:cNvSpPr>
            <a:spLocks noGrp="1"/>
          </p:cNvSpPr>
          <p:nvPr>
            <p:ph sz="half" idx="14"/>
          </p:nvPr>
        </p:nvSpPr>
        <p:spPr>
          <a:xfrm>
            <a:off x="4606926" y="3644900"/>
            <a:ext cx="4141788"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p:txBody>
      </p:sp>
    </p:spTree>
    <p:extLst>
      <p:ext uri="{BB962C8B-B14F-4D97-AF65-F5344CB8AC3E}">
        <p14:creationId xmlns="" xmlns:p14="http://schemas.microsoft.com/office/powerpoint/2010/main" val="632796906"/>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lvl1pPr>
              <a:defRPr>
                <a:solidFill>
                  <a:schemeClr val="accent1"/>
                </a:solidFill>
                <a:latin typeface="+mj-lt"/>
              </a:defRPr>
            </a:lvl1pPr>
          </a:lstStyle>
          <a:p>
            <a:r>
              <a:rPr lang="de-DE" noProof="0" smtClean="0"/>
              <a:t>Titelmasterformat durch Klicken bearbeiten</a:t>
            </a:r>
            <a:endParaRPr lang="en-US" noProof="0"/>
          </a:p>
        </p:txBody>
      </p:sp>
      <p:sp>
        <p:nvSpPr>
          <p:cNvPr id="7" name="Datumsplatzhalter 6"/>
          <p:cNvSpPr>
            <a:spLocks noGrp="1"/>
          </p:cNvSpPr>
          <p:nvPr>
            <p:ph type="dt" sz="half" idx="10"/>
          </p:nvPr>
        </p:nvSpPr>
        <p:spPr/>
        <p:txBody>
          <a:bodyPr/>
          <a:lstStyle>
            <a:lvl1pPr>
              <a:defRPr>
                <a:solidFill>
                  <a:schemeClr val="tx1"/>
                </a:solidFill>
              </a:defRPr>
            </a:lvl1pPr>
          </a:lstStyle>
          <a:p>
            <a:fld id="{827E051F-9C00-4D71-9B67-0FF240BFCC4F}" type="datetime3">
              <a:rPr lang="en-US" noProof="0" smtClean="0"/>
              <a:pPr/>
              <a:t>6 January 2016</a:t>
            </a:fld>
            <a:endParaRPr lang="en-US" noProof="0"/>
          </a:p>
        </p:txBody>
      </p:sp>
      <p:sp>
        <p:nvSpPr>
          <p:cNvPr id="8" name="Foliennummernplatzhalter 7"/>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9" name="Fußzeilenplatzhalter 8"/>
          <p:cNvSpPr>
            <a:spLocks noGrp="1"/>
          </p:cNvSpPr>
          <p:nvPr>
            <p:ph type="ftr" sz="quarter" idx="12"/>
          </p:nvPr>
        </p:nvSpPr>
        <p:spPr/>
        <p:txBody>
          <a:bodyPr/>
          <a:lstStyle>
            <a:lvl1pPr>
              <a:defRPr>
                <a:solidFill>
                  <a:schemeClr val="tx1"/>
                </a:solidFill>
              </a:defRPr>
            </a:lvl1pPr>
          </a:lstStyle>
          <a:p>
            <a:r>
              <a:rPr lang="en-US" noProof="0" smtClean="0"/>
              <a:t>Author, © Continental AG</a:t>
            </a:r>
            <a:endParaRPr lang="en-US" noProof="0"/>
          </a:p>
        </p:txBody>
      </p:sp>
    </p:spTree>
    <p:extLst>
      <p:ext uri="{BB962C8B-B14F-4D97-AF65-F5344CB8AC3E}">
        <p14:creationId xmlns="" xmlns:p14="http://schemas.microsoft.com/office/powerpoint/2010/main" val="364820124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lvl1pPr>
              <a:defRPr>
                <a:solidFill>
                  <a:schemeClr val="tx1"/>
                </a:solidFill>
              </a:defRPr>
            </a:lvl1pPr>
          </a:lstStyle>
          <a:p>
            <a:fld id="{6B9D1A53-3D50-465D-BEE6-D62CB4527C46}" type="datetime3">
              <a:rPr lang="en-US" noProof="0" smtClean="0"/>
              <a:pPr/>
              <a:t>6 January 2016</a:t>
            </a:fld>
            <a:endParaRPr lang="en-US" noProof="0"/>
          </a:p>
        </p:txBody>
      </p:sp>
      <p:sp>
        <p:nvSpPr>
          <p:cNvPr id="6" name="Foliennummernplatzhalter 5"/>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7" name="Fußzeilenplatzhalter 6"/>
          <p:cNvSpPr>
            <a:spLocks noGrp="1"/>
          </p:cNvSpPr>
          <p:nvPr>
            <p:ph type="ftr" sz="quarter" idx="12"/>
          </p:nvPr>
        </p:nvSpPr>
        <p:spPr/>
        <p:txBody>
          <a:bodyPr/>
          <a:lstStyle>
            <a:lvl1pPr>
              <a:defRPr>
                <a:solidFill>
                  <a:schemeClr val="tx1"/>
                </a:solidFill>
              </a:defRPr>
            </a:lvl1pPr>
          </a:lstStyle>
          <a:p>
            <a:r>
              <a:rPr lang="en-US" noProof="0" smtClean="0"/>
              <a:t>Author, © Continental AG</a:t>
            </a:r>
            <a:endParaRPr lang="en-US" noProof="0"/>
          </a:p>
        </p:txBody>
      </p:sp>
    </p:spTree>
    <p:extLst>
      <p:ext uri="{BB962C8B-B14F-4D97-AF65-F5344CB8AC3E}">
        <p14:creationId xmlns="" xmlns:p14="http://schemas.microsoft.com/office/powerpoint/2010/main" val="89130771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nd (silver)">
    <p:bg>
      <p:bgPr>
        <a:gradFill>
          <a:gsLst>
            <a:gs pos="15000">
              <a:srgbClr val="747474"/>
            </a:gs>
            <a:gs pos="50000">
              <a:srgbClr val="D9D9D9"/>
            </a:gs>
            <a:gs pos="85000">
              <a:srgbClr val="747474"/>
            </a:gs>
          </a:gsLst>
          <a:lin ang="12600000" scaled="0"/>
        </a:gra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95288" y="3114488"/>
            <a:ext cx="8353425" cy="2762437"/>
          </a:xfrm>
        </p:spPr>
        <p:txBody>
          <a:bodyPr>
            <a:noAutofit/>
          </a:bodyPr>
          <a:lstStyle>
            <a:lvl1pPr marL="0" indent="0">
              <a:lnSpc>
                <a:spcPct val="113000"/>
              </a:lnSpc>
              <a:buSzPct val="125000"/>
              <a:buFont typeface="Arial" pitchFamily="34" charset="0"/>
              <a:buNone/>
              <a:defRPr sz="2400">
                <a:solidFill>
                  <a:schemeClr val="tx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r>
              <a:rPr lang="en-US" noProof="0" smtClean="0"/>
              <a:t>Textmasterformate durch Klicken bearbeiten</a:t>
            </a:r>
          </a:p>
        </p:txBody>
      </p:sp>
      <p:sp>
        <p:nvSpPr>
          <p:cNvPr id="8" name="Titel 7"/>
          <p:cNvSpPr>
            <a:spLocks noGrp="1"/>
          </p:cNvSpPr>
          <p:nvPr>
            <p:ph type="title"/>
          </p:nvPr>
        </p:nvSpPr>
        <p:spPr>
          <a:xfrm>
            <a:off x="395288" y="2456892"/>
            <a:ext cx="8353425" cy="719137"/>
          </a:xfrm>
        </p:spPr>
        <p:txBody>
          <a:bodyPr/>
          <a:lstStyle>
            <a:lvl1pPr>
              <a:defRPr>
                <a:solidFill>
                  <a:schemeClr val="accent1"/>
                </a:solidFill>
              </a:defRPr>
            </a:lvl1pPr>
          </a:lstStyle>
          <a:p>
            <a:r>
              <a:rPr lang="de-DE" noProof="0" smtClean="0"/>
              <a:t>Titelmasterformat durch Klicken bearbeiten</a:t>
            </a:r>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fld id="{F100090C-1313-4C30-8D11-0904BE1DE7B0}" type="datetime3">
              <a:rPr lang="en-US" noProof="0" smtClean="0"/>
              <a:pPr/>
              <a:t>6 January 2016</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smtClean="0"/>
              <a:t>Author, © Continental AG</a:t>
            </a:r>
            <a:endParaRPr lang="en-US" noProof="0"/>
          </a:p>
        </p:txBody>
      </p:sp>
      <p:pic>
        <p:nvPicPr>
          <p:cNvPr id="15" name="Bild 3"/>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252412" y="6094965"/>
            <a:ext cx="1857600" cy="570154"/>
          </a:xfrm>
          <a:prstGeom prst="rect">
            <a:avLst/>
          </a:prstGeom>
          <a:noFill/>
          <a:ln>
            <a:noFill/>
          </a:ln>
        </p:spPr>
      </p:pic>
      <p:cxnSp>
        <p:nvCxnSpPr>
          <p:cNvPr id="13" name="Gerade Verbindung 12"/>
          <p:cNvCxnSpPr/>
          <p:nvPr userDrawn="1"/>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23"/>
          <p:cNvSpPr txBox="1">
            <a:spLocks noChangeArrowheads="1"/>
          </p:cNvSpPr>
          <p:nvPr userDrawn="1">
            <p:custDataLst>
              <p:tags r:id="rId1"/>
            </p:custDataLst>
          </p:nvPr>
        </p:nvSpPr>
        <p:spPr bwMode="auto">
          <a:xfrm>
            <a:off x="3501406" y="6375515"/>
            <a:ext cx="2726779" cy="128114"/>
          </a:xfrm>
          <a:prstGeom prst="rect">
            <a:avLst/>
          </a:prstGeom>
          <a:noFill/>
          <a:ln w="9525">
            <a:noFill/>
            <a:miter lim="800000"/>
            <a:headEnd/>
            <a:tailEnd/>
          </a:ln>
          <a:effectLst/>
        </p:spPr>
        <p:txBody>
          <a:bodyPr lIns="0" tIns="0" rIns="0" bIns="0" anchor="t" anchorCtr="0"/>
          <a:lstStyle/>
          <a:p>
            <a:pPr algn="l" defTabSz="895888"/>
            <a:r>
              <a:rPr lang="en-US" sz="700" noProof="0" smtClean="0">
                <a:solidFill>
                  <a:schemeClr val="tx1"/>
                </a:solidFill>
                <a:latin typeface="+mn-lt"/>
              </a:rPr>
              <a:t>Confidential</a:t>
            </a:r>
            <a:endParaRPr lang="en-US" sz="700" noProof="0">
              <a:solidFill>
                <a:schemeClr val="tx1"/>
              </a:solidFill>
              <a:latin typeface="+mn-lt"/>
            </a:endParaRPr>
          </a:p>
        </p:txBody>
      </p:sp>
      <p:sp>
        <p:nvSpPr>
          <p:cNvPr id="16" name="Text Box 23"/>
          <p:cNvSpPr txBox="1">
            <a:spLocks noChangeArrowheads="1"/>
          </p:cNvSpPr>
          <p:nvPr userDrawn="1">
            <p:custDataLst>
              <p:tags r:id="rId2"/>
            </p:custDataLst>
          </p:nvPr>
        </p:nvSpPr>
        <p:spPr bwMode="auto">
          <a:xfrm>
            <a:off x="3501407" y="6237312"/>
            <a:ext cx="2726778" cy="137617"/>
          </a:xfrm>
          <a:prstGeom prst="rect">
            <a:avLst/>
          </a:prstGeom>
          <a:noFill/>
          <a:ln w="9525">
            <a:noFill/>
            <a:miter lim="800000"/>
            <a:headEnd/>
            <a:tailEnd/>
          </a:ln>
          <a:effectLst/>
        </p:spPr>
        <p:txBody>
          <a:bodyPr lIns="0" tIns="0" rIns="0" bIns="0" anchor="b"/>
          <a:lstStyle/>
          <a:p>
            <a:pPr algn="l" defTabSz="895888"/>
            <a:r>
              <a:rPr lang="en-US" sz="700" b="1" noProof="0" smtClean="0">
                <a:solidFill>
                  <a:schemeClr val="tx1"/>
                </a:solidFill>
                <a:latin typeface="+mn-lt"/>
              </a:rPr>
              <a:t>Space for Sender Information</a:t>
            </a:r>
            <a:endParaRPr lang="en-US" sz="700" b="1" noProof="0">
              <a:solidFill>
                <a:schemeClr val="tx1"/>
              </a:solidFill>
              <a:latin typeface="+mn-lt"/>
            </a:endParaRPr>
          </a:p>
        </p:txBody>
      </p:sp>
      <p:grpSp>
        <p:nvGrpSpPr>
          <p:cNvPr id="17" name="Gruppieren 15"/>
          <p:cNvGrpSpPr/>
          <p:nvPr userDrawn="1"/>
        </p:nvGrpSpPr>
        <p:grpSpPr>
          <a:xfrm>
            <a:off x="0" y="0"/>
            <a:ext cx="9144000" cy="6858000"/>
            <a:chOff x="0" y="0"/>
            <a:chExt cx="9144000" cy="6858000"/>
          </a:xfrm>
        </p:grpSpPr>
        <p:sp>
          <p:nvSpPr>
            <p:cNvPr id="18" name="Rechteck 17"/>
            <p:cNvSpPr/>
            <p:nvPr userDrawn="1"/>
          </p:nvSpPr>
          <p:spPr>
            <a:xfrm>
              <a:off x="0" y="0"/>
              <a:ext cx="9144000" cy="188913"/>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19" name="Rechteck 18"/>
            <p:cNvSpPr/>
            <p:nvPr userDrawn="1"/>
          </p:nvSpPr>
          <p:spPr>
            <a:xfrm>
              <a:off x="0" y="6669087"/>
              <a:ext cx="9144000" cy="188913"/>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20" name="Rechteck 19"/>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21" name="Rechteck 20"/>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grpSp>
    </p:spTree>
    <p:extLst>
      <p:ext uri="{BB962C8B-B14F-4D97-AF65-F5344CB8AC3E}">
        <p14:creationId xmlns="" xmlns:p14="http://schemas.microsoft.com/office/powerpoint/2010/main" val="412813401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nd (orange)">
    <p:bg>
      <p:bgPr>
        <a:solidFill>
          <a:schemeClr val="accent1"/>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95288" y="3114488"/>
            <a:ext cx="8353425" cy="2762437"/>
          </a:xfrm>
        </p:spPr>
        <p:txBody>
          <a:bodyPr>
            <a:noAutofit/>
          </a:bodyPr>
          <a:lstStyle>
            <a:lvl1pPr marL="0" indent="0">
              <a:lnSpc>
                <a:spcPct val="113000"/>
              </a:lnSpc>
              <a:buSzPct val="125000"/>
              <a:buFont typeface="Arial" pitchFamily="34" charset="0"/>
              <a:buNone/>
              <a:defRPr sz="2400">
                <a:solidFill>
                  <a:schemeClr val="bg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r>
              <a:rPr lang="en-US" noProof="0" smtClean="0"/>
              <a:t>Textmasterformate durch Klicken bearbeiten</a:t>
            </a:r>
          </a:p>
        </p:txBody>
      </p:sp>
      <p:sp>
        <p:nvSpPr>
          <p:cNvPr id="8" name="Titel 7"/>
          <p:cNvSpPr>
            <a:spLocks noGrp="1"/>
          </p:cNvSpPr>
          <p:nvPr>
            <p:ph type="title"/>
          </p:nvPr>
        </p:nvSpPr>
        <p:spPr>
          <a:xfrm>
            <a:off x="395288" y="2456892"/>
            <a:ext cx="8353425" cy="719137"/>
          </a:xfrm>
        </p:spPr>
        <p:txBody>
          <a:bodyPr/>
          <a:lstStyle>
            <a:lvl1pPr>
              <a:defRPr>
                <a:solidFill>
                  <a:schemeClr val="bg1"/>
                </a:solidFill>
              </a:defRPr>
            </a:lvl1pPr>
          </a:lstStyle>
          <a:p>
            <a:r>
              <a:rPr lang="de-DE" noProof="0" smtClean="0"/>
              <a:t>Titelmasterformat durch Klicken bearbeiten</a:t>
            </a:r>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fld id="{44EADE39-D176-4F20-980F-C8D999BF5D0B}" type="datetime3">
              <a:rPr lang="en-US" noProof="0" smtClean="0"/>
              <a:pPr/>
              <a:t>6 January 2016</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smtClean="0"/>
              <a:t>Author, © Continental AG</a:t>
            </a:r>
            <a:endParaRPr lang="en-US" noProof="0"/>
          </a:p>
        </p:txBody>
      </p:sp>
      <p:pic>
        <p:nvPicPr>
          <p:cNvPr id="15" name="Bild 3"/>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252412" y="6094965"/>
            <a:ext cx="1857600" cy="570154"/>
          </a:xfrm>
          <a:prstGeom prst="rect">
            <a:avLst/>
          </a:prstGeom>
          <a:noFill/>
          <a:ln>
            <a:noFill/>
          </a:ln>
        </p:spPr>
      </p:pic>
      <p:cxnSp>
        <p:nvCxnSpPr>
          <p:cNvPr id="13" name="Gerade Verbindung 12"/>
          <p:cNvCxnSpPr/>
          <p:nvPr userDrawn="1"/>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23"/>
          <p:cNvSpPr txBox="1">
            <a:spLocks noChangeArrowheads="1"/>
          </p:cNvSpPr>
          <p:nvPr userDrawn="1">
            <p:custDataLst>
              <p:tags r:id="rId1"/>
            </p:custDataLst>
          </p:nvPr>
        </p:nvSpPr>
        <p:spPr bwMode="auto">
          <a:xfrm>
            <a:off x="3501406" y="6375515"/>
            <a:ext cx="2726779" cy="128114"/>
          </a:xfrm>
          <a:prstGeom prst="rect">
            <a:avLst/>
          </a:prstGeom>
          <a:noFill/>
          <a:ln w="9525">
            <a:noFill/>
            <a:miter lim="800000"/>
            <a:headEnd/>
            <a:tailEnd/>
          </a:ln>
          <a:effectLst/>
        </p:spPr>
        <p:txBody>
          <a:bodyPr lIns="0" tIns="0" rIns="0" bIns="0" anchor="t" anchorCtr="0"/>
          <a:lstStyle/>
          <a:p>
            <a:pPr algn="l" defTabSz="895888"/>
            <a:r>
              <a:rPr lang="en-US" sz="700" noProof="0" smtClean="0">
                <a:solidFill>
                  <a:schemeClr val="tx1"/>
                </a:solidFill>
                <a:latin typeface="+mn-lt"/>
              </a:rPr>
              <a:t>Confidential</a:t>
            </a:r>
            <a:endParaRPr lang="en-US" sz="700" noProof="0">
              <a:solidFill>
                <a:schemeClr val="tx1"/>
              </a:solidFill>
              <a:latin typeface="+mn-lt"/>
            </a:endParaRPr>
          </a:p>
        </p:txBody>
      </p:sp>
      <p:sp>
        <p:nvSpPr>
          <p:cNvPr id="16" name="Text Box 23"/>
          <p:cNvSpPr txBox="1">
            <a:spLocks noChangeArrowheads="1"/>
          </p:cNvSpPr>
          <p:nvPr userDrawn="1">
            <p:custDataLst>
              <p:tags r:id="rId2"/>
            </p:custDataLst>
          </p:nvPr>
        </p:nvSpPr>
        <p:spPr bwMode="auto">
          <a:xfrm>
            <a:off x="3501407" y="6237312"/>
            <a:ext cx="2726778" cy="137617"/>
          </a:xfrm>
          <a:prstGeom prst="rect">
            <a:avLst/>
          </a:prstGeom>
          <a:noFill/>
          <a:ln w="9525">
            <a:noFill/>
            <a:miter lim="800000"/>
            <a:headEnd/>
            <a:tailEnd/>
          </a:ln>
          <a:effectLst/>
        </p:spPr>
        <p:txBody>
          <a:bodyPr lIns="0" tIns="0" rIns="0" bIns="0" anchor="b"/>
          <a:lstStyle/>
          <a:p>
            <a:pPr algn="l" defTabSz="895888"/>
            <a:r>
              <a:rPr lang="en-US" sz="700" b="1" noProof="0" smtClean="0">
                <a:solidFill>
                  <a:schemeClr val="tx1"/>
                </a:solidFill>
                <a:latin typeface="+mn-lt"/>
              </a:rPr>
              <a:t>Space for Sender Information</a:t>
            </a:r>
            <a:endParaRPr lang="en-US" sz="700" b="1" noProof="0">
              <a:solidFill>
                <a:schemeClr val="tx1"/>
              </a:solidFill>
              <a:latin typeface="+mn-lt"/>
            </a:endParaRPr>
          </a:p>
        </p:txBody>
      </p:sp>
      <p:grpSp>
        <p:nvGrpSpPr>
          <p:cNvPr id="17" name="Gruppieren 15"/>
          <p:cNvGrpSpPr/>
          <p:nvPr userDrawn="1"/>
        </p:nvGrpSpPr>
        <p:grpSpPr>
          <a:xfrm>
            <a:off x="0" y="0"/>
            <a:ext cx="9144000" cy="6858000"/>
            <a:chOff x="0" y="0"/>
            <a:chExt cx="9144000" cy="6858000"/>
          </a:xfrm>
        </p:grpSpPr>
        <p:sp>
          <p:nvSpPr>
            <p:cNvPr id="18" name="Rechteck 17"/>
            <p:cNvSpPr/>
            <p:nvPr userDrawn="1"/>
          </p:nvSpPr>
          <p:spPr>
            <a:xfrm>
              <a:off x="0" y="0"/>
              <a:ext cx="9144000" cy="188913"/>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19" name="Rechteck 18"/>
            <p:cNvSpPr/>
            <p:nvPr userDrawn="1"/>
          </p:nvSpPr>
          <p:spPr>
            <a:xfrm>
              <a:off x="0" y="6669087"/>
              <a:ext cx="9144000" cy="188913"/>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20" name="Rechteck 19"/>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21" name="Rechteck 20"/>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grpSp>
    </p:spTree>
    <p:extLst>
      <p:ext uri="{BB962C8B-B14F-4D97-AF65-F5344CB8AC3E}">
        <p14:creationId xmlns="" xmlns:p14="http://schemas.microsoft.com/office/powerpoint/2010/main" val="222984448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End (white)">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95288" y="3114488"/>
            <a:ext cx="8353425" cy="2762437"/>
          </a:xfrm>
        </p:spPr>
        <p:txBody>
          <a:bodyPr>
            <a:noAutofit/>
          </a:bodyPr>
          <a:lstStyle>
            <a:lvl1pPr marL="0" indent="0">
              <a:lnSpc>
                <a:spcPct val="113000"/>
              </a:lnSpc>
              <a:buSzPct val="125000"/>
              <a:buFont typeface="Arial" pitchFamily="34" charset="0"/>
              <a:buNone/>
              <a:defRPr sz="2400">
                <a:solidFill>
                  <a:schemeClr val="tx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r>
              <a:rPr lang="en-US" noProof="0" smtClean="0"/>
              <a:t>Textmasterformate durch Klicken bearbeiten</a:t>
            </a:r>
          </a:p>
        </p:txBody>
      </p:sp>
      <p:sp>
        <p:nvSpPr>
          <p:cNvPr id="8" name="Titel 7"/>
          <p:cNvSpPr>
            <a:spLocks noGrp="1"/>
          </p:cNvSpPr>
          <p:nvPr>
            <p:ph type="title"/>
          </p:nvPr>
        </p:nvSpPr>
        <p:spPr>
          <a:xfrm>
            <a:off x="395288" y="2456892"/>
            <a:ext cx="8353425" cy="719137"/>
          </a:xfrm>
        </p:spPr>
        <p:txBody>
          <a:bodyPr/>
          <a:lstStyle>
            <a:lvl1pPr>
              <a:defRPr>
                <a:solidFill>
                  <a:schemeClr val="accent1"/>
                </a:solidFill>
              </a:defRPr>
            </a:lvl1pPr>
          </a:lstStyle>
          <a:p>
            <a:r>
              <a:rPr lang="de-DE" noProof="0" smtClean="0"/>
              <a:t>Titelmasterformat durch Klicken bearbeiten</a:t>
            </a:r>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fld id="{20CAE601-AA0A-4E2D-A23A-B8A0B5331932}" type="datetime3">
              <a:rPr lang="en-US" noProof="0" smtClean="0"/>
              <a:pPr/>
              <a:t>6 January 2016</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smtClean="0"/>
              <a:t>Author, © Continental AG</a:t>
            </a:r>
            <a:endParaRPr lang="en-US" noProof="0"/>
          </a:p>
        </p:txBody>
      </p:sp>
      <p:grpSp>
        <p:nvGrpSpPr>
          <p:cNvPr id="13" name="Gruppieren 15"/>
          <p:cNvGrpSpPr/>
          <p:nvPr userDrawn="1"/>
        </p:nvGrpSpPr>
        <p:grpSpPr>
          <a:xfrm>
            <a:off x="0" y="0"/>
            <a:ext cx="9144000" cy="6858000"/>
            <a:chOff x="0" y="0"/>
            <a:chExt cx="9144000" cy="6858000"/>
          </a:xfrm>
        </p:grpSpPr>
        <p:sp>
          <p:nvSpPr>
            <p:cNvPr id="14" name="Rechteck 13"/>
            <p:cNvSpPr/>
            <p:nvPr userDrawn="1"/>
          </p:nvSpPr>
          <p:spPr>
            <a:xfrm>
              <a:off x="0" y="0"/>
              <a:ext cx="9144000" cy="188913"/>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15" name="Rechteck 14"/>
            <p:cNvSpPr/>
            <p:nvPr userDrawn="1"/>
          </p:nvSpPr>
          <p:spPr>
            <a:xfrm>
              <a:off x="0" y="6669087"/>
              <a:ext cx="9144000" cy="188913"/>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16" name="Rechteck 15"/>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17" name="Rechteck 16"/>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grpSp>
    </p:spTree>
    <p:extLst>
      <p:ext uri="{BB962C8B-B14F-4D97-AF65-F5344CB8AC3E}">
        <p14:creationId xmlns="" xmlns:p14="http://schemas.microsoft.com/office/powerpoint/2010/main" val="141691195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177800" indent="-177800">
              <a:buSzPct val="125000"/>
              <a:buFont typeface="Arial" pitchFamily="34" charset="0"/>
              <a:buChar char="›"/>
              <a:defRPr>
                <a:solidFill>
                  <a:schemeClr val="tx1"/>
                </a:solidFill>
              </a:defRPr>
            </a:lvl1pPr>
            <a:lvl2pPr marL="541338" indent="-184150">
              <a:buSzPct val="125000"/>
              <a:buFont typeface="Arial" pitchFamily="34" charset="0"/>
              <a:buChar char="›"/>
              <a:defRPr>
                <a:solidFill>
                  <a:schemeClr val="tx1"/>
                </a:solidFill>
              </a:defRPr>
            </a:lvl2pPr>
            <a:lvl3pPr marL="896938" indent="-177800">
              <a:buSzPct val="125000"/>
              <a:buFont typeface="Arial" pitchFamily="34" charset="0"/>
              <a:buChar char="›"/>
              <a:defRPr>
                <a:solidFill>
                  <a:schemeClr val="tx1"/>
                </a:solidFill>
              </a:defRPr>
            </a:lvl3pPr>
            <a:lvl4pPr marL="1254125" indent="-179388">
              <a:buSzPct val="125000"/>
              <a:buFont typeface="Arial" pitchFamily="34" charset="0"/>
              <a:buChar char="›"/>
              <a:defRPr>
                <a:solidFill>
                  <a:schemeClr val="tx1"/>
                </a:solidFill>
              </a:defRPr>
            </a:lvl4pPr>
            <a:lvl5pPr marL="1616075" indent="-177800">
              <a:buSzPct val="125000"/>
              <a:buFont typeface="Arial" pitchFamily="34" charset="0"/>
              <a:buChar char="›"/>
              <a:defRPr>
                <a:solidFill>
                  <a:schemeClr val="tx1"/>
                </a:solidFill>
              </a:defRPr>
            </a:lvl5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US" noProof="0"/>
          </a:p>
        </p:txBody>
      </p:sp>
      <p:sp>
        <p:nvSpPr>
          <p:cNvPr id="8" name="Titel 7"/>
          <p:cNvSpPr>
            <a:spLocks noGrp="1"/>
          </p:cNvSpPr>
          <p:nvPr>
            <p:ph type="title"/>
          </p:nvPr>
        </p:nvSpPr>
        <p:spPr>
          <a:xfrm>
            <a:off x="395288" y="296862"/>
            <a:ext cx="8353425" cy="719137"/>
          </a:xfrm>
        </p:spPr>
        <p:txBody>
          <a:bodyPr/>
          <a:lstStyle>
            <a:lvl1pPr>
              <a:defRPr>
                <a:solidFill>
                  <a:schemeClr val="accent1"/>
                </a:solidFill>
              </a:defRPr>
            </a:lvl1pPr>
          </a:lstStyle>
          <a:p>
            <a:r>
              <a:rPr lang="de-DE" noProof="0" smtClean="0"/>
              <a:t>Titelmasterformat durch Klicken bearbeiten</a:t>
            </a:r>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fld id="{AA1A14F1-A98B-4B01-AB5C-4EDA8538C6C0}" type="datetime3">
              <a:rPr lang="en-US" noProof="0" smtClean="0"/>
              <a:pPr/>
              <a:t>6 January 2016</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smtClean="0"/>
              <a:t>Author, © Continental AG</a:t>
            </a:r>
            <a:endParaRPr lang="en-US" noProof="0"/>
          </a:p>
        </p:txBody>
      </p:sp>
    </p:spTree>
    <p:extLst>
      <p:ext uri="{BB962C8B-B14F-4D97-AF65-F5344CB8AC3E}">
        <p14:creationId xmlns="" xmlns:p14="http://schemas.microsoft.com/office/powerpoint/2010/main" val="23515672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nd (black)">
    <p:bg>
      <p:bgPr>
        <a:solidFill>
          <a:schemeClr val="tx1"/>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95288" y="3114488"/>
            <a:ext cx="8353425" cy="2762437"/>
          </a:xfrm>
        </p:spPr>
        <p:txBody>
          <a:bodyPr>
            <a:noAutofit/>
          </a:bodyPr>
          <a:lstStyle>
            <a:lvl1pPr marL="0" indent="0">
              <a:lnSpc>
                <a:spcPct val="113000"/>
              </a:lnSpc>
              <a:buSzPct val="125000"/>
              <a:buFont typeface="Arial" pitchFamily="34" charset="0"/>
              <a:buNone/>
              <a:defRPr sz="2400">
                <a:solidFill>
                  <a:schemeClr val="bg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r>
              <a:rPr lang="en-US" noProof="0" smtClean="0"/>
              <a:t>Textmasterformate durch Klicken bearbeiten</a:t>
            </a:r>
          </a:p>
        </p:txBody>
      </p:sp>
      <p:sp>
        <p:nvSpPr>
          <p:cNvPr id="8" name="Titel 7"/>
          <p:cNvSpPr>
            <a:spLocks noGrp="1"/>
          </p:cNvSpPr>
          <p:nvPr>
            <p:ph type="title"/>
          </p:nvPr>
        </p:nvSpPr>
        <p:spPr>
          <a:xfrm>
            <a:off x="395288" y="2456892"/>
            <a:ext cx="8353425" cy="719137"/>
          </a:xfrm>
        </p:spPr>
        <p:txBody>
          <a:bodyPr/>
          <a:lstStyle>
            <a:lvl1pPr>
              <a:defRPr>
                <a:solidFill>
                  <a:schemeClr val="accent1"/>
                </a:solidFill>
              </a:defRPr>
            </a:lvl1pPr>
          </a:lstStyle>
          <a:p>
            <a:r>
              <a:rPr lang="de-DE" noProof="0" smtClean="0"/>
              <a:t>Titelmasterformat durch Klicken bearbeiten</a:t>
            </a:r>
            <a:endParaRPr lang="en-US" noProof="0"/>
          </a:p>
        </p:txBody>
      </p:sp>
      <p:sp>
        <p:nvSpPr>
          <p:cNvPr id="9" name="Datumsplatzhalter 8"/>
          <p:cNvSpPr>
            <a:spLocks noGrp="1"/>
          </p:cNvSpPr>
          <p:nvPr>
            <p:ph type="dt" sz="half" idx="10"/>
          </p:nvPr>
        </p:nvSpPr>
        <p:spPr/>
        <p:txBody>
          <a:bodyPr/>
          <a:lstStyle>
            <a:lvl1pPr>
              <a:defRPr>
                <a:solidFill>
                  <a:schemeClr val="bg1"/>
                </a:solidFill>
              </a:defRPr>
            </a:lvl1pPr>
          </a:lstStyle>
          <a:p>
            <a:fld id="{5A8F701C-372F-4C4A-8037-9EE90099ED8D}" type="datetime3">
              <a:rPr lang="en-US" noProof="0" smtClean="0"/>
              <a:pPr/>
              <a:t>6 January 2016</a:t>
            </a:fld>
            <a:endParaRPr lang="en-US" noProof="0"/>
          </a:p>
        </p:txBody>
      </p:sp>
      <p:sp>
        <p:nvSpPr>
          <p:cNvPr id="10" name="Foliennummernplatzhalter 9"/>
          <p:cNvSpPr>
            <a:spLocks noGrp="1"/>
          </p:cNvSpPr>
          <p:nvPr>
            <p:ph type="sldNum" sz="quarter" idx="11"/>
          </p:nvPr>
        </p:nvSpPr>
        <p:spPr/>
        <p:txBody>
          <a:bodyPr/>
          <a:lstStyle>
            <a:lvl1pPr>
              <a:defRPr>
                <a:solidFill>
                  <a:schemeClr val="bg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bg1"/>
                </a:solidFill>
              </a:defRPr>
            </a:lvl1pPr>
          </a:lstStyle>
          <a:p>
            <a:r>
              <a:rPr lang="en-US" noProof="0" smtClean="0"/>
              <a:t>Author, © Continental AG</a:t>
            </a:r>
            <a:endParaRPr lang="en-US" noProof="0"/>
          </a:p>
        </p:txBody>
      </p:sp>
      <p:cxnSp>
        <p:nvCxnSpPr>
          <p:cNvPr id="13" name="Gerade Verbindung 12"/>
          <p:cNvCxnSpPr/>
          <p:nvPr userDrawn="1"/>
        </p:nvCxnSpPr>
        <p:spPr>
          <a:xfrm>
            <a:off x="395288" y="6044592"/>
            <a:ext cx="8353425" cy="0"/>
          </a:xfrm>
          <a:prstGeom prst="line">
            <a:avLst/>
          </a:prstGeom>
          <a:ln w="444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Box 23"/>
          <p:cNvSpPr txBox="1">
            <a:spLocks noChangeArrowheads="1"/>
          </p:cNvSpPr>
          <p:nvPr userDrawn="1">
            <p:custDataLst>
              <p:tags r:id="rId1"/>
            </p:custDataLst>
          </p:nvPr>
        </p:nvSpPr>
        <p:spPr bwMode="auto">
          <a:xfrm>
            <a:off x="3501406" y="6375515"/>
            <a:ext cx="2726779" cy="128114"/>
          </a:xfrm>
          <a:prstGeom prst="rect">
            <a:avLst/>
          </a:prstGeom>
          <a:noFill/>
          <a:ln w="9525">
            <a:noFill/>
            <a:miter lim="800000"/>
            <a:headEnd/>
            <a:tailEnd/>
          </a:ln>
          <a:effectLst/>
        </p:spPr>
        <p:txBody>
          <a:bodyPr lIns="0" tIns="0" rIns="0" bIns="0" anchor="t" anchorCtr="0"/>
          <a:lstStyle/>
          <a:p>
            <a:pPr algn="l" defTabSz="895888"/>
            <a:r>
              <a:rPr lang="en-US" sz="700" noProof="0" smtClean="0">
                <a:solidFill>
                  <a:schemeClr val="bg1"/>
                </a:solidFill>
                <a:latin typeface="+mn-lt"/>
              </a:rPr>
              <a:t>Confidential</a:t>
            </a:r>
            <a:endParaRPr lang="en-US" sz="700" noProof="0">
              <a:solidFill>
                <a:schemeClr val="bg1"/>
              </a:solidFill>
              <a:latin typeface="+mn-lt"/>
            </a:endParaRPr>
          </a:p>
        </p:txBody>
      </p:sp>
      <p:sp>
        <p:nvSpPr>
          <p:cNvPr id="16" name="Text Box 23"/>
          <p:cNvSpPr txBox="1">
            <a:spLocks noChangeArrowheads="1"/>
          </p:cNvSpPr>
          <p:nvPr userDrawn="1">
            <p:custDataLst>
              <p:tags r:id="rId2"/>
            </p:custDataLst>
          </p:nvPr>
        </p:nvSpPr>
        <p:spPr bwMode="auto">
          <a:xfrm>
            <a:off x="3501407" y="6237312"/>
            <a:ext cx="2726778" cy="137617"/>
          </a:xfrm>
          <a:prstGeom prst="rect">
            <a:avLst/>
          </a:prstGeom>
          <a:noFill/>
          <a:ln w="9525">
            <a:noFill/>
            <a:miter lim="800000"/>
            <a:headEnd/>
            <a:tailEnd/>
          </a:ln>
          <a:effectLst/>
        </p:spPr>
        <p:txBody>
          <a:bodyPr lIns="0" tIns="0" rIns="0" bIns="0" anchor="b"/>
          <a:lstStyle/>
          <a:p>
            <a:pPr algn="l" defTabSz="895888"/>
            <a:r>
              <a:rPr lang="en-US" sz="700" b="1" noProof="0" smtClean="0">
                <a:solidFill>
                  <a:schemeClr val="bg1"/>
                </a:solidFill>
                <a:latin typeface="+mn-lt"/>
              </a:rPr>
              <a:t>Space for Sender Information</a:t>
            </a:r>
            <a:endParaRPr lang="en-US" sz="700" b="1" noProof="0">
              <a:solidFill>
                <a:schemeClr val="bg1"/>
              </a:solidFill>
              <a:latin typeface="+mn-lt"/>
            </a:endParaRPr>
          </a:p>
        </p:txBody>
      </p:sp>
      <p:pic>
        <p:nvPicPr>
          <p:cNvPr id="17" name="Bild 4"/>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bwMode="black">
          <a:xfrm>
            <a:off x="252637" y="6095032"/>
            <a:ext cx="1857375" cy="570087"/>
          </a:xfrm>
          <a:prstGeom prst="rect">
            <a:avLst/>
          </a:prstGeom>
          <a:noFill/>
          <a:ln>
            <a:noFill/>
          </a:ln>
        </p:spPr>
      </p:pic>
      <p:grpSp>
        <p:nvGrpSpPr>
          <p:cNvPr id="15" name="Gruppieren 15"/>
          <p:cNvGrpSpPr/>
          <p:nvPr userDrawn="1"/>
        </p:nvGrpSpPr>
        <p:grpSpPr>
          <a:xfrm>
            <a:off x="0" y="0"/>
            <a:ext cx="9144000" cy="6858000"/>
            <a:chOff x="0" y="0"/>
            <a:chExt cx="9144000" cy="6858000"/>
          </a:xfrm>
        </p:grpSpPr>
        <p:sp>
          <p:nvSpPr>
            <p:cNvPr id="18" name="Rechteck 17"/>
            <p:cNvSpPr/>
            <p:nvPr userDrawn="1"/>
          </p:nvSpPr>
          <p:spPr>
            <a:xfrm>
              <a:off x="0" y="0"/>
              <a:ext cx="9144000" cy="188913"/>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19" name="Rechteck 18"/>
            <p:cNvSpPr/>
            <p:nvPr userDrawn="1"/>
          </p:nvSpPr>
          <p:spPr>
            <a:xfrm>
              <a:off x="0" y="6669087"/>
              <a:ext cx="9144000" cy="188913"/>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20" name="Rechteck 19"/>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21" name="Rechteck 20"/>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grpSp>
    </p:spTree>
    <p:extLst>
      <p:ext uri="{BB962C8B-B14F-4D97-AF65-F5344CB8AC3E}">
        <p14:creationId xmlns="" xmlns:p14="http://schemas.microsoft.com/office/powerpoint/2010/main" val="397498876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bg>
      <p:bgPr>
        <a:gradFill>
          <a:gsLst>
            <a:gs pos="15000">
              <a:srgbClr val="747474"/>
            </a:gs>
            <a:gs pos="50000">
              <a:srgbClr val="D9D9D9"/>
            </a:gs>
            <a:gs pos="85000">
              <a:srgbClr val="747474"/>
            </a:gs>
          </a:gsLst>
          <a:lin ang="12600000" scaled="0"/>
        </a:gra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503548" y="3839314"/>
            <a:ext cx="8172140" cy="418502"/>
          </a:xfrm>
        </p:spPr>
        <p:txBody>
          <a:bodyPr tIns="0" rIns="0" bIns="0" anchor="t" anchorCtr="0">
            <a:normAutofit/>
          </a:bodyPr>
          <a:lstStyle>
            <a:lvl1pPr algn="l">
              <a:defRPr sz="2400">
                <a:solidFill>
                  <a:schemeClr val="accent1"/>
                </a:solidFill>
              </a:defRPr>
            </a:lvl1pPr>
          </a:lstStyle>
          <a:p>
            <a:r>
              <a:rPr lang="de-DE" noProof="0" smtClean="0"/>
              <a:t>Titelmasterformat durch Klicken bearbeiten</a:t>
            </a:r>
            <a:endParaRPr lang="en-US" noProof="0"/>
          </a:p>
        </p:txBody>
      </p:sp>
      <p:sp>
        <p:nvSpPr>
          <p:cNvPr id="3" name="Untertitel 2"/>
          <p:cNvSpPr>
            <a:spLocks noGrp="1"/>
          </p:cNvSpPr>
          <p:nvPr>
            <p:ph type="subTitle" idx="1"/>
          </p:nvPr>
        </p:nvSpPr>
        <p:spPr>
          <a:xfrm>
            <a:off x="503548" y="4185084"/>
            <a:ext cx="8172140" cy="1138230"/>
          </a:xfrm>
        </p:spPr>
        <p:txBody>
          <a:bodyPr tIns="0" rIns="0" bIns="0" anchor="t" anchorCtr="0">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noProof="0" smtClean="0"/>
              <a:t>Formatvorlage des Untertitelmasters durch Klicken bearbeiten</a:t>
            </a:r>
            <a:endParaRPr lang="en-US" noProof="0"/>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lvl1pPr>
          </a:lstStyle>
          <a:p>
            <a:pPr lvl="0"/>
            <a:r>
              <a:rPr lang="en-US" noProof="0" smtClean="0"/>
              <a:t>URL</a:t>
            </a:r>
          </a:p>
          <a:p>
            <a:pPr lvl="0"/>
            <a:endParaRPr lang="en-US" noProof="0" smtClean="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lvl1pPr>
          </a:lstStyle>
          <a:p>
            <a:pPr lvl="0"/>
            <a:r>
              <a:rPr lang="en-US" noProof="0" smtClean="0"/>
              <a:t>Division Naming</a:t>
            </a:r>
          </a:p>
          <a:p>
            <a:pPr lvl="0"/>
            <a:endParaRPr lang="en-US" noProof="0" smtClean="0"/>
          </a:p>
        </p:txBody>
      </p:sp>
      <p:grpSp>
        <p:nvGrpSpPr>
          <p:cNvPr id="17" name="Gruppieren 16"/>
          <p:cNvGrpSpPr/>
          <p:nvPr userDrawn="1"/>
        </p:nvGrpSpPr>
        <p:grpSpPr>
          <a:xfrm>
            <a:off x="0" y="-1"/>
            <a:ext cx="9144000" cy="6858001"/>
            <a:chOff x="0" y="-1"/>
            <a:chExt cx="9144000" cy="6858001"/>
          </a:xfrm>
        </p:grpSpPr>
        <p:grpSp>
          <p:nvGrpSpPr>
            <p:cNvPr id="16" name="Gruppieren 15"/>
            <p:cNvGrpSpPr/>
            <p:nvPr userDrawn="1"/>
          </p:nvGrpSpPr>
          <p:grpSpPr>
            <a:xfrm>
              <a:off x="0" y="0"/>
              <a:ext cx="9144000" cy="6858000"/>
              <a:chOff x="0" y="0"/>
              <a:chExt cx="9144000" cy="6858000"/>
            </a:xfrm>
          </p:grpSpPr>
          <p:sp>
            <p:nvSpPr>
              <p:cNvPr id="9" name="Rechteck 8"/>
              <p:cNvSpPr/>
              <p:nvPr userDrawn="1"/>
            </p:nvSpPr>
            <p:spPr>
              <a:xfrm>
                <a:off x="0" y="0"/>
                <a:ext cx="9144000" cy="188913"/>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12" name="Rechteck 11"/>
              <p:cNvSpPr/>
              <p:nvPr userDrawn="1"/>
            </p:nvSpPr>
            <p:spPr>
              <a:xfrm>
                <a:off x="0" y="6669087"/>
                <a:ext cx="9144000" cy="188913"/>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13" name="Rechteck 12"/>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15" name="Rechteck 14"/>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grpSp>
        <p:pic>
          <p:nvPicPr>
            <p:cNvPr id="14" name="Grafik 13"/>
            <p:cNvPicPr>
              <a:picLocks/>
            </p:cNvPicPr>
            <p:nvPr userDrawn="1"/>
          </p:nvPicPr>
          <p:blipFill>
            <a:blip r:embed="rId2">
              <a:extLst>
                <a:ext uri="{28A0092B-C50C-407E-A947-70E740481C1C}">
                  <a14:useLocalDpi xmlns="" xmlns:a14="http://schemas.microsoft.com/office/drawing/2010/main" val="0"/>
                </a:ext>
              </a:extLst>
            </a:blip>
            <a:stretch>
              <a:fillRect/>
            </a:stretch>
          </p:blipFill>
          <p:spPr>
            <a:xfrm>
              <a:off x="503238" y="-1"/>
              <a:ext cx="2555876" cy="1304925"/>
            </a:xfrm>
            <a:prstGeom prst="rect">
              <a:avLst/>
            </a:prstGeom>
          </p:spPr>
        </p:pic>
      </p:grpSp>
    </p:spTree>
    <p:extLst>
      <p:ext uri="{BB962C8B-B14F-4D97-AF65-F5344CB8AC3E}">
        <p14:creationId xmlns="" xmlns:p14="http://schemas.microsoft.com/office/powerpoint/2010/main" val="229962605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big Picture">
    <p:bg>
      <p:bgPr>
        <a:gradFill>
          <a:gsLst>
            <a:gs pos="15000">
              <a:srgbClr val="747474"/>
            </a:gs>
            <a:gs pos="50000">
              <a:srgbClr val="D9D9D9"/>
            </a:gs>
            <a:gs pos="85000">
              <a:srgbClr val="747474"/>
            </a:gs>
          </a:gsLst>
          <a:lin ang="12600000" scaled="0"/>
        </a:gradFill>
        <a:effectLst/>
      </p:bgPr>
    </p:bg>
    <p:spTree>
      <p:nvGrpSpPr>
        <p:cNvPr id="1" name=""/>
        <p:cNvGrpSpPr/>
        <p:nvPr/>
      </p:nvGrpSpPr>
      <p:grpSpPr>
        <a:xfrm>
          <a:off x="0" y="0"/>
          <a:ext cx="0" cy="0"/>
          <a:chOff x="0" y="0"/>
          <a:chExt cx="0" cy="0"/>
        </a:xfrm>
      </p:grpSpPr>
      <p:sp>
        <p:nvSpPr>
          <p:cNvPr id="36" name="Rechteck 35"/>
          <p:cNvSpPr/>
          <p:nvPr userDrawn="1"/>
        </p:nvSpPr>
        <p:spPr>
          <a:xfrm>
            <a:off x="179388" y="188913"/>
            <a:ext cx="8785225" cy="6480174"/>
          </a:xfrm>
          <a:prstGeom prst="rect">
            <a:avLst/>
          </a:prstGeom>
          <a:pattFill prst="wdUpDiag">
            <a:fgClr>
              <a:schemeClr val="accent5"/>
            </a:fgClr>
            <a:bgClr>
              <a:schemeClr val="accent6"/>
            </a:bgClr>
          </a:patt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noProof="0" dirty="0" err="1" smtClean="0">
                <a:solidFill>
                  <a:schemeClr val="bg1"/>
                </a:solidFill>
              </a:rPr>
              <a:t>Bitte</a:t>
            </a:r>
            <a:r>
              <a:rPr lang="en-US" sz="1600" baseline="0" noProof="0" dirty="0" smtClean="0">
                <a:solidFill>
                  <a:schemeClr val="bg1"/>
                </a:solidFill>
              </a:rPr>
              <a:t> </a:t>
            </a:r>
            <a:r>
              <a:rPr lang="en-US" sz="1600" baseline="0" noProof="0" dirty="0" err="1" smtClean="0">
                <a:solidFill>
                  <a:schemeClr val="bg1"/>
                </a:solidFill>
              </a:rPr>
              <a:t>decken</a:t>
            </a:r>
            <a:r>
              <a:rPr lang="en-US" sz="1600" baseline="0" noProof="0" dirty="0" smtClean="0">
                <a:solidFill>
                  <a:schemeClr val="bg1"/>
                </a:solidFill>
              </a:rPr>
              <a:t> </a:t>
            </a:r>
            <a:r>
              <a:rPr lang="en-US" sz="1600" baseline="0" noProof="0" dirty="0" err="1" smtClean="0">
                <a:solidFill>
                  <a:schemeClr val="bg1"/>
                </a:solidFill>
              </a:rPr>
              <a:t>Sie</a:t>
            </a:r>
            <a:r>
              <a:rPr lang="en-US" sz="1600" baseline="0" noProof="0" dirty="0" smtClean="0">
                <a:solidFill>
                  <a:schemeClr val="bg1"/>
                </a:solidFill>
              </a:rPr>
              <a:t> die </a:t>
            </a:r>
            <a:r>
              <a:rPr lang="en-US" sz="1600" baseline="0" noProof="0" dirty="0" err="1" smtClean="0">
                <a:solidFill>
                  <a:schemeClr val="bg1"/>
                </a:solidFill>
              </a:rPr>
              <a:t>schraffierte</a:t>
            </a:r>
            <a:r>
              <a:rPr lang="en-US" sz="1600" baseline="0" noProof="0" dirty="0" smtClean="0">
                <a:solidFill>
                  <a:schemeClr val="bg1"/>
                </a:solidFill>
              </a:rPr>
              <a:t> </a:t>
            </a:r>
            <a:r>
              <a:rPr lang="en-US" sz="1600" baseline="0" noProof="0" dirty="0" err="1" smtClean="0">
                <a:solidFill>
                  <a:schemeClr val="bg1"/>
                </a:solidFill>
              </a:rPr>
              <a:t>Fläche</a:t>
            </a:r>
            <a:r>
              <a:rPr lang="en-US" sz="1600" baseline="0" noProof="0" dirty="0" smtClean="0">
                <a:solidFill>
                  <a:schemeClr val="bg1"/>
                </a:solidFill>
              </a:rPr>
              <a:t> </a:t>
            </a:r>
            <a:r>
              <a:rPr lang="en-US" sz="1600" baseline="0" noProof="0" dirty="0" err="1" smtClean="0">
                <a:solidFill>
                  <a:schemeClr val="bg1"/>
                </a:solidFill>
              </a:rPr>
              <a:t>mit</a:t>
            </a:r>
            <a:r>
              <a:rPr lang="en-US" sz="1600" baseline="0" noProof="0" dirty="0" smtClean="0">
                <a:solidFill>
                  <a:schemeClr val="bg1"/>
                </a:solidFill>
              </a:rPr>
              <a:t> </a:t>
            </a:r>
            <a:r>
              <a:rPr lang="en-US" sz="1600" baseline="0" noProof="0" dirty="0" err="1" smtClean="0">
                <a:solidFill>
                  <a:schemeClr val="bg1"/>
                </a:solidFill>
              </a:rPr>
              <a:t>einem</a:t>
            </a:r>
            <a:r>
              <a:rPr lang="en-US" sz="1600" baseline="0" noProof="0" dirty="0" smtClean="0">
                <a:solidFill>
                  <a:schemeClr val="bg1"/>
                </a:solidFill>
              </a:rPr>
              <a:t> </a:t>
            </a:r>
            <a:r>
              <a:rPr lang="en-US" sz="1600" baseline="0" noProof="0" dirty="0" err="1" smtClean="0">
                <a:solidFill>
                  <a:schemeClr val="bg1"/>
                </a:solidFill>
              </a:rPr>
              <a:t>Bild</a:t>
            </a:r>
            <a:r>
              <a:rPr lang="en-US" sz="1600" baseline="0" noProof="0" dirty="0" smtClean="0">
                <a:solidFill>
                  <a:schemeClr val="bg1"/>
                </a:solidFill>
              </a:rPr>
              <a:t> ab</a:t>
            </a:r>
            <a:r>
              <a:rPr lang="en-US" sz="1600" noProof="0" dirty="0" smtClean="0">
                <a:solidFill>
                  <a:schemeClr val="bg1"/>
                </a:solidFill>
              </a:rPr>
              <a:t>.</a:t>
            </a:r>
          </a:p>
          <a:p>
            <a:pPr algn="ctr"/>
            <a:r>
              <a:rPr lang="en-US" sz="1600" noProof="0" dirty="0" smtClean="0">
                <a:solidFill>
                  <a:schemeClr val="bg1"/>
                </a:solidFill>
              </a:rPr>
              <a:t>Please cover</a:t>
            </a:r>
            <a:r>
              <a:rPr lang="en-US" sz="1600" baseline="0" noProof="0" dirty="0" smtClean="0">
                <a:solidFill>
                  <a:schemeClr val="bg1"/>
                </a:solidFill>
              </a:rPr>
              <a:t> the shaded area with a picture</a:t>
            </a:r>
            <a:r>
              <a:rPr lang="en-US" sz="1600" noProof="0" dirty="0" smtClean="0">
                <a:solidFill>
                  <a:schemeClr val="bg1"/>
                </a:solidFill>
              </a:rPr>
              <a:t>.</a:t>
            </a:r>
          </a:p>
          <a:p>
            <a:pPr algn="ctr"/>
            <a:r>
              <a:rPr lang="en-US" sz="1600" noProof="0" dirty="0" smtClean="0">
                <a:solidFill>
                  <a:schemeClr val="bg1"/>
                </a:solidFill>
              </a:rPr>
              <a:t>(24,4 x 18,0 cm)</a:t>
            </a:r>
            <a:endParaRPr lang="en-US" sz="1600" noProof="0" dirty="0">
              <a:solidFill>
                <a:schemeClr val="bg1"/>
              </a:solidFill>
            </a:endParaRPr>
          </a:p>
        </p:txBody>
      </p:sp>
      <p:sp>
        <p:nvSpPr>
          <p:cNvPr id="2" name="Titel 1"/>
          <p:cNvSpPr>
            <a:spLocks noGrp="1"/>
          </p:cNvSpPr>
          <p:nvPr>
            <p:ph type="ctrTitle"/>
          </p:nvPr>
        </p:nvSpPr>
        <p:spPr>
          <a:xfrm>
            <a:off x="503547" y="4401108"/>
            <a:ext cx="8172141" cy="418502"/>
          </a:xfrm>
        </p:spPr>
        <p:txBody>
          <a:bodyPr tIns="0" rIns="0" bIns="0" anchor="t" anchorCtr="0">
            <a:normAutofit/>
          </a:bodyPr>
          <a:lstStyle>
            <a:lvl1pPr algn="l">
              <a:defRPr sz="2400">
                <a:solidFill>
                  <a:schemeClr val="accent1"/>
                </a:solidFill>
              </a:defRPr>
            </a:lvl1pPr>
          </a:lstStyle>
          <a:p>
            <a:r>
              <a:rPr lang="de-DE" noProof="0" smtClean="0"/>
              <a:t>Titelmasterformat durch Klicken bearbeiten</a:t>
            </a:r>
            <a:endParaRPr lang="en-US" noProof="0"/>
          </a:p>
        </p:txBody>
      </p:sp>
      <p:sp>
        <p:nvSpPr>
          <p:cNvPr id="3" name="Untertitel 2"/>
          <p:cNvSpPr>
            <a:spLocks noGrp="1"/>
          </p:cNvSpPr>
          <p:nvPr>
            <p:ph type="subTitle" idx="1"/>
          </p:nvPr>
        </p:nvSpPr>
        <p:spPr>
          <a:xfrm>
            <a:off x="503548" y="4746878"/>
            <a:ext cx="8172140" cy="1138230"/>
          </a:xfrm>
        </p:spPr>
        <p:txBody>
          <a:bodyPr tIns="0" rIns="0" bIns="0" anchor="t" anchorCtr="0">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noProof="0" smtClean="0"/>
              <a:t>Formatvorlage des Untertitelmasters durch Klicken bearbeiten</a:t>
            </a:r>
            <a:endParaRPr lang="en-US" noProof="0"/>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solidFill>
                  <a:schemeClr val="bg1"/>
                </a:solidFill>
              </a:defRPr>
            </a:lvl1pPr>
          </a:lstStyle>
          <a:p>
            <a:pPr lvl="0"/>
            <a:r>
              <a:rPr lang="en-US" noProof="0" smtClean="0"/>
              <a:t>URL</a:t>
            </a:r>
          </a:p>
          <a:p>
            <a:pPr lvl="0"/>
            <a:endParaRPr lang="en-US" noProof="0" smtClean="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solidFill>
                  <a:schemeClr val="bg1"/>
                </a:solidFill>
              </a:defRPr>
            </a:lvl1pPr>
          </a:lstStyle>
          <a:p>
            <a:pPr lvl="0"/>
            <a:r>
              <a:rPr lang="en-US" noProof="0" smtClean="0"/>
              <a:t>Division Naming</a:t>
            </a:r>
          </a:p>
          <a:p>
            <a:pPr lvl="0"/>
            <a:endParaRPr lang="en-US" noProof="0" smtClean="0"/>
          </a:p>
        </p:txBody>
      </p:sp>
      <p:grpSp>
        <p:nvGrpSpPr>
          <p:cNvPr id="4" name="Gruppieren 15"/>
          <p:cNvGrpSpPr/>
          <p:nvPr userDrawn="1"/>
        </p:nvGrpSpPr>
        <p:grpSpPr>
          <a:xfrm>
            <a:off x="0" y="0"/>
            <a:ext cx="9144000" cy="6858000"/>
            <a:chOff x="0" y="0"/>
            <a:chExt cx="9144000" cy="6858000"/>
          </a:xfrm>
        </p:grpSpPr>
        <p:sp>
          <p:nvSpPr>
            <p:cNvPr id="16" name="Rechteck 15"/>
            <p:cNvSpPr/>
            <p:nvPr userDrawn="1"/>
          </p:nvSpPr>
          <p:spPr>
            <a:xfrm>
              <a:off x="0" y="0"/>
              <a:ext cx="9144000" cy="188913"/>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17" name="Rechteck 16"/>
            <p:cNvSpPr/>
            <p:nvPr userDrawn="1"/>
          </p:nvSpPr>
          <p:spPr>
            <a:xfrm>
              <a:off x="0" y="6669087"/>
              <a:ext cx="9144000" cy="188913"/>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18" name="Rechteck 17"/>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19" name="Rechteck 18"/>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grpSp>
      <p:sp>
        <p:nvSpPr>
          <p:cNvPr id="30" name="Textplatzhalter 29"/>
          <p:cNvSpPr>
            <a:spLocks noGrp="1"/>
          </p:cNvSpPr>
          <p:nvPr>
            <p:ph type="body" sz="quarter" idx="12" hasCustomPrompt="1"/>
          </p:nvPr>
        </p:nvSpPr>
        <p:spPr>
          <a:xfrm>
            <a:off x="503238" y="1"/>
            <a:ext cx="2555875" cy="1304924"/>
          </a:xfrm>
          <a:blipFill>
            <a:blip r:embed="rId2"/>
            <a:stretch>
              <a:fillRect/>
            </a:stretch>
          </a:blipFill>
        </p:spPr>
        <p:txBody>
          <a:bodyPr>
            <a:normAutofit/>
          </a:bodyPr>
          <a:lstStyle>
            <a:lvl1pPr marL="0" indent="0" algn="ctr">
              <a:spcAft>
                <a:spcPts val="0"/>
              </a:spcAft>
              <a:buNone/>
              <a:defRPr sz="800"/>
            </a:lvl1pPr>
          </a:lstStyle>
          <a:p>
            <a:pPr lvl="0"/>
            <a:r>
              <a:rPr lang="en-US" noProof="0" smtClean="0"/>
              <a:t>Das Quality Seal hat im Vordergrund zu stehen.</a:t>
            </a:r>
            <a:br>
              <a:rPr lang="en-US" noProof="0" smtClean="0"/>
            </a:br>
            <a:r>
              <a:rPr lang="en-US" noProof="0" smtClean="0"/>
              <a:t>Bitte ändern Sie nicht die Größe oder Position.</a:t>
            </a:r>
            <a:br>
              <a:rPr lang="en-US" noProof="0" smtClean="0"/>
            </a:br>
            <a:r>
              <a:rPr lang="en-US" noProof="0" smtClean="0"/>
              <a:t>The Quality Seal has to stay on top. </a:t>
            </a:r>
            <a:br>
              <a:rPr lang="en-US" noProof="0" smtClean="0"/>
            </a:br>
            <a:r>
              <a:rPr lang="en-US" noProof="0" smtClean="0"/>
              <a:t>Please do not change size or position.</a:t>
            </a:r>
          </a:p>
          <a:p>
            <a:pPr lvl="0"/>
            <a:endParaRPr lang="en-US" noProof="0"/>
          </a:p>
        </p:txBody>
      </p:sp>
      <p:sp>
        <p:nvSpPr>
          <p:cNvPr id="31" name="Rechteck 30"/>
          <p:cNvSpPr/>
          <p:nvPr userDrawn="1"/>
        </p:nvSpPr>
        <p:spPr>
          <a:xfrm>
            <a:off x="503548" y="-567404"/>
            <a:ext cx="8640452" cy="360000"/>
          </a:xfrm>
          <a:prstGeom prst="rect">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0" tIns="46800" rIns="72000" bIns="46800" rtlCol="0" anchor="t" anchorCtr="0"/>
          <a:lstStyle/>
          <a:p>
            <a:r>
              <a:rPr lang="en-US" sz="900" noProof="0" smtClean="0">
                <a:solidFill>
                  <a:schemeClr val="tx1"/>
                </a:solidFill>
              </a:rPr>
              <a:t>Wenn Sie ein neues Bild einfügen: Klicken Sie mit der rechten Maustaste auf das Bild und wählen „In den Hintergrund“, um das Bild hinter das Quality Seal zu bringen.</a:t>
            </a:r>
          </a:p>
          <a:p>
            <a:r>
              <a:rPr lang="en-US" sz="900" noProof="0" smtClean="0">
                <a:solidFill>
                  <a:schemeClr val="tx1"/>
                </a:solidFill>
              </a:rPr>
              <a:t>If you insert a new picture: Right click on the picture and select “Send to the back” to position it behind the Quality Seal.</a:t>
            </a:r>
          </a:p>
        </p:txBody>
      </p:sp>
      <p:cxnSp>
        <p:nvCxnSpPr>
          <p:cNvPr id="32" name="Gerade Verbindung 31"/>
          <p:cNvCxnSpPr/>
          <p:nvPr userDrawn="1"/>
        </p:nvCxnSpPr>
        <p:spPr>
          <a:xfrm>
            <a:off x="503548"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userDrawn="1"/>
        </p:nvCxnSpPr>
        <p:spPr>
          <a:xfrm>
            <a:off x="3059832"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userDrawn="1"/>
        </p:nvCxnSpPr>
        <p:spPr>
          <a:xfrm rot="5400000">
            <a:off x="-103432" y="1237844"/>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userDrawn="1"/>
        </p:nvCxnSpPr>
        <p:spPr>
          <a:xfrm rot="5400000">
            <a:off x="-113608" y="-6692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8906325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hapter (silver)">
    <p:bg>
      <p:bgPr>
        <a:gradFill>
          <a:gsLst>
            <a:gs pos="15000">
              <a:srgbClr val="747474"/>
            </a:gs>
            <a:gs pos="50000">
              <a:srgbClr val="D9D9D9"/>
            </a:gs>
            <a:gs pos="85000">
              <a:srgbClr val="747474"/>
            </a:gs>
          </a:gsLst>
          <a:lin ang="12600000" scaled="0"/>
        </a:gra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8"/>
            <a:ext cx="8353425" cy="4535486"/>
          </a:xfrm>
        </p:spPr>
        <p:txBody>
          <a:bodyPr/>
          <a:lstStyle>
            <a:lvl1pPr marL="0" indent="0">
              <a:lnSpc>
                <a:spcPct val="113000"/>
              </a:lnSpc>
              <a:buSzPct val="125000"/>
              <a:buFont typeface="Arial" pitchFamily="34" charset="0"/>
              <a:buNone/>
              <a:defRPr>
                <a:solidFill>
                  <a:schemeClr val="tx1"/>
                </a:solidFill>
              </a:defRPr>
            </a:lvl1pPr>
            <a:lvl2pPr marL="184150" indent="-184150">
              <a:lnSpc>
                <a:spcPct val="113000"/>
              </a:lnSpc>
              <a:buClr>
                <a:schemeClr val="accent1"/>
              </a:buClr>
              <a:buSzPct val="125000"/>
              <a:buFont typeface="Arial" pitchFamily="34" charset="0"/>
              <a:buChar char="›"/>
              <a:defRPr>
                <a:solidFill>
                  <a:schemeClr val="tx1"/>
                </a:solidFill>
              </a:defRPr>
            </a:lvl2pPr>
            <a:lvl3pPr marL="539750" indent="-177800">
              <a:lnSpc>
                <a:spcPct val="113000"/>
              </a:lnSpc>
              <a:buClr>
                <a:schemeClr val="accent1"/>
              </a:buClr>
              <a:buSzPct val="125000"/>
              <a:buFont typeface="Arial" pitchFamily="34" charset="0"/>
              <a:buChar char="›"/>
              <a:defRPr>
                <a:solidFill>
                  <a:schemeClr val="tx1"/>
                </a:solidFill>
              </a:defRPr>
            </a:lvl3pPr>
            <a:lvl4pPr marL="895350" indent="-179388">
              <a:lnSpc>
                <a:spcPct val="113000"/>
              </a:lnSpc>
              <a:buClr>
                <a:schemeClr val="accent1"/>
              </a:buClr>
              <a:buSzPct val="125000"/>
              <a:buFont typeface="Arial" pitchFamily="34" charset="0"/>
              <a:buChar char="›"/>
              <a:defRPr>
                <a:solidFill>
                  <a:schemeClr val="tx1"/>
                </a:solidFill>
              </a:defRPr>
            </a:lvl4pPr>
            <a:lvl5pPr marL="1257300" indent="-177800">
              <a:lnSpc>
                <a:spcPct val="113000"/>
              </a:lnSpc>
              <a:buClr>
                <a:schemeClr val="accent1"/>
              </a:buClr>
              <a:buSzPct val="125000"/>
              <a:buFont typeface="Arial" pitchFamily="34" charset="0"/>
              <a:buChar char="›"/>
              <a:defRPr>
                <a:solidFill>
                  <a:schemeClr val="tx1"/>
                </a:solidFill>
              </a:defRPr>
            </a:lvl5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US" noProof="0"/>
          </a:p>
        </p:txBody>
      </p:sp>
      <p:sp>
        <p:nvSpPr>
          <p:cNvPr id="8" name="Titel 7"/>
          <p:cNvSpPr>
            <a:spLocks noGrp="1"/>
          </p:cNvSpPr>
          <p:nvPr>
            <p:ph type="title"/>
          </p:nvPr>
        </p:nvSpPr>
        <p:spPr>
          <a:xfrm>
            <a:off x="395288" y="296862"/>
            <a:ext cx="8353425" cy="719137"/>
          </a:xfrm>
        </p:spPr>
        <p:txBody>
          <a:bodyPr/>
          <a:lstStyle>
            <a:lvl1pPr>
              <a:defRPr>
                <a:solidFill>
                  <a:schemeClr val="accent1"/>
                </a:solidFill>
              </a:defRPr>
            </a:lvl1pPr>
          </a:lstStyle>
          <a:p>
            <a:r>
              <a:rPr lang="de-DE" noProof="0" smtClean="0"/>
              <a:t>Titelmasterformat durch Klicken bearbeiten</a:t>
            </a:r>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fld id="{4A50E087-B423-4C18-9429-A1A5FB87DB96}" type="datetime3">
              <a:rPr lang="en-US" noProof="0" smtClean="0"/>
              <a:pPr/>
              <a:t>6 January 2016</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smtClean="0"/>
              <a:t>Author, © Continental AG</a:t>
            </a:r>
            <a:endParaRPr lang="en-US" noProof="0"/>
          </a:p>
        </p:txBody>
      </p:sp>
      <p:pic>
        <p:nvPicPr>
          <p:cNvPr id="15" name="Bild 3"/>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252412" y="6094965"/>
            <a:ext cx="1857600" cy="570154"/>
          </a:xfrm>
          <a:prstGeom prst="rect">
            <a:avLst/>
          </a:prstGeom>
          <a:noFill/>
          <a:ln>
            <a:noFill/>
          </a:ln>
        </p:spPr>
      </p:pic>
      <p:cxnSp>
        <p:nvCxnSpPr>
          <p:cNvPr id="13" name="Gerade Verbindung 12"/>
          <p:cNvCxnSpPr/>
          <p:nvPr userDrawn="1"/>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23"/>
          <p:cNvSpPr txBox="1">
            <a:spLocks noChangeArrowheads="1"/>
          </p:cNvSpPr>
          <p:nvPr userDrawn="1">
            <p:custDataLst>
              <p:tags r:id="rId1"/>
            </p:custDataLst>
          </p:nvPr>
        </p:nvSpPr>
        <p:spPr bwMode="auto">
          <a:xfrm>
            <a:off x="3501406" y="6375515"/>
            <a:ext cx="2726779" cy="128114"/>
          </a:xfrm>
          <a:prstGeom prst="rect">
            <a:avLst/>
          </a:prstGeom>
          <a:noFill/>
          <a:ln w="9525">
            <a:noFill/>
            <a:miter lim="800000"/>
            <a:headEnd/>
            <a:tailEnd/>
          </a:ln>
          <a:effectLst/>
        </p:spPr>
        <p:txBody>
          <a:bodyPr lIns="0" tIns="0" rIns="0" bIns="0" anchor="t" anchorCtr="0"/>
          <a:lstStyle/>
          <a:p>
            <a:pPr algn="l" defTabSz="895888"/>
            <a:r>
              <a:rPr lang="en-US" sz="700" noProof="0" smtClean="0">
                <a:solidFill>
                  <a:schemeClr val="tx1"/>
                </a:solidFill>
                <a:latin typeface="+mn-lt"/>
              </a:rPr>
              <a:t>Confidential</a:t>
            </a:r>
            <a:endParaRPr lang="en-US" sz="700" noProof="0">
              <a:solidFill>
                <a:schemeClr val="tx1"/>
              </a:solidFill>
              <a:latin typeface="+mn-lt"/>
            </a:endParaRPr>
          </a:p>
        </p:txBody>
      </p:sp>
      <p:sp>
        <p:nvSpPr>
          <p:cNvPr id="16" name="Text Box 23"/>
          <p:cNvSpPr txBox="1">
            <a:spLocks noChangeArrowheads="1"/>
          </p:cNvSpPr>
          <p:nvPr userDrawn="1">
            <p:custDataLst>
              <p:tags r:id="rId2"/>
            </p:custDataLst>
          </p:nvPr>
        </p:nvSpPr>
        <p:spPr bwMode="auto">
          <a:xfrm>
            <a:off x="3501407" y="6237312"/>
            <a:ext cx="2726778" cy="137617"/>
          </a:xfrm>
          <a:prstGeom prst="rect">
            <a:avLst/>
          </a:prstGeom>
          <a:noFill/>
          <a:ln w="9525">
            <a:noFill/>
            <a:miter lim="800000"/>
            <a:headEnd/>
            <a:tailEnd/>
          </a:ln>
          <a:effectLst/>
        </p:spPr>
        <p:txBody>
          <a:bodyPr lIns="0" tIns="0" rIns="0" bIns="0" anchor="b"/>
          <a:lstStyle/>
          <a:p>
            <a:pPr algn="l" defTabSz="895888"/>
            <a:r>
              <a:rPr lang="en-US" sz="700" b="1" noProof="0" smtClean="0">
                <a:solidFill>
                  <a:schemeClr val="tx1"/>
                </a:solidFill>
                <a:latin typeface="+mn-lt"/>
              </a:rPr>
              <a:t>Space for Sender Information</a:t>
            </a:r>
            <a:endParaRPr lang="en-US" sz="700" b="1" noProof="0">
              <a:solidFill>
                <a:schemeClr val="tx1"/>
              </a:solidFill>
              <a:latin typeface="+mn-lt"/>
            </a:endParaRPr>
          </a:p>
        </p:txBody>
      </p:sp>
      <p:grpSp>
        <p:nvGrpSpPr>
          <p:cNvPr id="18" name="Gruppieren 15"/>
          <p:cNvGrpSpPr/>
          <p:nvPr userDrawn="1"/>
        </p:nvGrpSpPr>
        <p:grpSpPr>
          <a:xfrm>
            <a:off x="0" y="0"/>
            <a:ext cx="9144000" cy="6858000"/>
            <a:chOff x="0" y="0"/>
            <a:chExt cx="9144000" cy="6858000"/>
          </a:xfrm>
        </p:grpSpPr>
        <p:sp>
          <p:nvSpPr>
            <p:cNvPr id="20" name="Rechteck 19"/>
            <p:cNvSpPr/>
            <p:nvPr userDrawn="1"/>
          </p:nvSpPr>
          <p:spPr>
            <a:xfrm>
              <a:off x="0" y="0"/>
              <a:ext cx="9144000" cy="188913"/>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21" name="Rechteck 20"/>
            <p:cNvSpPr/>
            <p:nvPr userDrawn="1"/>
          </p:nvSpPr>
          <p:spPr>
            <a:xfrm>
              <a:off x="0" y="6669087"/>
              <a:ext cx="9144000" cy="188913"/>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22" name="Rechteck 21"/>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23" name="Rechteck 22"/>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grpSp>
    </p:spTree>
    <p:extLst>
      <p:ext uri="{BB962C8B-B14F-4D97-AF65-F5344CB8AC3E}">
        <p14:creationId xmlns="" xmlns:p14="http://schemas.microsoft.com/office/powerpoint/2010/main" val="387501260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hapter (orange)">
    <p:bg>
      <p:bgPr>
        <a:solidFill>
          <a:schemeClr val="accent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0" indent="0">
              <a:lnSpc>
                <a:spcPct val="113000"/>
              </a:lnSpc>
              <a:buSzPct val="125000"/>
              <a:buFont typeface="Arial" pitchFamily="34" charset="0"/>
              <a:buNone/>
              <a:defRPr>
                <a:solidFill>
                  <a:schemeClr val="bg1"/>
                </a:solidFill>
              </a:defRPr>
            </a:lvl1pPr>
            <a:lvl2pPr marL="184150" indent="-184150">
              <a:lnSpc>
                <a:spcPct val="113000"/>
              </a:lnSpc>
              <a:buClr>
                <a:schemeClr val="bg1"/>
              </a:buClr>
              <a:buSzPct val="125000"/>
              <a:buFont typeface="Arial" pitchFamily="34" charset="0"/>
              <a:buChar char="›"/>
              <a:defRPr>
                <a:solidFill>
                  <a:schemeClr val="bg1"/>
                </a:solidFill>
              </a:defRPr>
            </a:lvl2pPr>
            <a:lvl3pPr marL="539750" indent="-177800">
              <a:lnSpc>
                <a:spcPct val="113000"/>
              </a:lnSpc>
              <a:buClr>
                <a:schemeClr val="bg1"/>
              </a:buClr>
              <a:buSzPct val="125000"/>
              <a:buFont typeface="Arial" pitchFamily="34" charset="0"/>
              <a:buChar char="›"/>
              <a:defRPr>
                <a:solidFill>
                  <a:schemeClr val="bg1"/>
                </a:solidFill>
              </a:defRPr>
            </a:lvl3pPr>
            <a:lvl4pPr marL="895350" indent="-179388">
              <a:lnSpc>
                <a:spcPct val="113000"/>
              </a:lnSpc>
              <a:buClr>
                <a:schemeClr val="bg1"/>
              </a:buClr>
              <a:buSzPct val="125000"/>
              <a:buFont typeface="Arial" pitchFamily="34" charset="0"/>
              <a:buChar char="›"/>
              <a:defRPr>
                <a:solidFill>
                  <a:schemeClr val="bg1"/>
                </a:solidFill>
              </a:defRPr>
            </a:lvl4pPr>
            <a:lvl5pPr marL="1257300" indent="-177800">
              <a:lnSpc>
                <a:spcPct val="113000"/>
              </a:lnSpc>
              <a:buClr>
                <a:schemeClr val="bg1"/>
              </a:buClr>
              <a:buSzPct val="125000"/>
              <a:buFont typeface="Arial" pitchFamily="34" charset="0"/>
              <a:buChar char="›"/>
              <a:defRPr>
                <a:solidFill>
                  <a:schemeClr val="bg1"/>
                </a:solidFill>
              </a:defRPr>
            </a:lvl5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US" noProof="0"/>
          </a:p>
        </p:txBody>
      </p:sp>
      <p:sp>
        <p:nvSpPr>
          <p:cNvPr id="8" name="Titel 7"/>
          <p:cNvSpPr>
            <a:spLocks noGrp="1"/>
          </p:cNvSpPr>
          <p:nvPr>
            <p:ph type="title"/>
          </p:nvPr>
        </p:nvSpPr>
        <p:spPr>
          <a:xfrm>
            <a:off x="395288" y="296862"/>
            <a:ext cx="8353425" cy="719137"/>
          </a:xfrm>
        </p:spPr>
        <p:txBody>
          <a:bodyPr/>
          <a:lstStyle>
            <a:lvl1pPr>
              <a:defRPr>
                <a:solidFill>
                  <a:schemeClr val="bg1"/>
                </a:solidFill>
              </a:defRPr>
            </a:lvl1pPr>
          </a:lstStyle>
          <a:p>
            <a:r>
              <a:rPr lang="de-DE" noProof="0" smtClean="0"/>
              <a:t>Titelmasterformat durch Klicken bearbeiten</a:t>
            </a:r>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fld id="{2A0CE834-690D-4F26-8C93-130BA36FD7C0}" type="datetime3">
              <a:rPr lang="en-US" noProof="0" smtClean="0"/>
              <a:pPr/>
              <a:t>6 January 2016</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smtClean="0"/>
              <a:t>Author, © Continental AG</a:t>
            </a:r>
            <a:endParaRPr lang="en-US" noProof="0"/>
          </a:p>
        </p:txBody>
      </p:sp>
      <p:pic>
        <p:nvPicPr>
          <p:cNvPr id="15" name="Bild 3"/>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252412" y="6094965"/>
            <a:ext cx="1857600" cy="570154"/>
          </a:xfrm>
          <a:prstGeom prst="rect">
            <a:avLst/>
          </a:prstGeom>
          <a:noFill/>
          <a:ln>
            <a:noFill/>
          </a:ln>
        </p:spPr>
      </p:pic>
      <p:cxnSp>
        <p:nvCxnSpPr>
          <p:cNvPr id="16" name="Gerade Verbindung 15"/>
          <p:cNvCxnSpPr/>
          <p:nvPr userDrawn="1"/>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 Box 23"/>
          <p:cNvSpPr txBox="1">
            <a:spLocks noChangeArrowheads="1"/>
          </p:cNvSpPr>
          <p:nvPr userDrawn="1">
            <p:custDataLst>
              <p:tags r:id="rId1"/>
            </p:custDataLst>
          </p:nvPr>
        </p:nvSpPr>
        <p:spPr bwMode="auto">
          <a:xfrm>
            <a:off x="3501406" y="6375515"/>
            <a:ext cx="2726779" cy="128114"/>
          </a:xfrm>
          <a:prstGeom prst="rect">
            <a:avLst/>
          </a:prstGeom>
          <a:noFill/>
          <a:ln w="9525">
            <a:noFill/>
            <a:miter lim="800000"/>
            <a:headEnd/>
            <a:tailEnd/>
          </a:ln>
          <a:effectLst/>
        </p:spPr>
        <p:txBody>
          <a:bodyPr lIns="0" tIns="0" rIns="0" bIns="0" anchor="t" anchorCtr="0"/>
          <a:lstStyle/>
          <a:p>
            <a:pPr algn="l" defTabSz="895888"/>
            <a:r>
              <a:rPr lang="en-US" sz="700" noProof="0" smtClean="0">
                <a:solidFill>
                  <a:schemeClr val="tx1"/>
                </a:solidFill>
                <a:latin typeface="+mn-lt"/>
              </a:rPr>
              <a:t>Confidential</a:t>
            </a:r>
            <a:endParaRPr lang="en-US" sz="700" noProof="0">
              <a:solidFill>
                <a:schemeClr val="tx1"/>
              </a:solidFill>
              <a:latin typeface="+mn-lt"/>
            </a:endParaRPr>
          </a:p>
        </p:txBody>
      </p:sp>
      <p:sp>
        <p:nvSpPr>
          <p:cNvPr id="18" name="Text Box 23"/>
          <p:cNvSpPr txBox="1">
            <a:spLocks noChangeArrowheads="1"/>
          </p:cNvSpPr>
          <p:nvPr userDrawn="1">
            <p:custDataLst>
              <p:tags r:id="rId2"/>
            </p:custDataLst>
          </p:nvPr>
        </p:nvSpPr>
        <p:spPr bwMode="auto">
          <a:xfrm>
            <a:off x="3501407" y="6237312"/>
            <a:ext cx="2726778" cy="137617"/>
          </a:xfrm>
          <a:prstGeom prst="rect">
            <a:avLst/>
          </a:prstGeom>
          <a:noFill/>
          <a:ln w="9525">
            <a:noFill/>
            <a:miter lim="800000"/>
            <a:headEnd/>
            <a:tailEnd/>
          </a:ln>
          <a:effectLst/>
        </p:spPr>
        <p:txBody>
          <a:bodyPr lIns="0" tIns="0" rIns="0" bIns="0" anchor="b"/>
          <a:lstStyle/>
          <a:p>
            <a:pPr algn="l" defTabSz="895888"/>
            <a:r>
              <a:rPr lang="en-US" sz="700" b="1" noProof="0" smtClean="0">
                <a:solidFill>
                  <a:schemeClr val="tx1"/>
                </a:solidFill>
                <a:latin typeface="+mn-lt"/>
              </a:rPr>
              <a:t>Space for Sender Information</a:t>
            </a:r>
            <a:endParaRPr lang="en-US" sz="700" b="1" noProof="0">
              <a:solidFill>
                <a:schemeClr val="tx1"/>
              </a:solidFill>
              <a:latin typeface="+mn-lt"/>
            </a:endParaRPr>
          </a:p>
        </p:txBody>
      </p:sp>
      <p:grpSp>
        <p:nvGrpSpPr>
          <p:cNvPr id="13" name="Gruppieren 15"/>
          <p:cNvGrpSpPr/>
          <p:nvPr userDrawn="1"/>
        </p:nvGrpSpPr>
        <p:grpSpPr>
          <a:xfrm>
            <a:off x="0" y="0"/>
            <a:ext cx="9144000" cy="6858000"/>
            <a:chOff x="0" y="0"/>
            <a:chExt cx="9144000" cy="6858000"/>
          </a:xfrm>
        </p:grpSpPr>
        <p:sp>
          <p:nvSpPr>
            <p:cNvPr id="14" name="Rechteck 13"/>
            <p:cNvSpPr/>
            <p:nvPr userDrawn="1"/>
          </p:nvSpPr>
          <p:spPr>
            <a:xfrm>
              <a:off x="0" y="0"/>
              <a:ext cx="9144000" cy="188913"/>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19" name="Rechteck 18"/>
            <p:cNvSpPr/>
            <p:nvPr userDrawn="1"/>
          </p:nvSpPr>
          <p:spPr>
            <a:xfrm>
              <a:off x="0" y="6669087"/>
              <a:ext cx="9144000" cy="188913"/>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20" name="Rechteck 19"/>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21" name="Rechteck 20"/>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grpSp>
    </p:spTree>
    <p:extLst>
      <p:ext uri="{BB962C8B-B14F-4D97-AF65-F5344CB8AC3E}">
        <p14:creationId xmlns="" xmlns:p14="http://schemas.microsoft.com/office/powerpoint/2010/main" val="8833892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white)">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0" indent="0">
              <a:lnSpc>
                <a:spcPct val="113000"/>
              </a:lnSpc>
              <a:buSzPct val="125000"/>
              <a:buFont typeface="Arial" pitchFamily="34" charset="0"/>
              <a:buNone/>
              <a:defRPr>
                <a:solidFill>
                  <a:schemeClr val="tx1"/>
                </a:solidFill>
              </a:defRPr>
            </a:lvl1pPr>
            <a:lvl2pPr marL="184150" indent="-184150">
              <a:lnSpc>
                <a:spcPct val="113000"/>
              </a:lnSpc>
              <a:buSzPct val="125000"/>
              <a:buFont typeface="Arial" pitchFamily="34" charset="0"/>
              <a:buChar char="›"/>
              <a:defRPr>
                <a:solidFill>
                  <a:schemeClr val="tx1"/>
                </a:solidFill>
              </a:defRPr>
            </a:lvl2pPr>
            <a:lvl3pPr marL="539750" indent="-177800">
              <a:lnSpc>
                <a:spcPct val="113000"/>
              </a:lnSpc>
              <a:buSzPct val="125000"/>
              <a:buFont typeface="Arial" pitchFamily="34" charset="0"/>
              <a:buChar char="›"/>
              <a:defRPr>
                <a:solidFill>
                  <a:schemeClr val="tx1"/>
                </a:solidFill>
              </a:defRPr>
            </a:lvl3pPr>
            <a:lvl4pPr marL="895350" indent="-179388">
              <a:lnSpc>
                <a:spcPct val="113000"/>
              </a:lnSpc>
              <a:buSzPct val="125000"/>
              <a:buFont typeface="Arial" pitchFamily="34" charset="0"/>
              <a:buChar char="›"/>
              <a:defRPr>
                <a:solidFill>
                  <a:schemeClr val="tx1"/>
                </a:solidFill>
              </a:defRPr>
            </a:lvl4pPr>
            <a:lvl5pPr marL="1257300" indent="-177800">
              <a:lnSpc>
                <a:spcPct val="113000"/>
              </a:lnSpc>
              <a:buSzPct val="125000"/>
              <a:buFont typeface="Arial" pitchFamily="34" charset="0"/>
              <a:buChar char="›"/>
              <a:defRPr>
                <a:solidFill>
                  <a:schemeClr val="tx1"/>
                </a:solidFill>
              </a:defRPr>
            </a:lvl5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US" noProof="0"/>
          </a:p>
        </p:txBody>
      </p:sp>
      <p:sp>
        <p:nvSpPr>
          <p:cNvPr id="8" name="Titel 7"/>
          <p:cNvSpPr>
            <a:spLocks noGrp="1"/>
          </p:cNvSpPr>
          <p:nvPr>
            <p:ph type="title"/>
          </p:nvPr>
        </p:nvSpPr>
        <p:spPr>
          <a:xfrm>
            <a:off x="395288" y="296862"/>
            <a:ext cx="8353425" cy="719137"/>
          </a:xfrm>
        </p:spPr>
        <p:txBody>
          <a:bodyPr/>
          <a:lstStyle>
            <a:lvl1pPr>
              <a:defRPr>
                <a:solidFill>
                  <a:schemeClr val="accent1"/>
                </a:solidFill>
              </a:defRPr>
            </a:lvl1pPr>
          </a:lstStyle>
          <a:p>
            <a:r>
              <a:rPr lang="de-DE" noProof="0" smtClean="0"/>
              <a:t>Titelmasterformat durch Klicken bearbeiten</a:t>
            </a:r>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fld id="{B7223074-4D72-465E-909D-7D1DBB514C91}" type="datetime3">
              <a:rPr lang="en-US" noProof="0" smtClean="0"/>
              <a:pPr/>
              <a:t>6 January 2016</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smtClean="0"/>
              <a:t>Author, © Continental AG</a:t>
            </a:r>
            <a:endParaRPr lang="en-US" noProof="0"/>
          </a:p>
        </p:txBody>
      </p:sp>
    </p:spTree>
    <p:extLst>
      <p:ext uri="{BB962C8B-B14F-4D97-AF65-F5344CB8AC3E}">
        <p14:creationId xmlns="" xmlns:p14="http://schemas.microsoft.com/office/powerpoint/2010/main" val="181082495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hapter (black)">
    <p:bg>
      <p:bgPr>
        <a:solidFill>
          <a:schemeClr val="tx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0" indent="0">
              <a:lnSpc>
                <a:spcPct val="113000"/>
              </a:lnSpc>
              <a:buSzPct val="125000"/>
              <a:buFont typeface="Arial" pitchFamily="34" charset="0"/>
              <a:buNone/>
              <a:defRPr>
                <a:solidFill>
                  <a:schemeClr val="bg1"/>
                </a:solidFill>
              </a:defRPr>
            </a:lvl1pPr>
            <a:lvl2pPr marL="184150" indent="-184150">
              <a:lnSpc>
                <a:spcPct val="113000"/>
              </a:lnSpc>
              <a:buSzPct val="125000"/>
              <a:buFont typeface="Arial" pitchFamily="34" charset="0"/>
              <a:buChar char="›"/>
              <a:defRPr>
                <a:solidFill>
                  <a:schemeClr val="bg1"/>
                </a:solidFill>
              </a:defRPr>
            </a:lvl2pPr>
            <a:lvl3pPr marL="539750" indent="-177800">
              <a:lnSpc>
                <a:spcPct val="113000"/>
              </a:lnSpc>
              <a:buSzPct val="125000"/>
              <a:buFont typeface="Arial" pitchFamily="34" charset="0"/>
              <a:buChar char="›"/>
              <a:defRPr>
                <a:solidFill>
                  <a:schemeClr val="bg1"/>
                </a:solidFill>
              </a:defRPr>
            </a:lvl3pPr>
            <a:lvl4pPr marL="895350" indent="-179388">
              <a:lnSpc>
                <a:spcPct val="113000"/>
              </a:lnSpc>
              <a:buSzPct val="125000"/>
              <a:buFont typeface="Arial" pitchFamily="34" charset="0"/>
              <a:buChar char="›"/>
              <a:defRPr>
                <a:solidFill>
                  <a:schemeClr val="bg1"/>
                </a:solidFill>
              </a:defRPr>
            </a:lvl4pPr>
            <a:lvl5pPr marL="1257300" indent="-177800">
              <a:lnSpc>
                <a:spcPct val="113000"/>
              </a:lnSpc>
              <a:buSzPct val="125000"/>
              <a:buFont typeface="Arial" pitchFamily="34" charset="0"/>
              <a:buChar char="›"/>
              <a:defRPr>
                <a:solidFill>
                  <a:schemeClr val="bg1"/>
                </a:solidFill>
              </a:defRPr>
            </a:lvl5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US" noProof="0"/>
          </a:p>
        </p:txBody>
      </p:sp>
      <p:sp>
        <p:nvSpPr>
          <p:cNvPr id="8" name="Titel 7"/>
          <p:cNvSpPr>
            <a:spLocks noGrp="1"/>
          </p:cNvSpPr>
          <p:nvPr>
            <p:ph type="title"/>
          </p:nvPr>
        </p:nvSpPr>
        <p:spPr>
          <a:xfrm>
            <a:off x="395288" y="296862"/>
            <a:ext cx="8353425" cy="719137"/>
          </a:xfrm>
        </p:spPr>
        <p:txBody>
          <a:bodyPr/>
          <a:lstStyle>
            <a:lvl1pPr>
              <a:defRPr>
                <a:solidFill>
                  <a:schemeClr val="accent1"/>
                </a:solidFill>
              </a:defRPr>
            </a:lvl1pPr>
          </a:lstStyle>
          <a:p>
            <a:r>
              <a:rPr lang="de-DE" noProof="0" smtClean="0"/>
              <a:t>Titelmasterformat durch Klicken bearbeiten</a:t>
            </a:r>
            <a:endParaRPr lang="en-US" noProof="0"/>
          </a:p>
        </p:txBody>
      </p:sp>
      <p:sp>
        <p:nvSpPr>
          <p:cNvPr id="9" name="Datumsplatzhalter 8"/>
          <p:cNvSpPr>
            <a:spLocks noGrp="1"/>
          </p:cNvSpPr>
          <p:nvPr>
            <p:ph type="dt" sz="half" idx="10"/>
          </p:nvPr>
        </p:nvSpPr>
        <p:spPr/>
        <p:txBody>
          <a:bodyPr/>
          <a:lstStyle>
            <a:lvl1pPr>
              <a:defRPr>
                <a:solidFill>
                  <a:schemeClr val="bg1"/>
                </a:solidFill>
              </a:defRPr>
            </a:lvl1pPr>
          </a:lstStyle>
          <a:p>
            <a:fld id="{BF0A75B6-8E1B-4380-84B9-49631E7ED158}" type="datetime3">
              <a:rPr lang="en-US" noProof="0" smtClean="0"/>
              <a:pPr/>
              <a:t>6 January 2016</a:t>
            </a:fld>
            <a:endParaRPr lang="en-US" noProof="0"/>
          </a:p>
        </p:txBody>
      </p:sp>
      <p:sp>
        <p:nvSpPr>
          <p:cNvPr id="10" name="Foliennummernplatzhalter 9"/>
          <p:cNvSpPr>
            <a:spLocks noGrp="1"/>
          </p:cNvSpPr>
          <p:nvPr>
            <p:ph type="sldNum" sz="quarter" idx="11"/>
          </p:nvPr>
        </p:nvSpPr>
        <p:spPr/>
        <p:txBody>
          <a:bodyPr/>
          <a:lstStyle>
            <a:lvl1pPr>
              <a:defRPr>
                <a:solidFill>
                  <a:schemeClr val="bg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bg1"/>
                </a:solidFill>
              </a:defRPr>
            </a:lvl1pPr>
          </a:lstStyle>
          <a:p>
            <a:r>
              <a:rPr lang="en-US" noProof="0" smtClean="0"/>
              <a:t>Author, © Continental AG</a:t>
            </a:r>
            <a:endParaRPr lang="en-US" noProof="0"/>
          </a:p>
        </p:txBody>
      </p:sp>
      <p:cxnSp>
        <p:nvCxnSpPr>
          <p:cNvPr id="7" name="Gerade Verbindung 6"/>
          <p:cNvCxnSpPr/>
          <p:nvPr userDrawn="1"/>
        </p:nvCxnSpPr>
        <p:spPr>
          <a:xfrm>
            <a:off x="395288" y="6044592"/>
            <a:ext cx="8353425" cy="0"/>
          </a:xfrm>
          <a:prstGeom prst="line">
            <a:avLst/>
          </a:prstGeom>
          <a:ln w="444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 Box 23"/>
          <p:cNvSpPr txBox="1">
            <a:spLocks noChangeArrowheads="1"/>
          </p:cNvSpPr>
          <p:nvPr userDrawn="1">
            <p:custDataLst>
              <p:tags r:id="rId1"/>
            </p:custDataLst>
          </p:nvPr>
        </p:nvSpPr>
        <p:spPr bwMode="auto">
          <a:xfrm>
            <a:off x="3501406" y="6375515"/>
            <a:ext cx="2726779" cy="128114"/>
          </a:xfrm>
          <a:prstGeom prst="rect">
            <a:avLst/>
          </a:prstGeom>
          <a:noFill/>
          <a:ln w="9525">
            <a:noFill/>
            <a:miter lim="800000"/>
            <a:headEnd/>
            <a:tailEnd/>
          </a:ln>
          <a:effectLst/>
        </p:spPr>
        <p:txBody>
          <a:bodyPr lIns="0" tIns="0" rIns="0" bIns="0" anchor="t" anchorCtr="0"/>
          <a:lstStyle/>
          <a:p>
            <a:pPr algn="l" defTabSz="895888"/>
            <a:r>
              <a:rPr lang="en-US" sz="700" noProof="0" smtClean="0">
                <a:solidFill>
                  <a:schemeClr val="bg1"/>
                </a:solidFill>
                <a:latin typeface="+mn-lt"/>
              </a:rPr>
              <a:t>Confidential</a:t>
            </a:r>
            <a:endParaRPr lang="en-US" sz="700" noProof="0">
              <a:solidFill>
                <a:schemeClr val="bg1"/>
              </a:solidFill>
              <a:latin typeface="+mn-lt"/>
            </a:endParaRPr>
          </a:p>
        </p:txBody>
      </p:sp>
      <p:sp>
        <p:nvSpPr>
          <p:cNvPr id="14" name="Text Box 23"/>
          <p:cNvSpPr txBox="1">
            <a:spLocks noChangeArrowheads="1"/>
          </p:cNvSpPr>
          <p:nvPr userDrawn="1">
            <p:custDataLst>
              <p:tags r:id="rId2"/>
            </p:custDataLst>
          </p:nvPr>
        </p:nvSpPr>
        <p:spPr bwMode="auto">
          <a:xfrm>
            <a:off x="3501407" y="6237312"/>
            <a:ext cx="2726778" cy="137617"/>
          </a:xfrm>
          <a:prstGeom prst="rect">
            <a:avLst/>
          </a:prstGeom>
          <a:noFill/>
          <a:ln w="9525">
            <a:noFill/>
            <a:miter lim="800000"/>
            <a:headEnd/>
            <a:tailEnd/>
          </a:ln>
          <a:effectLst/>
        </p:spPr>
        <p:txBody>
          <a:bodyPr lIns="0" tIns="0" rIns="0" bIns="0" anchor="b"/>
          <a:lstStyle/>
          <a:p>
            <a:pPr algn="l" defTabSz="895888"/>
            <a:r>
              <a:rPr lang="en-US" sz="700" b="1" noProof="0" smtClean="0">
                <a:solidFill>
                  <a:schemeClr val="bg1"/>
                </a:solidFill>
                <a:latin typeface="+mn-lt"/>
              </a:rPr>
              <a:t>Space for Sender Information</a:t>
            </a:r>
            <a:endParaRPr lang="en-US" sz="700" b="1" noProof="0">
              <a:solidFill>
                <a:schemeClr val="bg1"/>
              </a:solidFill>
              <a:latin typeface="+mn-lt"/>
            </a:endParaRPr>
          </a:p>
        </p:txBody>
      </p:sp>
      <p:pic>
        <p:nvPicPr>
          <p:cNvPr id="15" name="Bild 4"/>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bwMode="black">
          <a:xfrm>
            <a:off x="252637" y="6095032"/>
            <a:ext cx="1857375" cy="570087"/>
          </a:xfrm>
          <a:prstGeom prst="rect">
            <a:avLst/>
          </a:prstGeom>
          <a:noFill/>
          <a:ln>
            <a:noFill/>
          </a:ln>
        </p:spPr>
      </p:pic>
      <p:grpSp>
        <p:nvGrpSpPr>
          <p:cNvPr id="16" name="Gruppieren 15"/>
          <p:cNvGrpSpPr/>
          <p:nvPr userDrawn="1"/>
        </p:nvGrpSpPr>
        <p:grpSpPr>
          <a:xfrm>
            <a:off x="0" y="0"/>
            <a:ext cx="9144000" cy="6858000"/>
            <a:chOff x="0" y="0"/>
            <a:chExt cx="9144000" cy="6858000"/>
          </a:xfrm>
        </p:grpSpPr>
        <p:sp>
          <p:nvSpPr>
            <p:cNvPr id="17" name="Rechteck 16"/>
            <p:cNvSpPr/>
            <p:nvPr userDrawn="1"/>
          </p:nvSpPr>
          <p:spPr>
            <a:xfrm>
              <a:off x="0" y="0"/>
              <a:ext cx="9144000" cy="188913"/>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18" name="Rechteck 17"/>
            <p:cNvSpPr/>
            <p:nvPr userDrawn="1"/>
          </p:nvSpPr>
          <p:spPr>
            <a:xfrm>
              <a:off x="0" y="6669087"/>
              <a:ext cx="9144000" cy="188913"/>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19" name="Rechteck 18"/>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sp>
          <p:nvSpPr>
            <p:cNvPr id="20" name="Rechteck 19"/>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smtClean="0">
                <a:solidFill>
                  <a:schemeClr val="bg2">
                    <a:lumMod val="10000"/>
                  </a:schemeClr>
                </a:solidFill>
              </a:endParaRPr>
            </a:p>
          </p:txBody>
        </p:sp>
      </p:grpSp>
    </p:spTree>
    <p:extLst>
      <p:ext uri="{BB962C8B-B14F-4D97-AF65-F5344CB8AC3E}">
        <p14:creationId xmlns="" xmlns:p14="http://schemas.microsoft.com/office/powerpoint/2010/main" val="31959470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op Content Area">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2232025"/>
          </a:xfrm>
        </p:spPr>
        <p:txBody>
          <a:bodyPr/>
          <a:lstStyle>
            <a:lvl1pPr marL="177800" indent="-177800">
              <a:buClr>
                <a:schemeClr val="accent1"/>
              </a:buClr>
              <a:buSzPct val="125000"/>
              <a:buFont typeface="Arial" pitchFamily="34" charset="0"/>
              <a:buChar char="›"/>
              <a:defRPr>
                <a:solidFill>
                  <a:schemeClr val="tx1"/>
                </a:solidFill>
              </a:defRPr>
            </a:lvl1pPr>
            <a:lvl2pPr marL="541338" indent="-184150">
              <a:buClr>
                <a:schemeClr val="accent1"/>
              </a:buClr>
              <a:buSzPct val="125000"/>
              <a:buFont typeface="Arial" pitchFamily="34" charset="0"/>
              <a:buChar char="›"/>
              <a:defRPr>
                <a:solidFill>
                  <a:schemeClr val="tx1"/>
                </a:solidFill>
              </a:defRPr>
            </a:lvl2pPr>
            <a:lvl3pPr marL="896938" indent="-177800">
              <a:buClr>
                <a:schemeClr val="accent1"/>
              </a:buClr>
              <a:buSzPct val="125000"/>
              <a:buFont typeface="Arial" pitchFamily="34" charset="0"/>
              <a:buChar char="›"/>
              <a:defRPr>
                <a:solidFill>
                  <a:schemeClr val="tx1"/>
                </a:solidFill>
              </a:defRPr>
            </a:lvl3pPr>
            <a:lvl4pPr marL="1254125" indent="-179388">
              <a:buClr>
                <a:schemeClr val="accent1"/>
              </a:buClr>
              <a:buSzPct val="125000"/>
              <a:buFont typeface="Arial" pitchFamily="34" charset="0"/>
              <a:buChar char="›"/>
              <a:defRPr>
                <a:solidFill>
                  <a:schemeClr val="tx1"/>
                </a:solidFill>
              </a:defRPr>
            </a:lvl4pPr>
            <a:lvl5pPr marL="1616075" indent="-177800">
              <a:buClr>
                <a:schemeClr val="accent1"/>
              </a:buClr>
              <a:buSzPct val="125000"/>
              <a:buFont typeface="Arial" pitchFamily="34" charset="0"/>
              <a:buChar char="›"/>
              <a:defRPr>
                <a:solidFill>
                  <a:schemeClr val="tx1"/>
                </a:solidFill>
              </a:defRPr>
            </a:lvl5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US" noProof="0"/>
          </a:p>
        </p:txBody>
      </p:sp>
      <p:sp>
        <p:nvSpPr>
          <p:cNvPr id="8" name="Titel 7"/>
          <p:cNvSpPr>
            <a:spLocks noGrp="1"/>
          </p:cNvSpPr>
          <p:nvPr>
            <p:ph type="title"/>
          </p:nvPr>
        </p:nvSpPr>
        <p:spPr/>
        <p:txBody>
          <a:bodyPr/>
          <a:lstStyle>
            <a:lvl1pPr>
              <a:defRPr>
                <a:solidFill>
                  <a:schemeClr val="accent1"/>
                </a:solidFill>
              </a:defRPr>
            </a:lvl1pPr>
          </a:lstStyle>
          <a:p>
            <a:r>
              <a:rPr lang="de-DE" noProof="0" smtClean="0"/>
              <a:t>Titelmasterformat durch Klicken bearbeiten</a:t>
            </a:r>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fld id="{445A1C77-F3AB-418B-BB96-BF86CA98ED28}" type="datetime3">
              <a:rPr lang="en-US" noProof="0" smtClean="0"/>
              <a:pPr/>
              <a:t>6 January 2016</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smtClean="0"/>
              <a:t>Author, © Continental AG</a:t>
            </a:r>
            <a:endParaRPr lang="en-US" noProof="0"/>
          </a:p>
        </p:txBody>
      </p:sp>
    </p:spTree>
    <p:extLst>
      <p:ext uri="{BB962C8B-B14F-4D97-AF65-F5344CB8AC3E}">
        <p14:creationId xmlns="" xmlns:p14="http://schemas.microsoft.com/office/powerpoint/2010/main" val="354612469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IO_EK=2375;MIO_UPDATE=True;MIO_VERSION=30.11.2012 11:40:17;MIO_DBID=ED9FF2F2-6643-46BA-B685-7D49126FFAFF">
    <p:bg>
      <p:bgRef idx="1001">
        <a:schemeClr val="bg1"/>
      </p:bgRef>
    </p:bg>
    <p:spTree>
      <p:nvGrpSpPr>
        <p:cNvPr id="1" name=""/>
        <p:cNvGrpSpPr/>
        <p:nvPr/>
      </p:nvGrpSpPr>
      <p:grpSpPr>
        <a:xfrm>
          <a:off x="0" y="0"/>
          <a:ext cx="0" cy="0"/>
          <a:chOff x="0" y="0"/>
          <a:chExt cx="0" cy="0"/>
        </a:xfrm>
      </p:grpSpPr>
      <p:cxnSp>
        <p:nvCxnSpPr>
          <p:cNvPr id="13" name="Gerade Verbindung 12"/>
          <p:cNvCxnSpPr/>
          <p:nvPr/>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Bild 4"/>
          <p:cNvPicPr>
            <a:picLocks noChangeAspect="1"/>
          </p:cNvPicPr>
          <p:nvPr/>
        </p:nvPicPr>
        <p:blipFill>
          <a:blip r:embed="rId25">
            <a:extLst>
              <a:ext uri="{28A0092B-C50C-407E-A947-70E740481C1C}">
                <a14:useLocalDpi xmlns="" xmlns:a14="http://schemas.microsoft.com/office/drawing/2010/main" val="0"/>
              </a:ext>
            </a:extLst>
          </a:blip>
          <a:stretch>
            <a:fillRect/>
          </a:stretch>
        </p:blipFill>
        <p:spPr bwMode="black">
          <a:xfrm>
            <a:off x="252637" y="6095032"/>
            <a:ext cx="1857375" cy="570087"/>
          </a:xfrm>
          <a:prstGeom prst="rect">
            <a:avLst/>
          </a:prstGeom>
          <a:noFill/>
          <a:ln>
            <a:noFill/>
          </a:ln>
        </p:spPr>
      </p:pic>
      <p:sp>
        <p:nvSpPr>
          <p:cNvPr id="2" name="Titelplatzhalter 1"/>
          <p:cNvSpPr>
            <a:spLocks noGrp="1"/>
          </p:cNvSpPr>
          <p:nvPr>
            <p:ph type="title"/>
          </p:nvPr>
        </p:nvSpPr>
        <p:spPr>
          <a:xfrm>
            <a:off x="395288" y="296862"/>
            <a:ext cx="8353425" cy="719137"/>
          </a:xfrm>
          <a:prstGeom prst="rect">
            <a:avLst/>
          </a:prstGeom>
        </p:spPr>
        <p:txBody>
          <a:bodyPr vert="horz" lIns="0" tIns="0" rIns="91440" bIns="0" rtlCol="0" anchor="b" anchorCtr="0">
            <a:normAutofit/>
          </a:bodyPr>
          <a:lstStyle/>
          <a:p>
            <a:r>
              <a:rPr lang="en-US" noProof="0" smtClean="0"/>
              <a:t>Titelmasterformat durch Klicken bearbeiten</a:t>
            </a:r>
            <a:endParaRPr lang="en-US" noProof="0"/>
          </a:p>
        </p:txBody>
      </p:sp>
      <p:sp>
        <p:nvSpPr>
          <p:cNvPr id="3" name="Textplatzhalter 2"/>
          <p:cNvSpPr>
            <a:spLocks noGrp="1"/>
          </p:cNvSpPr>
          <p:nvPr>
            <p:ph type="body" idx="1"/>
          </p:nvPr>
        </p:nvSpPr>
        <p:spPr>
          <a:xfrm>
            <a:off x="395288" y="1341438"/>
            <a:ext cx="8353425" cy="4535487"/>
          </a:xfrm>
          <a:prstGeom prst="rect">
            <a:avLst/>
          </a:prstGeom>
        </p:spPr>
        <p:txBody>
          <a:bodyPr vert="horz" lIns="0" tIns="18000" rIns="0" bIns="18000" rtlCol="0">
            <a:normAutofit/>
          </a:body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endParaRPr lang="en-US" noProof="0"/>
          </a:p>
        </p:txBody>
      </p:sp>
      <p:sp>
        <p:nvSpPr>
          <p:cNvPr id="24" name="Datumsplatzhalter 23"/>
          <p:cNvSpPr>
            <a:spLocks noGrp="1"/>
          </p:cNvSpPr>
          <p:nvPr>
            <p:ph type="dt" sz="half" idx="2"/>
          </p:nvPr>
        </p:nvSpPr>
        <p:spPr>
          <a:xfrm>
            <a:off x="6350484" y="6224489"/>
            <a:ext cx="2001935" cy="150440"/>
          </a:xfrm>
          <a:prstGeom prst="rect">
            <a:avLst/>
          </a:prstGeom>
        </p:spPr>
        <p:txBody>
          <a:bodyPr vert="horz" wrap="none" lIns="0" tIns="0" rIns="0" bIns="0" rtlCol="0" anchor="b" anchorCtr="0"/>
          <a:lstStyle>
            <a:lvl1pPr algn="l">
              <a:defRPr sz="700">
                <a:solidFill>
                  <a:schemeClr val="tx1"/>
                </a:solidFill>
                <a:latin typeface="+mn-lt"/>
              </a:defRPr>
            </a:lvl1pPr>
          </a:lstStyle>
          <a:p>
            <a:fld id="{446C7CFE-FDAE-4A50-A309-ACAE703BAE6B}" type="datetime3">
              <a:rPr lang="en-US" noProof="0" smtClean="0"/>
              <a:pPr/>
              <a:t>6 January 2016</a:t>
            </a:fld>
            <a:endParaRPr lang="en-US" noProof="0"/>
          </a:p>
        </p:txBody>
      </p:sp>
      <p:sp>
        <p:nvSpPr>
          <p:cNvPr id="25" name="Fußzeilenplatzhalter 24"/>
          <p:cNvSpPr>
            <a:spLocks noGrp="1"/>
          </p:cNvSpPr>
          <p:nvPr>
            <p:ph type="ftr" sz="quarter" idx="3"/>
          </p:nvPr>
        </p:nvSpPr>
        <p:spPr>
          <a:xfrm>
            <a:off x="6350485" y="6375515"/>
            <a:ext cx="2001935" cy="150440"/>
          </a:xfrm>
          <a:prstGeom prst="rect">
            <a:avLst/>
          </a:prstGeom>
        </p:spPr>
        <p:txBody>
          <a:bodyPr vert="horz" wrap="none" lIns="0" tIns="0" rIns="0" bIns="0" rtlCol="0" anchor="t" anchorCtr="0"/>
          <a:lstStyle>
            <a:lvl1pPr algn="l">
              <a:defRPr sz="700">
                <a:solidFill>
                  <a:schemeClr val="tx1"/>
                </a:solidFill>
                <a:latin typeface="+mn-lt"/>
              </a:defRPr>
            </a:lvl1pPr>
          </a:lstStyle>
          <a:p>
            <a:r>
              <a:rPr lang="en-US" dirty="0" smtClean="0"/>
              <a:t>AUTOSAR Center, © Continental AG</a:t>
            </a:r>
            <a:endParaRPr lang="en-US" dirty="0"/>
          </a:p>
        </p:txBody>
      </p:sp>
      <p:sp>
        <p:nvSpPr>
          <p:cNvPr id="26" name="Foliennummernplatzhalter 25"/>
          <p:cNvSpPr>
            <a:spLocks noGrp="1"/>
          </p:cNvSpPr>
          <p:nvPr>
            <p:ph type="sldNum" sz="quarter" idx="4"/>
          </p:nvPr>
        </p:nvSpPr>
        <p:spPr>
          <a:xfrm>
            <a:off x="8388424" y="6375515"/>
            <a:ext cx="360289" cy="150440"/>
          </a:xfrm>
          <a:prstGeom prst="rect">
            <a:avLst/>
          </a:prstGeom>
        </p:spPr>
        <p:txBody>
          <a:bodyPr vert="horz" wrap="none" lIns="0" tIns="0" rIns="0" bIns="0" rtlCol="0" anchor="t" anchorCtr="0"/>
          <a:lstStyle>
            <a:lvl1pPr algn="r">
              <a:defRPr sz="700" b="1">
                <a:solidFill>
                  <a:schemeClr val="tx1"/>
                </a:solidFill>
                <a:latin typeface="+mn-lt"/>
              </a:defRPr>
            </a:lvl1pPr>
          </a:lstStyle>
          <a:p>
            <a:fld id="{ADA48181-2C78-49CB-8C52-912A07842C2E}" type="slidenum">
              <a:rPr lang="en-US" noProof="0" smtClean="0"/>
              <a:pPr/>
              <a:t>‹#›</a:t>
            </a:fld>
            <a:endParaRPr lang="en-US" noProof="0"/>
          </a:p>
        </p:txBody>
      </p:sp>
      <p:sp>
        <p:nvSpPr>
          <p:cNvPr id="11" name="Text Box 23"/>
          <p:cNvSpPr txBox="1">
            <a:spLocks noChangeArrowheads="1"/>
          </p:cNvSpPr>
          <p:nvPr>
            <p:custDataLst>
              <p:tags r:id="rId22"/>
            </p:custDataLst>
          </p:nvPr>
        </p:nvSpPr>
        <p:spPr bwMode="auto">
          <a:xfrm>
            <a:off x="3501406" y="6375515"/>
            <a:ext cx="2726779" cy="128114"/>
          </a:xfrm>
          <a:prstGeom prst="rect">
            <a:avLst/>
          </a:prstGeom>
          <a:noFill/>
          <a:ln w="9525">
            <a:noFill/>
            <a:miter lim="800000"/>
            <a:headEnd/>
            <a:tailEnd/>
          </a:ln>
          <a:effectLst/>
        </p:spPr>
        <p:txBody>
          <a:bodyPr lIns="0" tIns="0" rIns="0" bIns="0" anchor="t" anchorCtr="0"/>
          <a:lstStyle/>
          <a:p>
            <a:pPr algn="l" defTabSz="895888"/>
            <a:r>
              <a:rPr lang="en-US" sz="700" noProof="0" dirty="0" smtClean="0">
                <a:solidFill>
                  <a:schemeClr val="tx1"/>
                </a:solidFill>
                <a:latin typeface="+mn-lt"/>
              </a:rPr>
              <a:t>Internal</a:t>
            </a:r>
            <a:endParaRPr lang="en-US" sz="700" noProof="0" dirty="0">
              <a:solidFill>
                <a:schemeClr val="tx1"/>
              </a:solidFill>
              <a:latin typeface="+mn-lt"/>
            </a:endParaRPr>
          </a:p>
        </p:txBody>
      </p:sp>
      <p:sp>
        <p:nvSpPr>
          <p:cNvPr id="12" name="Text Box 23"/>
          <p:cNvSpPr txBox="1">
            <a:spLocks noChangeArrowheads="1"/>
          </p:cNvSpPr>
          <p:nvPr>
            <p:custDataLst>
              <p:tags r:id="rId23"/>
            </p:custDataLst>
          </p:nvPr>
        </p:nvSpPr>
        <p:spPr bwMode="auto">
          <a:xfrm>
            <a:off x="3501407" y="6237312"/>
            <a:ext cx="2726778" cy="137617"/>
          </a:xfrm>
          <a:prstGeom prst="rect">
            <a:avLst/>
          </a:prstGeom>
          <a:noFill/>
          <a:ln w="9525">
            <a:noFill/>
            <a:miter lim="800000"/>
            <a:headEnd/>
            <a:tailEnd/>
          </a:ln>
          <a:effectLst/>
        </p:spPr>
        <p:txBody>
          <a:bodyPr lIns="0" tIns="0" rIns="0" bIns="0" anchor="b"/>
          <a:lstStyle/>
          <a:p>
            <a:pPr algn="l" defTabSz="895888"/>
            <a:r>
              <a:rPr lang="en-US" sz="700" b="0" noProof="0" dirty="0" smtClean="0">
                <a:solidFill>
                  <a:schemeClr val="tx1"/>
                </a:solidFill>
                <a:latin typeface="+mn-lt"/>
              </a:rPr>
              <a:t>AUTOSAR Center</a:t>
            </a:r>
            <a:endParaRPr lang="en-US" sz="700" b="0" noProof="0" dirty="0">
              <a:solidFill>
                <a:schemeClr val="tx1"/>
              </a:solidFill>
              <a:latin typeface="+mn-lt"/>
            </a:endParaRPr>
          </a:p>
        </p:txBody>
      </p:sp>
      <p:sp>
        <p:nvSpPr>
          <p:cNvPr id="4" name="Ellipse 3" hidden="1"/>
          <p:cNvSpPr/>
          <p:nvPr>
            <p:custDataLst>
              <p:tags r:id="rId24"/>
            </p:custDataLst>
          </p:nvPr>
        </p:nvSpPr>
        <p:spPr>
          <a:xfrm>
            <a:off x="-1270000" y="-1270000"/>
            <a:ext cx="0" cy="0"/>
          </a:xfrm>
          <a:prstGeom prst="ellipse">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smtClean="0">
              <a:solidFill>
                <a:schemeClr val="bg2">
                  <a:lumMod val="10000"/>
                </a:schemeClr>
              </a:solidFill>
            </a:endParaRPr>
          </a:p>
        </p:txBody>
      </p:sp>
    </p:spTree>
    <p:extLst>
      <p:ext uri="{BB962C8B-B14F-4D97-AF65-F5344CB8AC3E}">
        <p14:creationId xmlns="" xmlns:p14="http://schemas.microsoft.com/office/powerpoint/2010/main" val="839108957"/>
      </p:ext>
    </p:extLst>
  </p:cSld>
  <p:clrMap bg1="lt1" tx1="dk1" bg2="lt2" tx2="dk2" accent1="accent1" accent2="accent2" accent3="accent3" accent4="accent4" accent5="accent5" accent6="accent6" hlink="hlink" folHlink="folHlink"/>
  <p:sldLayoutIdLst>
    <p:sldLayoutId id="2147483669" r:id="rId1"/>
    <p:sldLayoutId id="2147483650" r:id="rId2"/>
    <p:sldLayoutId id="2147483649" r:id="rId3"/>
    <p:sldLayoutId id="2147483670" r:id="rId4"/>
    <p:sldLayoutId id="2147483662" r:id="rId5"/>
    <p:sldLayoutId id="2147483661" r:id="rId6"/>
    <p:sldLayoutId id="2147483659" r:id="rId7"/>
    <p:sldLayoutId id="214748366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65" r:id="rId17"/>
    <p:sldLayoutId id="2147483666" r:id="rId18"/>
    <p:sldLayoutId id="2147483667" r:id="rId19"/>
    <p:sldLayoutId id="2147483668" r:id="rId20"/>
  </p:sldLayoutIdLst>
  <p:transition>
    <p:fade/>
  </p:transition>
  <p:timing>
    <p:tnLst>
      <p:par>
        <p:cTn id="1" dur="indefinite" restart="never" nodeType="tmRoot"/>
      </p:par>
    </p:tnLst>
  </p:timing>
  <p:hf hdr="0"/>
  <p:txStyles>
    <p:title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p:titleStyle>
    <p:bodyStyle>
      <a:lvl1pPr marL="177800"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4pPr>
      <a:lvl5pPr marL="1616075"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4x3_Kleines_Bild_Global-Motiv.jpg"/>
          <p:cNvPicPr>
            <a:picLocks noChangeAspect="1"/>
          </p:cNvPicPr>
          <p:nvPr>
            <p:custDataLst>
              <p:tags r:id="rId1"/>
            </p:custDataLst>
          </p:nvPr>
        </p:nvPicPr>
        <p:blipFill>
          <a:blip r:embed="rId4"/>
          <a:stretch>
            <a:fillRect/>
          </a:stretch>
        </p:blipFill>
        <p:spPr>
          <a:xfrm>
            <a:off x="180594" y="188640"/>
            <a:ext cx="8782812" cy="3959352"/>
          </a:xfrm>
          <a:prstGeom prst="rect">
            <a:avLst/>
          </a:prstGeom>
        </p:spPr>
      </p:pic>
      <p:sp>
        <p:nvSpPr>
          <p:cNvPr id="2" name="Titel 1"/>
          <p:cNvSpPr>
            <a:spLocks noGrp="1"/>
          </p:cNvSpPr>
          <p:nvPr>
            <p:ph type="ctrTitle"/>
          </p:nvPr>
        </p:nvSpPr>
        <p:spPr/>
        <p:txBody>
          <a:bodyPr/>
          <a:lstStyle/>
          <a:p>
            <a:r>
              <a:rPr lang="en-US" noProof="0" dirty="0" smtClean="0"/>
              <a:t>Training </a:t>
            </a:r>
            <a:r>
              <a:rPr lang="en-US" noProof="0" dirty="0" err="1" smtClean="0"/>
              <a:t>Diag</a:t>
            </a:r>
            <a:r>
              <a:rPr lang="en-US" noProof="0" dirty="0" smtClean="0"/>
              <a:t> Stack</a:t>
            </a:r>
            <a:endParaRPr lang="en-US" noProof="0" dirty="0"/>
          </a:p>
        </p:txBody>
      </p:sp>
      <p:sp>
        <p:nvSpPr>
          <p:cNvPr id="9" name="Textplatzhalter 8"/>
          <p:cNvSpPr>
            <a:spLocks noGrp="1"/>
          </p:cNvSpPr>
          <p:nvPr>
            <p:ph type="body" sz="quarter" idx="10"/>
          </p:nvPr>
        </p:nvSpPr>
        <p:spPr/>
        <p:txBody>
          <a:bodyPr/>
          <a:lstStyle/>
          <a:p>
            <a:r>
              <a:rPr lang="en-US" noProof="0" dirty="0" smtClean="0"/>
              <a:t>www.continental-corporation.com</a:t>
            </a:r>
            <a:endParaRPr lang="en-US" noProof="0" dirty="0"/>
          </a:p>
        </p:txBody>
      </p:sp>
      <p:sp>
        <p:nvSpPr>
          <p:cNvPr id="10" name="Textplatzhalter 9"/>
          <p:cNvSpPr>
            <a:spLocks noGrp="1"/>
          </p:cNvSpPr>
          <p:nvPr>
            <p:ph type="body" sz="quarter" idx="11"/>
          </p:nvPr>
        </p:nvSpPr>
        <p:spPr/>
        <p:txBody>
          <a:bodyPr/>
          <a:lstStyle/>
          <a:p>
            <a:r>
              <a:rPr lang="en-US" noProof="0" dirty="0" smtClean="0"/>
              <a:t>Division </a:t>
            </a:r>
            <a:r>
              <a:rPr lang="en-US" noProof="0" dirty="0" err="1" smtClean="0"/>
              <a:t>Autosar</a:t>
            </a:r>
            <a:r>
              <a:rPr lang="en-US" noProof="0" dirty="0" smtClean="0"/>
              <a:t> Center</a:t>
            </a:r>
            <a:endParaRPr lang="en-US" noProof="0" dirty="0"/>
          </a:p>
        </p:txBody>
      </p:sp>
      <p:sp>
        <p:nvSpPr>
          <p:cNvPr id="6" name="Textplatzhalter 5"/>
          <p:cNvSpPr>
            <a:spLocks noGrp="1"/>
          </p:cNvSpPr>
          <p:nvPr>
            <p:ph type="body" sz="quarter" idx="12"/>
          </p:nvPr>
        </p:nvSpPr>
        <p:spPr/>
        <p:txBody>
          <a:bodyPr/>
          <a:lstStyle/>
          <a:p>
            <a:endParaRPr lang="de-DE" dirty="0"/>
          </a:p>
        </p:txBody>
      </p:sp>
    </p:spTree>
    <p:extLst>
      <p:ext uri="{BB962C8B-B14F-4D97-AF65-F5344CB8AC3E}">
        <p14:creationId xmlns="" xmlns:p14="http://schemas.microsoft.com/office/powerpoint/2010/main" val="226336699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342900" indent="-342900">
              <a:buFont typeface="+mj-lt"/>
              <a:buAutoNum type="arabicParenR"/>
            </a:pPr>
            <a:r>
              <a:rPr lang="en-US" b="1" dirty="0" smtClean="0"/>
              <a:t>Basics</a:t>
            </a:r>
          </a:p>
          <a:p>
            <a:pPr marL="527050" lvl="1" indent="-342900">
              <a:buFont typeface="+mj-lt"/>
              <a:buAutoNum type="alphaLcParenR"/>
            </a:pPr>
            <a:r>
              <a:rPr lang="en-US" dirty="0" smtClean="0"/>
              <a:t>Introduction</a:t>
            </a:r>
            <a:endParaRPr lang="en-US" b="1" dirty="0" smtClean="0"/>
          </a:p>
          <a:p>
            <a:pPr marL="527050" lvl="1" indent="-342900">
              <a:buFont typeface="+mj-lt"/>
              <a:buAutoNum type="alphaLcParenR"/>
            </a:pPr>
            <a:r>
              <a:rPr lang="en-US" dirty="0" smtClean="0"/>
              <a:t>Introduction of </a:t>
            </a:r>
            <a:r>
              <a:rPr lang="en-US" dirty="0" err="1" smtClean="0"/>
              <a:t>Tankflap</a:t>
            </a:r>
            <a:r>
              <a:rPr lang="en-US" dirty="0" smtClean="0"/>
              <a:t> Example</a:t>
            </a:r>
          </a:p>
          <a:p>
            <a:pPr marL="527050" lvl="1" indent="-342900">
              <a:buFont typeface="+mj-lt"/>
              <a:buAutoNum type="alphaLcParenR"/>
            </a:pPr>
            <a:r>
              <a:rPr lang="en-US" b="1" dirty="0" smtClean="0"/>
              <a:t>Methodology</a:t>
            </a:r>
          </a:p>
          <a:p>
            <a:pPr marL="527050" lvl="1" indent="-342900">
              <a:buFont typeface="+mj-lt"/>
              <a:buAutoNum type="alphaLcParenR"/>
            </a:pPr>
            <a:r>
              <a:rPr lang="en-US" dirty="0" smtClean="0"/>
              <a:t>Architecture</a:t>
            </a:r>
          </a:p>
          <a:p>
            <a:pPr marL="527050" lvl="1" indent="-342900">
              <a:buFont typeface="+mj-lt"/>
              <a:buAutoNum type="alphaLcParenR"/>
            </a:pPr>
            <a:r>
              <a:rPr lang="en-US" dirty="0" smtClean="0"/>
              <a:t>Diagnosis Protocol overview</a:t>
            </a:r>
          </a:p>
          <a:p>
            <a:pPr marL="342900" indent="-342900">
              <a:buFont typeface="+mj-lt"/>
              <a:buAutoNum type="arabicParenR"/>
            </a:pPr>
            <a:r>
              <a:rPr lang="en-US" dirty="0" smtClean="0"/>
              <a:t>Diagnostic Communication Manager (DCM)</a:t>
            </a:r>
          </a:p>
          <a:p>
            <a:pPr marL="342900" indent="-342900">
              <a:buFont typeface="+mj-lt"/>
              <a:buAutoNum type="arabicParenR"/>
            </a:pPr>
            <a:r>
              <a:rPr lang="en-US" dirty="0" smtClean="0"/>
              <a:t>Diagnostic Event Manager (DEM)</a:t>
            </a:r>
          </a:p>
          <a:p>
            <a:pPr marL="342900" indent="-342900">
              <a:buFont typeface="+mj-lt"/>
              <a:buAutoNum type="arabicParenR"/>
            </a:pPr>
            <a:r>
              <a:rPr lang="en-US" dirty="0" smtClean="0"/>
              <a:t>Function Inhibition Manager (</a:t>
            </a:r>
            <a:r>
              <a:rPr lang="en-US" dirty="0" err="1" smtClean="0"/>
              <a:t>FiM</a:t>
            </a:r>
            <a:r>
              <a:rPr lang="en-US" dirty="0" smtClean="0"/>
              <a:t>)</a:t>
            </a:r>
          </a:p>
          <a:p>
            <a:pPr marL="342900" indent="-342900">
              <a:buFont typeface="+mj-lt"/>
              <a:buAutoNum type="arabicParenR"/>
            </a:pPr>
            <a:r>
              <a:rPr lang="en-US" dirty="0" smtClean="0"/>
              <a:t>Universal Calibration Protocol (</a:t>
            </a:r>
            <a:r>
              <a:rPr lang="en-US" dirty="0" err="1" smtClean="0"/>
              <a:t>Xcp</a:t>
            </a:r>
            <a:r>
              <a:rPr lang="en-US" dirty="0" smtClean="0"/>
              <a:t>)</a:t>
            </a:r>
          </a:p>
          <a:p>
            <a:pPr marL="342900" indent="-342900"/>
            <a:endParaRPr lang="en-US" dirty="0" smtClean="0"/>
          </a:p>
          <a:p>
            <a:pPr marL="342900" indent="-342900"/>
            <a:endParaRPr lang="de-DE" dirty="0"/>
          </a:p>
        </p:txBody>
      </p:sp>
      <p:sp>
        <p:nvSpPr>
          <p:cNvPr id="3" name="Titel 2"/>
          <p:cNvSpPr>
            <a:spLocks noGrp="1"/>
          </p:cNvSpPr>
          <p:nvPr>
            <p:ph type="title"/>
          </p:nvPr>
        </p:nvSpPr>
        <p:spPr/>
        <p:txBody>
          <a:bodyPr>
            <a:normAutofit/>
          </a:bodyPr>
          <a:lstStyle/>
          <a:p>
            <a:r>
              <a:rPr lang="de-DE" dirty="0" smtClean="0"/>
              <a:t>Agenda </a:t>
            </a:r>
            <a:br>
              <a:rPr lang="de-DE" dirty="0" smtClean="0"/>
            </a:br>
            <a:r>
              <a:rPr lang="de-DE" b="0" dirty="0" smtClean="0">
                <a:solidFill>
                  <a:schemeClr val="tx1"/>
                </a:solidFill>
              </a:rPr>
              <a:t>Basics</a:t>
            </a:r>
            <a:endParaRPr lang="de-DE" b="0" dirty="0">
              <a:solidFill>
                <a:schemeClr val="tx1"/>
              </a:solidFill>
            </a:endParaRPr>
          </a:p>
        </p:txBody>
      </p:sp>
      <p:sp>
        <p:nvSpPr>
          <p:cNvPr id="4" name="Datumsplatzhalter 3"/>
          <p:cNvSpPr>
            <a:spLocks noGrp="1"/>
          </p:cNvSpPr>
          <p:nvPr>
            <p:ph type="dt" sz="half" idx="10"/>
          </p:nvPr>
        </p:nvSpPr>
        <p:spPr/>
        <p:txBody>
          <a:bodyPr/>
          <a:lstStyle/>
          <a:p>
            <a:fld id="{B7223074-4D72-465E-909D-7D1DBB514C91}" type="datetime3">
              <a:rPr lang="en-US" noProof="0" smtClean="0"/>
              <a:pPr/>
              <a:t>6 January 2016</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10</a:t>
            </a:fld>
            <a:endParaRPr lang="en-US" noProof="0"/>
          </a:p>
        </p:txBody>
      </p:sp>
      <p:sp>
        <p:nvSpPr>
          <p:cNvPr id="6" name="Fußzeilenplatzhalter 5"/>
          <p:cNvSpPr>
            <a:spLocks noGrp="1"/>
          </p:cNvSpPr>
          <p:nvPr>
            <p:ph type="ftr" sz="quarter" idx="12"/>
          </p:nvPr>
        </p:nvSpPr>
        <p:spPr/>
        <p:txBody>
          <a:bodyPr/>
          <a:lstStyle/>
          <a:p>
            <a:r>
              <a:rPr lang="en-US" noProof="0" smtClean="0"/>
              <a:t>Author, © Continental AG</a:t>
            </a:r>
            <a:endParaRPr lang="en-US" noProof="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B7223074-4D72-465E-909D-7D1DBB514C91}" type="datetime3">
              <a:rPr lang="en-US" noProof="0" smtClean="0"/>
              <a:pPr/>
              <a:t>6 January 2016</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11</a:t>
            </a:fld>
            <a:endParaRPr lang="en-US" noProof="0"/>
          </a:p>
        </p:txBody>
      </p:sp>
      <p:sp>
        <p:nvSpPr>
          <p:cNvPr id="6" name="Fußzeilenplatzhalter 5"/>
          <p:cNvSpPr>
            <a:spLocks noGrp="1"/>
          </p:cNvSpPr>
          <p:nvPr>
            <p:ph type="ftr" sz="quarter" idx="12"/>
          </p:nvPr>
        </p:nvSpPr>
        <p:spPr/>
        <p:txBody>
          <a:bodyPr/>
          <a:lstStyle/>
          <a:p>
            <a:r>
              <a:rPr lang="en-US" noProof="0" smtClean="0"/>
              <a:t>Author, © Continental AG</a:t>
            </a:r>
            <a:endParaRPr lang="en-US" noProof="0"/>
          </a:p>
        </p:txBody>
      </p:sp>
      <p:sp>
        <p:nvSpPr>
          <p:cNvPr id="7" name="Titel 12"/>
          <p:cNvSpPr txBox="1">
            <a:spLocks/>
          </p:cNvSpPr>
          <p:nvPr/>
        </p:nvSpPr>
        <p:spPr>
          <a:xfrm>
            <a:off x="395288" y="390605"/>
            <a:ext cx="8353425" cy="719137"/>
          </a:xfrm>
          <a:prstGeom prst="rect">
            <a:avLst/>
          </a:prstGeom>
        </p:spPr>
        <p:txBody>
          <a:bodyPr vert="horz" lIns="0" tIns="0" rIns="91440" bIns="0" rtlCol="0" anchor="b" anchorCtr="0">
            <a:normAutofit/>
          </a:bodyPr>
          <a:lstStyle/>
          <a:p>
            <a:pPr marL="0" marR="0" lvl="0" indent="0" algn="l" defTabSz="914400" rtl="0" eaLnBrk="1" fontAlgn="auto" latinLnBrk="0" hangingPunct="1">
              <a:lnSpc>
                <a:spcPct val="95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accent1"/>
                </a:solidFill>
                <a:effectLst/>
                <a:uLnTx/>
                <a:uFillTx/>
                <a:latin typeface="+mj-lt"/>
                <a:ea typeface="+mj-ea"/>
                <a:cs typeface="Arial" pitchFamily="34" charset="0"/>
              </a:rPr>
              <a:t>Methodology overview</a:t>
            </a:r>
            <a:br>
              <a:rPr kumimoji="0" lang="en-US" sz="2400" b="1" i="0" u="none" strike="noStrike" kern="1200" cap="none" spc="0" normalizeH="0" baseline="0" noProof="0" dirty="0" smtClean="0">
                <a:ln>
                  <a:noFill/>
                </a:ln>
                <a:solidFill>
                  <a:schemeClr val="accent1"/>
                </a:solidFill>
                <a:effectLst/>
                <a:uLnTx/>
                <a:uFillTx/>
                <a:latin typeface="+mj-lt"/>
                <a:ea typeface="+mj-ea"/>
                <a:cs typeface="Arial" pitchFamily="34" charset="0"/>
              </a:rPr>
            </a:br>
            <a:endParaRPr kumimoji="0" lang="en-US" sz="2400" b="0" i="0" u="none" strike="noStrike" kern="1200" cap="none" spc="0" normalizeH="0" baseline="0" noProof="0" dirty="0">
              <a:ln>
                <a:noFill/>
              </a:ln>
              <a:solidFill>
                <a:schemeClr val="tx1"/>
              </a:solidFill>
              <a:effectLst/>
              <a:uLnTx/>
              <a:uFillTx/>
              <a:latin typeface="+mj-lt"/>
              <a:ea typeface="+mj-ea"/>
              <a:cs typeface="Arial" pitchFamily="34" charset="0"/>
            </a:endParaRPr>
          </a:p>
        </p:txBody>
      </p:sp>
      <p:grpSp>
        <p:nvGrpSpPr>
          <p:cNvPr id="8" name="Gruppieren 7"/>
          <p:cNvGrpSpPr/>
          <p:nvPr/>
        </p:nvGrpSpPr>
        <p:grpSpPr>
          <a:xfrm>
            <a:off x="5842116" y="1213084"/>
            <a:ext cx="3198832" cy="4406533"/>
            <a:chOff x="5620217" y="1167184"/>
            <a:chExt cx="3198832" cy="4406533"/>
          </a:xfrm>
        </p:grpSpPr>
        <p:grpSp>
          <p:nvGrpSpPr>
            <p:cNvPr id="9" name="Gruppieren 1332"/>
            <p:cNvGrpSpPr/>
            <p:nvPr/>
          </p:nvGrpSpPr>
          <p:grpSpPr>
            <a:xfrm>
              <a:off x="5620217" y="1167184"/>
              <a:ext cx="3047042" cy="257403"/>
              <a:chOff x="5549882" y="1292224"/>
              <a:chExt cx="3047042" cy="257403"/>
            </a:xfrm>
          </p:grpSpPr>
          <p:sp>
            <p:nvSpPr>
              <p:cNvPr id="37" name="Text Box 257"/>
              <p:cNvSpPr txBox="1">
                <a:spLocks noChangeArrowheads="1"/>
              </p:cNvSpPr>
              <p:nvPr/>
            </p:nvSpPr>
            <p:spPr bwMode="auto">
              <a:xfrm>
                <a:off x="5771781" y="1292224"/>
                <a:ext cx="2825143" cy="257403"/>
              </a:xfrm>
              <a:prstGeom prst="rect">
                <a:avLst/>
              </a:prstGeom>
              <a:noFill/>
              <a:ln w="9525">
                <a:noFill/>
                <a:miter lim="800000"/>
                <a:headEnd/>
                <a:tailEnd/>
              </a:ln>
            </p:spPr>
            <p:txBody>
              <a:bodyPr wrap="square" lIns="87272" tIns="43637" rIns="87272" bIns="43637">
                <a:spAutoFit/>
              </a:bodyPr>
              <a:lstStyle/>
              <a:p>
                <a:pPr marL="0" marR="0" lvl="0" indent="0" algn="l" defTabSz="873125"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dirty="0" smtClean="0">
                    <a:ln>
                      <a:noFill/>
                    </a:ln>
                    <a:solidFill>
                      <a:sysClr val="windowText" lastClr="000000"/>
                    </a:solidFill>
                    <a:effectLst/>
                    <a:uLnTx/>
                    <a:uFillTx/>
                  </a:rPr>
                  <a:t>Description of Application SW Components</a:t>
                </a:r>
                <a:endParaRPr kumimoji="0" lang="en-US" sz="1050" b="0" i="0" u="none" strike="noStrike" kern="0" cap="none" spc="0" normalizeH="0" baseline="0" dirty="0">
                  <a:ln>
                    <a:noFill/>
                  </a:ln>
                  <a:solidFill>
                    <a:sysClr val="windowText" lastClr="000000"/>
                  </a:solidFill>
                  <a:effectLst/>
                  <a:uLnTx/>
                  <a:uFillTx/>
                </a:endParaRPr>
              </a:p>
            </p:txBody>
          </p:sp>
          <p:sp>
            <p:nvSpPr>
              <p:cNvPr id="38" name="Oval 258"/>
              <p:cNvSpPr>
                <a:spLocks noChangeArrowheads="1"/>
              </p:cNvSpPr>
              <p:nvPr/>
            </p:nvSpPr>
            <p:spPr bwMode="auto">
              <a:xfrm>
                <a:off x="5549882" y="1292224"/>
                <a:ext cx="221899" cy="23896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marL="0" marR="0" lvl="0" indent="0" algn="ctr" defTabSz="873125" eaLnBrk="1" fontAlgn="auto" latinLnBrk="0" hangingPunct="1">
                  <a:lnSpc>
                    <a:spcPct val="100000"/>
                  </a:lnSpc>
                  <a:spcBef>
                    <a:spcPts val="0"/>
                  </a:spcBef>
                  <a:spcAft>
                    <a:spcPct val="0"/>
                  </a:spcAft>
                  <a:buClrTx/>
                  <a:buSzTx/>
                  <a:buFontTx/>
                  <a:buNone/>
                  <a:tabLst/>
                  <a:defRPr/>
                </a:pPr>
                <a:r>
                  <a:rPr kumimoji="0" lang="en-US" sz="1000" b="1" i="0" u="none" strike="noStrike" kern="0" cap="none" spc="0" normalizeH="0" baseline="0" dirty="0" smtClean="0">
                    <a:ln>
                      <a:noFill/>
                    </a:ln>
                    <a:solidFill>
                      <a:schemeClr val="bg1"/>
                    </a:solidFill>
                    <a:effectLst/>
                    <a:uLnTx/>
                    <a:uFillTx/>
                  </a:rPr>
                  <a:t>1</a:t>
                </a:r>
                <a:endParaRPr kumimoji="0" lang="en-US" sz="1000" b="1" i="0" u="none" strike="noStrike" kern="0" cap="none" spc="0" normalizeH="0" baseline="0" dirty="0">
                  <a:ln>
                    <a:noFill/>
                  </a:ln>
                  <a:solidFill>
                    <a:schemeClr val="bg1"/>
                  </a:solidFill>
                  <a:effectLst/>
                  <a:uLnTx/>
                  <a:uFillTx/>
                </a:endParaRPr>
              </a:p>
            </p:txBody>
          </p:sp>
        </p:grpSp>
        <p:grpSp>
          <p:nvGrpSpPr>
            <p:cNvPr id="10" name="Gruppieren 1331"/>
            <p:cNvGrpSpPr/>
            <p:nvPr/>
          </p:nvGrpSpPr>
          <p:grpSpPr>
            <a:xfrm>
              <a:off x="5620217" y="1590581"/>
              <a:ext cx="3198832" cy="257403"/>
              <a:chOff x="5549882" y="1749153"/>
              <a:chExt cx="3198832" cy="257403"/>
            </a:xfrm>
          </p:grpSpPr>
          <p:sp>
            <p:nvSpPr>
              <p:cNvPr id="35" name="Text Box 260"/>
              <p:cNvSpPr txBox="1">
                <a:spLocks noChangeArrowheads="1"/>
              </p:cNvSpPr>
              <p:nvPr/>
            </p:nvSpPr>
            <p:spPr bwMode="auto">
              <a:xfrm>
                <a:off x="5771782" y="1749153"/>
                <a:ext cx="2976932" cy="257403"/>
              </a:xfrm>
              <a:prstGeom prst="rect">
                <a:avLst/>
              </a:prstGeom>
              <a:noFill/>
              <a:ln w="9525">
                <a:noFill/>
                <a:miter lim="800000"/>
                <a:headEnd/>
                <a:tailEnd/>
              </a:ln>
            </p:spPr>
            <p:txBody>
              <a:bodyPr wrap="square" lIns="87272" tIns="43637" rIns="87272" bIns="43637">
                <a:spAutoFit/>
              </a:bodyPr>
              <a:lstStyle/>
              <a:p>
                <a:pPr marL="0" marR="0" lvl="0" indent="0" algn="l" defTabSz="873125"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smtClean="0">
                    <a:ln>
                      <a:noFill/>
                    </a:ln>
                    <a:solidFill>
                      <a:sysClr val="windowText" lastClr="000000"/>
                    </a:solidFill>
                    <a:effectLst/>
                    <a:uLnTx/>
                    <a:uFillTx/>
                  </a:rPr>
                  <a:t>Integration of SWC into Virtual Functional Bus</a:t>
                </a:r>
                <a:endParaRPr kumimoji="0" lang="en-US" sz="1050" b="0" i="0" u="none" strike="noStrike" kern="0" cap="none" spc="0" normalizeH="0" baseline="0">
                  <a:ln>
                    <a:noFill/>
                  </a:ln>
                  <a:solidFill>
                    <a:sysClr val="windowText" lastClr="000000"/>
                  </a:solidFill>
                  <a:effectLst/>
                  <a:uLnTx/>
                  <a:uFillTx/>
                </a:endParaRPr>
              </a:p>
            </p:txBody>
          </p:sp>
          <p:sp>
            <p:nvSpPr>
              <p:cNvPr id="36" name="Oval 261"/>
              <p:cNvSpPr>
                <a:spLocks noChangeArrowheads="1"/>
              </p:cNvSpPr>
              <p:nvPr/>
            </p:nvSpPr>
            <p:spPr bwMode="auto">
              <a:xfrm>
                <a:off x="5549882" y="1749153"/>
                <a:ext cx="221899" cy="23896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r>
                  <a:rPr lang="en-US" sz="1000" b="1" kern="0" smtClean="0">
                    <a:solidFill>
                      <a:schemeClr val="bg1"/>
                    </a:solidFill>
                  </a:rPr>
                  <a:t>2</a:t>
                </a:r>
                <a:endParaRPr lang="en-US" sz="1000" b="1" kern="0">
                  <a:solidFill>
                    <a:schemeClr val="bg1"/>
                  </a:solidFill>
                </a:endParaRPr>
              </a:p>
            </p:txBody>
          </p:sp>
        </p:grpSp>
        <p:grpSp>
          <p:nvGrpSpPr>
            <p:cNvPr id="11" name="Gruppieren 1330"/>
            <p:cNvGrpSpPr/>
            <p:nvPr/>
          </p:nvGrpSpPr>
          <p:grpSpPr>
            <a:xfrm>
              <a:off x="5620217" y="2013978"/>
              <a:ext cx="3047042" cy="257403"/>
              <a:chOff x="5549882" y="2225777"/>
              <a:chExt cx="3047042" cy="257403"/>
            </a:xfrm>
          </p:grpSpPr>
          <p:sp>
            <p:nvSpPr>
              <p:cNvPr id="33" name="Text Box 263"/>
              <p:cNvSpPr txBox="1">
                <a:spLocks noChangeArrowheads="1"/>
              </p:cNvSpPr>
              <p:nvPr/>
            </p:nvSpPr>
            <p:spPr bwMode="auto">
              <a:xfrm>
                <a:off x="5771781" y="2225777"/>
                <a:ext cx="2825143" cy="257403"/>
              </a:xfrm>
              <a:prstGeom prst="rect">
                <a:avLst/>
              </a:prstGeom>
              <a:noFill/>
              <a:ln w="9525">
                <a:noFill/>
                <a:miter lim="800000"/>
                <a:headEnd/>
                <a:tailEnd/>
              </a:ln>
            </p:spPr>
            <p:txBody>
              <a:bodyPr wrap="square" lIns="87272" tIns="43637" rIns="87272" bIns="43637">
                <a:spAutoFit/>
              </a:bodyPr>
              <a:lstStyle/>
              <a:p>
                <a:pPr marL="0" marR="0" lvl="0" indent="0" algn="l" defTabSz="873125"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smtClean="0">
                    <a:ln>
                      <a:noFill/>
                    </a:ln>
                    <a:solidFill>
                      <a:sysClr val="windowText" lastClr="000000"/>
                    </a:solidFill>
                    <a:effectLst/>
                    <a:uLnTx/>
                    <a:uFillTx/>
                  </a:rPr>
                  <a:t>Description of ECU resources</a:t>
                </a:r>
                <a:endParaRPr kumimoji="0" lang="en-US" sz="1050" b="0" i="0" u="none" strike="noStrike" kern="0" cap="none" spc="0" normalizeH="0" baseline="0">
                  <a:ln>
                    <a:noFill/>
                  </a:ln>
                  <a:solidFill>
                    <a:sysClr val="windowText" lastClr="000000"/>
                  </a:solidFill>
                  <a:effectLst/>
                  <a:uLnTx/>
                  <a:uFillTx/>
                </a:endParaRPr>
              </a:p>
            </p:txBody>
          </p:sp>
          <p:sp>
            <p:nvSpPr>
              <p:cNvPr id="34" name="Oval 264"/>
              <p:cNvSpPr>
                <a:spLocks noChangeArrowheads="1"/>
              </p:cNvSpPr>
              <p:nvPr/>
            </p:nvSpPr>
            <p:spPr bwMode="auto">
              <a:xfrm>
                <a:off x="5549882" y="2225777"/>
                <a:ext cx="221899" cy="23896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marR="0" lvl="0" indent="0" algn="ctr" defTabSz="873125" fontAlgn="auto">
                  <a:lnSpc>
                    <a:spcPct val="100000"/>
                  </a:lnSpc>
                  <a:spcBef>
                    <a:spcPts val="0"/>
                  </a:spcBef>
                  <a:spcAft>
                    <a:spcPct val="0"/>
                  </a:spcAft>
                  <a:buClrTx/>
                  <a:buSzTx/>
                  <a:buFontTx/>
                  <a:buNone/>
                  <a:tabLst/>
                  <a:defRPr/>
                </a:pPr>
                <a:r>
                  <a:rPr lang="en-US" sz="1000" b="1" kern="0" smtClean="0">
                    <a:solidFill>
                      <a:schemeClr val="bg1"/>
                    </a:solidFill>
                  </a:rPr>
                  <a:t>3</a:t>
                </a:r>
                <a:endParaRPr lang="en-US" sz="1000" b="1" kern="0">
                  <a:solidFill>
                    <a:schemeClr val="bg1"/>
                  </a:solidFill>
                </a:endParaRPr>
              </a:p>
            </p:txBody>
          </p:sp>
        </p:grpSp>
        <p:grpSp>
          <p:nvGrpSpPr>
            <p:cNvPr id="12" name="Gruppieren 1329"/>
            <p:cNvGrpSpPr/>
            <p:nvPr/>
          </p:nvGrpSpPr>
          <p:grpSpPr>
            <a:xfrm>
              <a:off x="5620217" y="2437375"/>
              <a:ext cx="3047042" cy="572874"/>
              <a:chOff x="5549882" y="2596048"/>
              <a:chExt cx="3047042" cy="572874"/>
            </a:xfrm>
          </p:grpSpPr>
          <p:sp>
            <p:nvSpPr>
              <p:cNvPr id="31" name="Text Box 266"/>
              <p:cNvSpPr txBox="1">
                <a:spLocks noChangeArrowheads="1"/>
              </p:cNvSpPr>
              <p:nvPr/>
            </p:nvSpPr>
            <p:spPr bwMode="auto">
              <a:xfrm>
                <a:off x="5771781" y="2596048"/>
                <a:ext cx="2825143" cy="572874"/>
              </a:xfrm>
              <a:prstGeom prst="rect">
                <a:avLst/>
              </a:prstGeom>
              <a:noFill/>
              <a:ln w="9525">
                <a:noFill/>
                <a:miter lim="800000"/>
                <a:headEnd/>
                <a:tailEnd/>
              </a:ln>
            </p:spPr>
            <p:txBody>
              <a:bodyPr wrap="square" lIns="87272" tIns="43637" rIns="87272" bIns="43637">
                <a:spAutoFit/>
              </a:bodyPr>
              <a:lstStyle/>
              <a:p>
                <a:pPr marL="0" marR="0" lvl="0" indent="0" algn="l" defTabSz="873125"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smtClean="0">
                    <a:ln>
                      <a:noFill/>
                    </a:ln>
                    <a:solidFill>
                      <a:sysClr val="windowText" lastClr="000000"/>
                    </a:solidFill>
                    <a:effectLst/>
                    <a:uLnTx/>
                    <a:uFillTx/>
                  </a:rPr>
                  <a:t>Define System Constraints: e.g. Topology, Mapping Constraints, Predefined Communication</a:t>
                </a:r>
                <a:endParaRPr kumimoji="0" lang="en-US" sz="1050" b="0" i="0" u="none" strike="noStrike" kern="0" cap="none" spc="0" normalizeH="0" baseline="0">
                  <a:ln>
                    <a:noFill/>
                  </a:ln>
                  <a:solidFill>
                    <a:sysClr val="windowText" lastClr="000000"/>
                  </a:solidFill>
                  <a:effectLst/>
                  <a:uLnTx/>
                  <a:uFillTx/>
                </a:endParaRPr>
              </a:p>
            </p:txBody>
          </p:sp>
          <p:sp>
            <p:nvSpPr>
              <p:cNvPr id="32" name="Oval 267"/>
              <p:cNvSpPr>
                <a:spLocks noChangeArrowheads="1"/>
              </p:cNvSpPr>
              <p:nvPr/>
            </p:nvSpPr>
            <p:spPr bwMode="auto">
              <a:xfrm>
                <a:off x="5549882" y="2596048"/>
                <a:ext cx="221899" cy="23896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r>
                  <a:rPr lang="en-US" sz="1000" b="1" kern="0" smtClean="0">
                    <a:solidFill>
                      <a:schemeClr val="bg1"/>
                    </a:solidFill>
                  </a:rPr>
                  <a:t>4</a:t>
                </a:r>
                <a:endParaRPr lang="en-US" sz="1000" b="1" kern="0">
                  <a:solidFill>
                    <a:schemeClr val="bg1"/>
                  </a:solidFill>
                </a:endParaRPr>
              </a:p>
            </p:txBody>
          </p:sp>
        </p:grpSp>
        <p:grpSp>
          <p:nvGrpSpPr>
            <p:cNvPr id="13" name="Gruppieren 1328"/>
            <p:cNvGrpSpPr/>
            <p:nvPr/>
          </p:nvGrpSpPr>
          <p:grpSpPr>
            <a:xfrm>
              <a:off x="5620217" y="3030050"/>
              <a:ext cx="3047042" cy="257403"/>
              <a:chOff x="5549882" y="3220832"/>
              <a:chExt cx="3047042" cy="257403"/>
            </a:xfrm>
          </p:grpSpPr>
          <p:sp>
            <p:nvSpPr>
              <p:cNvPr id="29" name="Text Box 269"/>
              <p:cNvSpPr txBox="1">
                <a:spLocks noChangeArrowheads="1"/>
              </p:cNvSpPr>
              <p:nvPr/>
            </p:nvSpPr>
            <p:spPr bwMode="auto">
              <a:xfrm>
                <a:off x="5771781" y="3220832"/>
                <a:ext cx="2825143" cy="257403"/>
              </a:xfrm>
              <a:prstGeom prst="rect">
                <a:avLst/>
              </a:prstGeom>
              <a:noFill/>
              <a:ln w="9525">
                <a:noFill/>
                <a:miter lim="800000"/>
                <a:headEnd/>
                <a:tailEnd/>
              </a:ln>
            </p:spPr>
            <p:txBody>
              <a:bodyPr wrap="square" lIns="87272" tIns="43637" rIns="87272" bIns="43637">
                <a:spAutoFit/>
              </a:bodyPr>
              <a:lstStyle/>
              <a:p>
                <a:pPr marL="0" marR="0" lvl="0" indent="0" algn="l" defTabSz="873125"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smtClean="0">
                    <a:ln>
                      <a:noFill/>
                    </a:ln>
                    <a:solidFill>
                      <a:sysClr val="windowText" lastClr="000000"/>
                    </a:solidFill>
                    <a:effectLst/>
                    <a:uLnTx/>
                    <a:uFillTx/>
                  </a:rPr>
                  <a:t>Mapping of ASW Components on ECUs</a:t>
                </a:r>
                <a:endParaRPr kumimoji="0" lang="en-US" sz="1050" b="0" i="0" u="none" strike="noStrike" kern="0" cap="none" spc="0" normalizeH="0" baseline="0">
                  <a:ln>
                    <a:noFill/>
                  </a:ln>
                  <a:solidFill>
                    <a:sysClr val="windowText" lastClr="000000"/>
                  </a:solidFill>
                  <a:effectLst/>
                  <a:uLnTx/>
                  <a:uFillTx/>
                </a:endParaRPr>
              </a:p>
            </p:txBody>
          </p:sp>
          <p:sp>
            <p:nvSpPr>
              <p:cNvPr id="30" name="Oval 270"/>
              <p:cNvSpPr>
                <a:spLocks noChangeArrowheads="1"/>
              </p:cNvSpPr>
              <p:nvPr/>
            </p:nvSpPr>
            <p:spPr bwMode="auto">
              <a:xfrm>
                <a:off x="5549882" y="3220832"/>
                <a:ext cx="221899" cy="23896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marR="0" lvl="0" indent="0" algn="ctr" defTabSz="873125" fontAlgn="auto">
                  <a:lnSpc>
                    <a:spcPct val="100000"/>
                  </a:lnSpc>
                  <a:spcBef>
                    <a:spcPts val="0"/>
                  </a:spcBef>
                  <a:spcAft>
                    <a:spcPct val="0"/>
                  </a:spcAft>
                  <a:buClrTx/>
                  <a:buSzTx/>
                  <a:buFontTx/>
                  <a:buNone/>
                  <a:tabLst/>
                  <a:defRPr/>
                </a:pPr>
                <a:r>
                  <a:rPr lang="en-US" sz="1000" b="1" kern="0" smtClean="0">
                    <a:solidFill>
                      <a:schemeClr val="bg1"/>
                    </a:solidFill>
                  </a:rPr>
                  <a:t>5</a:t>
                </a:r>
                <a:endParaRPr lang="en-US" sz="1000" b="1" kern="0">
                  <a:solidFill>
                    <a:schemeClr val="bg1"/>
                  </a:solidFill>
                </a:endParaRPr>
              </a:p>
            </p:txBody>
          </p:sp>
        </p:grpSp>
        <p:grpSp>
          <p:nvGrpSpPr>
            <p:cNvPr id="14" name="Gruppieren 1327"/>
            <p:cNvGrpSpPr/>
            <p:nvPr/>
          </p:nvGrpSpPr>
          <p:grpSpPr>
            <a:xfrm>
              <a:off x="5620217" y="3453447"/>
              <a:ext cx="3047042" cy="257403"/>
              <a:chOff x="5549882" y="3702842"/>
              <a:chExt cx="3047042" cy="257403"/>
            </a:xfrm>
          </p:grpSpPr>
          <p:sp>
            <p:nvSpPr>
              <p:cNvPr id="27" name="Text Box 272"/>
              <p:cNvSpPr txBox="1">
                <a:spLocks noChangeArrowheads="1"/>
              </p:cNvSpPr>
              <p:nvPr/>
            </p:nvSpPr>
            <p:spPr bwMode="auto">
              <a:xfrm>
                <a:off x="5771781" y="3702842"/>
                <a:ext cx="2825143" cy="257403"/>
              </a:xfrm>
              <a:prstGeom prst="rect">
                <a:avLst/>
              </a:prstGeom>
              <a:noFill/>
              <a:ln w="9525">
                <a:noFill/>
                <a:miter lim="800000"/>
                <a:headEnd/>
                <a:tailEnd/>
              </a:ln>
            </p:spPr>
            <p:txBody>
              <a:bodyPr wrap="square" lIns="87272" tIns="43637" rIns="87272" bIns="43637">
                <a:spAutoFit/>
              </a:bodyPr>
              <a:lstStyle/>
              <a:p>
                <a:pPr marL="0" marR="0" lvl="0" indent="0" algn="l" defTabSz="873125"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smtClean="0">
                    <a:ln>
                      <a:noFill/>
                    </a:ln>
                    <a:solidFill>
                      <a:sysClr val="windowText" lastClr="000000"/>
                    </a:solidFill>
                    <a:effectLst/>
                    <a:uLnTx/>
                    <a:uFillTx/>
                  </a:rPr>
                  <a:t>Definition of System Communication</a:t>
                </a:r>
                <a:endParaRPr kumimoji="0" lang="en-US" sz="1050" b="0" i="0" u="none" strike="noStrike" kern="0" cap="none" spc="0" normalizeH="0" baseline="0">
                  <a:ln>
                    <a:noFill/>
                  </a:ln>
                  <a:solidFill>
                    <a:sysClr val="windowText" lastClr="000000"/>
                  </a:solidFill>
                  <a:effectLst/>
                  <a:uLnTx/>
                  <a:uFillTx/>
                </a:endParaRPr>
              </a:p>
            </p:txBody>
          </p:sp>
          <p:sp>
            <p:nvSpPr>
              <p:cNvPr id="28" name="Oval 273"/>
              <p:cNvSpPr>
                <a:spLocks noChangeArrowheads="1"/>
              </p:cNvSpPr>
              <p:nvPr/>
            </p:nvSpPr>
            <p:spPr bwMode="auto">
              <a:xfrm>
                <a:off x="5549882" y="3702842"/>
                <a:ext cx="221899" cy="23896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r>
                  <a:rPr lang="en-US" sz="1000" b="1" kern="0" smtClean="0">
                    <a:solidFill>
                      <a:schemeClr val="bg1"/>
                    </a:solidFill>
                  </a:rPr>
                  <a:t>6</a:t>
                </a:r>
                <a:endParaRPr lang="en-US" sz="1000" b="1" kern="0">
                  <a:solidFill>
                    <a:schemeClr val="bg1"/>
                  </a:solidFill>
                </a:endParaRPr>
              </a:p>
            </p:txBody>
          </p:sp>
        </p:grpSp>
        <p:grpSp>
          <p:nvGrpSpPr>
            <p:cNvPr id="15" name="Gruppieren 1326"/>
            <p:cNvGrpSpPr/>
            <p:nvPr/>
          </p:nvGrpSpPr>
          <p:grpSpPr>
            <a:xfrm>
              <a:off x="5620217" y="3876844"/>
              <a:ext cx="3047042" cy="257403"/>
              <a:chOff x="5549882" y="4130964"/>
              <a:chExt cx="3047042" cy="257403"/>
            </a:xfrm>
          </p:grpSpPr>
          <p:sp>
            <p:nvSpPr>
              <p:cNvPr id="25" name="Text Box 277"/>
              <p:cNvSpPr txBox="1">
                <a:spLocks noChangeArrowheads="1"/>
              </p:cNvSpPr>
              <p:nvPr/>
            </p:nvSpPr>
            <p:spPr bwMode="auto">
              <a:xfrm>
                <a:off x="5771782" y="4130964"/>
                <a:ext cx="2825142" cy="257403"/>
              </a:xfrm>
              <a:prstGeom prst="rect">
                <a:avLst/>
              </a:prstGeom>
              <a:noFill/>
              <a:ln w="9525">
                <a:noFill/>
                <a:miter lim="800000"/>
                <a:headEnd/>
                <a:tailEnd/>
              </a:ln>
            </p:spPr>
            <p:txBody>
              <a:bodyPr wrap="square" lIns="87272" tIns="43637" rIns="87272" bIns="43637">
                <a:spAutoFit/>
              </a:bodyPr>
              <a:lstStyle/>
              <a:p>
                <a:pPr marL="0" marR="0" lvl="0" indent="0" algn="l" defTabSz="873125"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smtClean="0">
                    <a:ln>
                      <a:noFill/>
                    </a:ln>
                    <a:solidFill>
                      <a:sysClr val="windowText" lastClr="000000"/>
                    </a:solidFill>
                    <a:effectLst/>
                    <a:uLnTx/>
                    <a:uFillTx/>
                  </a:rPr>
                  <a:t>Configuration of Basic Software per ECU</a:t>
                </a:r>
                <a:endParaRPr kumimoji="0" lang="en-US" sz="1050" b="0" i="0" u="none" strike="noStrike" kern="0" cap="none" spc="0" normalizeH="0" baseline="0">
                  <a:ln>
                    <a:noFill/>
                  </a:ln>
                  <a:solidFill>
                    <a:sysClr val="windowText" lastClr="000000"/>
                  </a:solidFill>
                  <a:effectLst/>
                  <a:uLnTx/>
                  <a:uFillTx/>
                </a:endParaRPr>
              </a:p>
            </p:txBody>
          </p:sp>
          <p:sp>
            <p:nvSpPr>
              <p:cNvPr id="26" name="Oval 278"/>
              <p:cNvSpPr>
                <a:spLocks noChangeArrowheads="1"/>
              </p:cNvSpPr>
              <p:nvPr/>
            </p:nvSpPr>
            <p:spPr bwMode="auto">
              <a:xfrm>
                <a:off x="5549882" y="4130964"/>
                <a:ext cx="221899" cy="23896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marR="0" lvl="0" indent="0" algn="ctr" defTabSz="873125" fontAlgn="auto">
                  <a:lnSpc>
                    <a:spcPct val="100000"/>
                  </a:lnSpc>
                  <a:spcBef>
                    <a:spcPts val="0"/>
                  </a:spcBef>
                  <a:spcAft>
                    <a:spcPct val="0"/>
                  </a:spcAft>
                  <a:buClrTx/>
                  <a:buSzTx/>
                  <a:buFontTx/>
                  <a:buNone/>
                  <a:tabLst/>
                  <a:defRPr/>
                </a:pPr>
                <a:r>
                  <a:rPr lang="en-US" sz="1000" b="1" kern="0" smtClean="0">
                    <a:solidFill>
                      <a:schemeClr val="bg1"/>
                    </a:solidFill>
                  </a:rPr>
                  <a:t>7</a:t>
                </a:r>
                <a:endParaRPr lang="en-US" sz="1000" b="1" kern="0">
                  <a:solidFill>
                    <a:schemeClr val="bg1"/>
                  </a:solidFill>
                </a:endParaRPr>
              </a:p>
            </p:txBody>
          </p:sp>
        </p:grpSp>
        <p:grpSp>
          <p:nvGrpSpPr>
            <p:cNvPr id="16" name="Gruppieren 1325"/>
            <p:cNvGrpSpPr/>
            <p:nvPr/>
          </p:nvGrpSpPr>
          <p:grpSpPr>
            <a:xfrm>
              <a:off x="5620217" y="4300241"/>
              <a:ext cx="3198832" cy="426681"/>
              <a:chOff x="5549882" y="4513051"/>
              <a:chExt cx="3198832" cy="426681"/>
            </a:xfrm>
          </p:grpSpPr>
          <p:sp>
            <p:nvSpPr>
              <p:cNvPr id="23" name="Text Box 282"/>
              <p:cNvSpPr txBox="1">
                <a:spLocks noChangeArrowheads="1"/>
              </p:cNvSpPr>
              <p:nvPr/>
            </p:nvSpPr>
            <p:spPr bwMode="auto">
              <a:xfrm>
                <a:off x="5771782" y="4513051"/>
                <a:ext cx="2976932" cy="426681"/>
              </a:xfrm>
              <a:prstGeom prst="rect">
                <a:avLst/>
              </a:prstGeom>
              <a:noFill/>
              <a:ln w="9525">
                <a:noFill/>
                <a:miter lim="800000"/>
                <a:headEnd/>
                <a:tailEnd/>
              </a:ln>
            </p:spPr>
            <p:txBody>
              <a:bodyPr wrap="square" lIns="87272" tIns="43637" rIns="87272" bIns="43637">
                <a:spAutoFit/>
              </a:bodyPr>
              <a:lstStyle/>
              <a:p>
                <a:pPr marL="0" marR="0" lvl="0" indent="0" algn="l" defTabSz="873125"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smtClean="0">
                    <a:ln>
                      <a:noFill/>
                    </a:ln>
                    <a:solidFill>
                      <a:sysClr val="windowText" lastClr="000000"/>
                    </a:solidFill>
                    <a:effectLst/>
                    <a:uLnTx/>
                    <a:uFillTx/>
                  </a:rPr>
                  <a:t>Generation of Run Time Environment (RTE) per ECU</a:t>
                </a:r>
                <a:endParaRPr kumimoji="0" lang="en-US" sz="1050" b="0" i="0" u="none" strike="noStrike" kern="0" cap="none" spc="0" normalizeH="0" baseline="0">
                  <a:ln>
                    <a:noFill/>
                  </a:ln>
                  <a:solidFill>
                    <a:sysClr val="windowText" lastClr="000000"/>
                  </a:solidFill>
                  <a:effectLst/>
                  <a:uLnTx/>
                  <a:uFillTx/>
                </a:endParaRPr>
              </a:p>
            </p:txBody>
          </p:sp>
          <p:sp>
            <p:nvSpPr>
              <p:cNvPr id="24" name="Oval 283"/>
              <p:cNvSpPr>
                <a:spLocks noChangeArrowheads="1"/>
              </p:cNvSpPr>
              <p:nvPr/>
            </p:nvSpPr>
            <p:spPr bwMode="auto">
              <a:xfrm>
                <a:off x="5549882" y="4513051"/>
                <a:ext cx="221899" cy="23896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r>
                  <a:rPr lang="en-US" sz="1000" b="1" kern="0" smtClean="0">
                    <a:solidFill>
                      <a:schemeClr val="bg1"/>
                    </a:solidFill>
                  </a:rPr>
                  <a:t>8</a:t>
                </a:r>
                <a:endParaRPr lang="en-US" sz="1000" b="1" kern="0">
                  <a:solidFill>
                    <a:schemeClr val="bg1"/>
                  </a:solidFill>
                </a:endParaRPr>
              </a:p>
            </p:txBody>
          </p:sp>
        </p:grpSp>
        <p:grpSp>
          <p:nvGrpSpPr>
            <p:cNvPr id="17" name="Gruppieren 1324"/>
            <p:cNvGrpSpPr/>
            <p:nvPr/>
          </p:nvGrpSpPr>
          <p:grpSpPr>
            <a:xfrm>
              <a:off x="5620217" y="4892916"/>
              <a:ext cx="2802538" cy="257403"/>
              <a:chOff x="5549882" y="5084213"/>
              <a:chExt cx="2802538" cy="257403"/>
            </a:xfrm>
          </p:grpSpPr>
          <p:sp>
            <p:nvSpPr>
              <p:cNvPr id="21" name="Text Box 287"/>
              <p:cNvSpPr txBox="1">
                <a:spLocks noChangeArrowheads="1"/>
              </p:cNvSpPr>
              <p:nvPr/>
            </p:nvSpPr>
            <p:spPr bwMode="auto">
              <a:xfrm>
                <a:off x="5771782" y="5084213"/>
                <a:ext cx="2580638" cy="257403"/>
              </a:xfrm>
              <a:prstGeom prst="rect">
                <a:avLst/>
              </a:prstGeom>
              <a:noFill/>
              <a:ln w="9525">
                <a:noFill/>
                <a:miter lim="800000"/>
                <a:headEnd/>
                <a:tailEnd/>
              </a:ln>
            </p:spPr>
            <p:txBody>
              <a:bodyPr wrap="square" lIns="87272" tIns="43637" rIns="87272" bIns="43637">
                <a:spAutoFit/>
              </a:bodyPr>
              <a:lstStyle/>
              <a:p>
                <a:pPr marL="0" marR="0" lvl="0" indent="0" algn="l" defTabSz="873125"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smtClean="0">
                    <a:ln>
                      <a:noFill/>
                    </a:ln>
                    <a:solidFill>
                      <a:sysClr val="windowText" lastClr="000000"/>
                    </a:solidFill>
                    <a:effectLst/>
                    <a:uLnTx/>
                    <a:uFillTx/>
                  </a:rPr>
                  <a:t>Integration of ECU</a:t>
                </a:r>
                <a:endParaRPr kumimoji="0" lang="en-US" sz="1050" b="0" i="0" u="none" strike="noStrike" kern="0" cap="none" spc="0" normalizeH="0" baseline="0">
                  <a:ln>
                    <a:noFill/>
                  </a:ln>
                  <a:solidFill>
                    <a:sysClr val="windowText" lastClr="000000"/>
                  </a:solidFill>
                  <a:effectLst/>
                  <a:uLnTx/>
                  <a:uFillTx/>
                </a:endParaRPr>
              </a:p>
            </p:txBody>
          </p:sp>
          <p:sp>
            <p:nvSpPr>
              <p:cNvPr id="22" name="Oval 288"/>
              <p:cNvSpPr>
                <a:spLocks noChangeArrowheads="1"/>
              </p:cNvSpPr>
              <p:nvPr/>
            </p:nvSpPr>
            <p:spPr bwMode="auto">
              <a:xfrm>
                <a:off x="5549882" y="5084213"/>
                <a:ext cx="221899" cy="23896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marR="0" lvl="0" indent="0" algn="ctr" defTabSz="873125" fontAlgn="auto">
                  <a:lnSpc>
                    <a:spcPct val="100000"/>
                  </a:lnSpc>
                  <a:spcBef>
                    <a:spcPts val="0"/>
                  </a:spcBef>
                  <a:spcAft>
                    <a:spcPct val="0"/>
                  </a:spcAft>
                  <a:buClrTx/>
                  <a:buSzTx/>
                  <a:buFontTx/>
                  <a:buNone/>
                  <a:tabLst/>
                  <a:defRPr/>
                </a:pPr>
                <a:r>
                  <a:rPr lang="en-US" sz="1000" b="1" kern="0" smtClean="0">
                    <a:solidFill>
                      <a:schemeClr val="bg1"/>
                    </a:solidFill>
                  </a:rPr>
                  <a:t>9</a:t>
                </a:r>
                <a:endParaRPr lang="en-US" sz="1000" b="1" kern="0">
                  <a:solidFill>
                    <a:schemeClr val="bg1"/>
                  </a:solidFill>
                </a:endParaRPr>
              </a:p>
            </p:txBody>
          </p:sp>
        </p:grpSp>
        <p:grpSp>
          <p:nvGrpSpPr>
            <p:cNvPr id="18" name="Gruppieren 1323"/>
            <p:cNvGrpSpPr/>
            <p:nvPr/>
          </p:nvGrpSpPr>
          <p:grpSpPr>
            <a:xfrm>
              <a:off x="5620217" y="5316314"/>
              <a:ext cx="2802538" cy="257403"/>
              <a:chOff x="5549882" y="5441354"/>
              <a:chExt cx="2802538" cy="257403"/>
            </a:xfrm>
          </p:grpSpPr>
          <p:sp>
            <p:nvSpPr>
              <p:cNvPr id="19" name="Text Box 289"/>
              <p:cNvSpPr txBox="1">
                <a:spLocks noChangeArrowheads="1"/>
              </p:cNvSpPr>
              <p:nvPr/>
            </p:nvSpPr>
            <p:spPr bwMode="auto">
              <a:xfrm>
                <a:off x="5771782" y="5441354"/>
                <a:ext cx="2580638" cy="257403"/>
              </a:xfrm>
              <a:prstGeom prst="rect">
                <a:avLst/>
              </a:prstGeom>
              <a:noFill/>
              <a:ln w="9525">
                <a:noFill/>
                <a:miter lim="800000"/>
                <a:headEnd/>
                <a:tailEnd/>
              </a:ln>
            </p:spPr>
            <p:txBody>
              <a:bodyPr wrap="square" lIns="87272" tIns="43637" rIns="87272" bIns="43637">
                <a:spAutoFit/>
              </a:bodyPr>
              <a:lstStyle/>
              <a:p>
                <a:pPr marL="0" marR="0" lvl="0" indent="0" algn="l" defTabSz="873125"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smtClean="0">
                    <a:ln>
                      <a:noFill/>
                    </a:ln>
                    <a:solidFill>
                      <a:sysClr val="windowText" lastClr="000000"/>
                    </a:solidFill>
                    <a:effectLst/>
                    <a:uLnTx/>
                    <a:uFillTx/>
                  </a:rPr>
                  <a:t>Integration of ECUs into System</a:t>
                </a:r>
                <a:endParaRPr kumimoji="0" lang="en-US" sz="1050" b="0" i="0" u="none" strike="noStrike" kern="0" cap="none" spc="0" normalizeH="0" baseline="0">
                  <a:ln>
                    <a:noFill/>
                  </a:ln>
                  <a:solidFill>
                    <a:sysClr val="windowText" lastClr="000000"/>
                  </a:solidFill>
                  <a:effectLst/>
                  <a:uLnTx/>
                  <a:uFillTx/>
                </a:endParaRPr>
              </a:p>
            </p:txBody>
          </p:sp>
          <p:sp>
            <p:nvSpPr>
              <p:cNvPr id="20" name="Oval 290"/>
              <p:cNvSpPr>
                <a:spLocks noChangeArrowheads="1"/>
              </p:cNvSpPr>
              <p:nvPr/>
            </p:nvSpPr>
            <p:spPr bwMode="auto">
              <a:xfrm>
                <a:off x="5549882" y="5441354"/>
                <a:ext cx="221899" cy="23896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r>
                  <a:rPr lang="en-US" sz="1000" b="1" kern="0" smtClean="0">
                    <a:solidFill>
                      <a:schemeClr val="bg1"/>
                    </a:solidFill>
                  </a:rPr>
                  <a:t>10</a:t>
                </a:r>
                <a:endParaRPr lang="en-US" sz="1000" b="1" kern="0">
                  <a:solidFill>
                    <a:schemeClr val="bg1"/>
                  </a:solidFill>
                </a:endParaRPr>
              </a:p>
            </p:txBody>
          </p:sp>
        </p:grpSp>
      </p:grpSp>
      <p:grpSp>
        <p:nvGrpSpPr>
          <p:cNvPr id="39" name="Gruppieren 38"/>
          <p:cNvGrpSpPr/>
          <p:nvPr/>
        </p:nvGrpSpPr>
        <p:grpSpPr>
          <a:xfrm>
            <a:off x="395288" y="1174077"/>
            <a:ext cx="5192411" cy="4808507"/>
            <a:chOff x="169607" y="1222476"/>
            <a:chExt cx="5192411" cy="4808507"/>
          </a:xfrm>
        </p:grpSpPr>
        <p:pic>
          <p:nvPicPr>
            <p:cNvPr id="40" name="Picture 3"/>
            <p:cNvPicPr>
              <a:picLocks noChangeAspect="1" noChangeArrowheads="1"/>
            </p:cNvPicPr>
            <p:nvPr/>
          </p:nvPicPr>
          <p:blipFill>
            <a:blip r:embed="rId2"/>
            <a:srcRect/>
            <a:stretch>
              <a:fillRect/>
            </a:stretch>
          </p:blipFill>
          <p:spPr bwMode="auto">
            <a:xfrm>
              <a:off x="169607" y="3893573"/>
              <a:ext cx="5134928" cy="2137410"/>
            </a:xfrm>
            <a:prstGeom prst="rect">
              <a:avLst/>
            </a:prstGeom>
            <a:noFill/>
            <a:ln w="9525">
              <a:noFill/>
              <a:miter lim="800000"/>
              <a:headEnd/>
              <a:tailEnd/>
            </a:ln>
          </p:spPr>
        </p:pic>
        <p:pic>
          <p:nvPicPr>
            <p:cNvPr id="41" name="Picture 4"/>
            <p:cNvPicPr>
              <a:picLocks noChangeAspect="1" noChangeArrowheads="1"/>
            </p:cNvPicPr>
            <p:nvPr/>
          </p:nvPicPr>
          <p:blipFill>
            <a:blip r:embed="rId3"/>
            <a:srcRect/>
            <a:stretch>
              <a:fillRect/>
            </a:stretch>
          </p:blipFill>
          <p:spPr bwMode="auto">
            <a:xfrm>
              <a:off x="169607" y="1222476"/>
              <a:ext cx="5154930" cy="1737360"/>
            </a:xfrm>
            <a:prstGeom prst="rect">
              <a:avLst/>
            </a:prstGeom>
            <a:noFill/>
            <a:ln w="9525">
              <a:noFill/>
              <a:miter lim="800000"/>
              <a:headEnd/>
              <a:tailEnd/>
            </a:ln>
          </p:spPr>
        </p:pic>
        <p:sp>
          <p:nvSpPr>
            <p:cNvPr id="42" name="Rectangle 242"/>
            <p:cNvSpPr>
              <a:spLocks noChangeArrowheads="1"/>
            </p:cNvSpPr>
            <p:nvPr/>
          </p:nvSpPr>
          <p:spPr bwMode="auto">
            <a:xfrm>
              <a:off x="4677937" y="3011877"/>
              <a:ext cx="684081" cy="369332"/>
            </a:xfrm>
            <a:prstGeom prst="rect">
              <a:avLst/>
            </a:prstGeom>
            <a:noFill/>
            <a:ln w="9525">
              <a:noFill/>
              <a:miter lim="800000"/>
              <a:headEnd/>
              <a:tailEnd/>
            </a:ln>
          </p:spPr>
          <p:txBody>
            <a:bodyPr lIns="0" tIns="0" rIns="0" bIns="0">
              <a:spAutoFit/>
            </a:bodyPr>
            <a:lstStyle/>
            <a:p>
              <a:pPr marL="0" marR="0" lvl="0" indent="0" defTabSz="873125" eaLnBrk="1" fontAlgn="auto" latinLnBrk="0" hangingPunct="1">
                <a:lnSpc>
                  <a:spcPct val="100000"/>
                </a:lnSpc>
                <a:spcBef>
                  <a:spcPts val="0"/>
                </a:spcBef>
                <a:spcAft>
                  <a:spcPct val="0"/>
                </a:spcAft>
                <a:buClrTx/>
                <a:buSzTx/>
                <a:buFontTx/>
                <a:buNone/>
                <a:tabLst/>
                <a:defRPr/>
              </a:pPr>
              <a:r>
                <a:rPr kumimoji="0" lang="en-US" sz="800" b="1" i="0" u="none" strike="noStrike" kern="0" cap="none" spc="0" normalizeH="0" baseline="0" dirty="0" smtClean="0">
                  <a:ln>
                    <a:noFill/>
                  </a:ln>
                  <a:solidFill>
                    <a:srgbClr val="000000"/>
                  </a:solidFill>
                  <a:effectLst/>
                  <a:uLnTx/>
                  <a:uFillTx/>
                </a:rPr>
                <a:t>System </a:t>
              </a:r>
              <a:r>
                <a:rPr kumimoji="0" lang="en-US" sz="800" b="1" i="0" u="none" strike="noStrike" kern="0" cap="none" spc="0" normalizeH="0" baseline="0" dirty="0" err="1" smtClean="0">
                  <a:ln>
                    <a:noFill/>
                  </a:ln>
                  <a:solidFill>
                    <a:srgbClr val="000000"/>
                  </a:solidFill>
                  <a:effectLst/>
                  <a:uLnTx/>
                  <a:uFillTx/>
                </a:rPr>
                <a:t>Contraint</a:t>
              </a:r>
              <a:r>
                <a:rPr kumimoji="0" lang="en-US" sz="800" b="1" i="0" u="none" strike="noStrike" kern="0" cap="none" spc="0" normalizeH="0" baseline="0" dirty="0" smtClean="0">
                  <a:ln>
                    <a:noFill/>
                  </a:ln>
                  <a:solidFill>
                    <a:srgbClr val="000000"/>
                  </a:solidFill>
                  <a:effectLst/>
                  <a:uLnTx/>
                  <a:uFillTx/>
                </a:rPr>
                <a:t> Description</a:t>
              </a:r>
              <a:endParaRPr kumimoji="0" lang="en-US" sz="1900" b="0" i="0" u="none" strike="noStrike" kern="0" cap="none" spc="0" normalizeH="0" baseline="0" dirty="0">
                <a:ln>
                  <a:noFill/>
                </a:ln>
                <a:solidFill>
                  <a:sysClr val="windowText" lastClr="000000"/>
                </a:solidFill>
                <a:effectLst/>
                <a:uLnTx/>
                <a:uFillTx/>
              </a:endParaRPr>
            </a:p>
          </p:txBody>
        </p:sp>
        <p:sp>
          <p:nvSpPr>
            <p:cNvPr id="43" name="Rectangle 243"/>
            <p:cNvSpPr>
              <a:spLocks noChangeArrowheads="1"/>
            </p:cNvSpPr>
            <p:nvPr/>
          </p:nvSpPr>
          <p:spPr bwMode="auto">
            <a:xfrm>
              <a:off x="448155" y="3513996"/>
              <a:ext cx="1019836" cy="123111"/>
            </a:xfrm>
            <a:prstGeom prst="rect">
              <a:avLst/>
            </a:prstGeom>
            <a:noFill/>
            <a:ln w="9525">
              <a:noFill/>
              <a:miter lim="800000"/>
              <a:headEnd/>
              <a:tailEnd/>
            </a:ln>
          </p:spPr>
          <p:txBody>
            <a:bodyPr wrap="square" lIns="0" tIns="0" rIns="0" bIns="0">
              <a:spAutoFit/>
            </a:bodyPr>
            <a:lstStyle/>
            <a:p>
              <a:pPr marL="0" marR="0" lvl="0" indent="0" defTabSz="873125" eaLnBrk="1" fontAlgn="auto" latinLnBrk="0" hangingPunct="1">
                <a:lnSpc>
                  <a:spcPct val="100000"/>
                </a:lnSpc>
                <a:spcBef>
                  <a:spcPts val="0"/>
                </a:spcBef>
                <a:spcAft>
                  <a:spcPct val="0"/>
                </a:spcAft>
                <a:buClrTx/>
                <a:buSzTx/>
                <a:buFontTx/>
                <a:buNone/>
                <a:tabLst/>
                <a:defRPr/>
              </a:pPr>
              <a:r>
                <a:rPr kumimoji="0" lang="de-DE" sz="800" b="1" i="0" u="none" strike="noStrike" kern="0" cap="none" spc="0" normalizeH="0" baseline="0" noProof="0" dirty="0">
                  <a:ln>
                    <a:noFill/>
                  </a:ln>
                  <a:solidFill>
                    <a:srgbClr val="000000"/>
                  </a:solidFill>
                  <a:effectLst/>
                  <a:uLnTx/>
                  <a:uFillTx/>
                </a:rPr>
                <a:t>ECU Description</a:t>
              </a:r>
              <a:endParaRPr kumimoji="0" lang="de-DE" sz="1900" b="0" i="0" u="none" strike="noStrike" kern="0" cap="none" spc="0" normalizeH="0" baseline="0" noProof="0" dirty="0">
                <a:ln>
                  <a:noFill/>
                </a:ln>
                <a:solidFill>
                  <a:sysClr val="windowText" lastClr="000000"/>
                </a:solidFill>
                <a:effectLst/>
                <a:uLnTx/>
                <a:uFillTx/>
              </a:endParaRPr>
            </a:p>
          </p:txBody>
        </p:sp>
        <p:sp>
          <p:nvSpPr>
            <p:cNvPr id="44" name="Oval 265"/>
            <p:cNvSpPr>
              <a:spLocks noChangeArrowheads="1"/>
            </p:cNvSpPr>
            <p:nvPr/>
          </p:nvSpPr>
          <p:spPr bwMode="auto">
            <a:xfrm>
              <a:off x="284995" y="3224924"/>
              <a:ext cx="220586" cy="23896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r>
                <a:rPr lang="de-DE" sz="1000" b="1" kern="0" dirty="0">
                  <a:solidFill>
                    <a:schemeClr val="bg1"/>
                  </a:solidFill>
                </a:rPr>
                <a:t>3</a:t>
              </a:r>
            </a:p>
          </p:txBody>
        </p:sp>
        <p:sp>
          <p:nvSpPr>
            <p:cNvPr id="45" name="Oval 268"/>
            <p:cNvSpPr>
              <a:spLocks noChangeArrowheads="1"/>
            </p:cNvSpPr>
            <p:nvPr/>
          </p:nvSpPr>
          <p:spPr bwMode="auto">
            <a:xfrm>
              <a:off x="4567644" y="3392089"/>
              <a:ext cx="220586" cy="23896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marR="0" lvl="0" indent="0" algn="ctr" defTabSz="873125" fontAlgn="auto">
                <a:lnSpc>
                  <a:spcPct val="100000"/>
                </a:lnSpc>
                <a:spcBef>
                  <a:spcPts val="0"/>
                </a:spcBef>
                <a:spcAft>
                  <a:spcPct val="0"/>
                </a:spcAft>
                <a:buClrTx/>
                <a:buSzTx/>
                <a:buFontTx/>
                <a:buNone/>
                <a:tabLst/>
                <a:defRPr/>
              </a:pPr>
              <a:r>
                <a:rPr lang="de-DE" sz="1000" b="1" kern="0" dirty="0">
                  <a:solidFill>
                    <a:schemeClr val="bg1"/>
                  </a:solidFill>
                </a:rPr>
                <a:t>4</a:t>
              </a:r>
            </a:p>
          </p:txBody>
        </p:sp>
        <p:sp>
          <p:nvSpPr>
            <p:cNvPr id="46" name="Oval 259"/>
            <p:cNvSpPr>
              <a:spLocks noChangeArrowheads="1"/>
            </p:cNvSpPr>
            <p:nvPr/>
          </p:nvSpPr>
          <p:spPr bwMode="auto">
            <a:xfrm>
              <a:off x="2775214" y="1388244"/>
              <a:ext cx="221899" cy="23896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r>
                <a:rPr lang="de-DE" sz="1000" b="1" kern="0" dirty="0" smtClean="0">
                  <a:solidFill>
                    <a:schemeClr val="bg1"/>
                  </a:solidFill>
                </a:rPr>
                <a:t>1</a:t>
              </a:r>
              <a:endParaRPr lang="de-DE" sz="1000" b="1" kern="0" dirty="0">
                <a:solidFill>
                  <a:schemeClr val="bg1"/>
                </a:solidFill>
              </a:endParaRPr>
            </a:p>
          </p:txBody>
        </p:sp>
        <p:sp>
          <p:nvSpPr>
            <p:cNvPr id="47" name="Oval 262"/>
            <p:cNvSpPr>
              <a:spLocks noChangeArrowheads="1"/>
            </p:cNvSpPr>
            <p:nvPr/>
          </p:nvSpPr>
          <p:spPr bwMode="auto">
            <a:xfrm>
              <a:off x="3419872" y="1916832"/>
              <a:ext cx="220586" cy="23896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marR="0" lvl="0" indent="0" algn="ctr" defTabSz="873125" fontAlgn="auto">
                <a:lnSpc>
                  <a:spcPct val="100000"/>
                </a:lnSpc>
                <a:spcBef>
                  <a:spcPts val="0"/>
                </a:spcBef>
                <a:spcAft>
                  <a:spcPct val="0"/>
                </a:spcAft>
                <a:buClrTx/>
                <a:buSzTx/>
                <a:buFontTx/>
                <a:buNone/>
                <a:tabLst/>
                <a:defRPr/>
              </a:pPr>
              <a:r>
                <a:rPr lang="de-DE" sz="1000" b="1" kern="0" dirty="0">
                  <a:solidFill>
                    <a:schemeClr val="bg1"/>
                  </a:solidFill>
                </a:rPr>
                <a:t>2</a:t>
              </a:r>
            </a:p>
          </p:txBody>
        </p:sp>
        <p:sp>
          <p:nvSpPr>
            <p:cNvPr id="48" name="Oval 274"/>
            <p:cNvSpPr>
              <a:spLocks noChangeArrowheads="1"/>
            </p:cNvSpPr>
            <p:nvPr/>
          </p:nvSpPr>
          <p:spPr bwMode="auto">
            <a:xfrm>
              <a:off x="2627875" y="3843801"/>
              <a:ext cx="220586" cy="23896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r>
                <a:rPr lang="de-DE" sz="1000" b="1" kern="0" dirty="0">
                  <a:solidFill>
                    <a:schemeClr val="bg1"/>
                  </a:solidFill>
                </a:rPr>
                <a:t>5</a:t>
              </a:r>
            </a:p>
          </p:txBody>
        </p:sp>
        <p:sp>
          <p:nvSpPr>
            <p:cNvPr id="49" name="Oval 276"/>
            <p:cNvSpPr>
              <a:spLocks noChangeArrowheads="1"/>
            </p:cNvSpPr>
            <p:nvPr/>
          </p:nvSpPr>
          <p:spPr bwMode="auto">
            <a:xfrm>
              <a:off x="2459050" y="5644576"/>
              <a:ext cx="220586" cy="23896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r>
                <a:rPr lang="de-DE" sz="1000" b="1" kern="0" dirty="0">
                  <a:solidFill>
                    <a:schemeClr val="bg1"/>
                  </a:solidFill>
                </a:rPr>
                <a:t>6</a:t>
              </a:r>
            </a:p>
          </p:txBody>
        </p:sp>
        <p:sp>
          <p:nvSpPr>
            <p:cNvPr id="50" name="Oval 280"/>
            <p:cNvSpPr>
              <a:spLocks noChangeArrowheads="1"/>
            </p:cNvSpPr>
            <p:nvPr/>
          </p:nvSpPr>
          <p:spPr bwMode="auto">
            <a:xfrm>
              <a:off x="953325" y="4810715"/>
              <a:ext cx="220586" cy="23896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marR="0" lvl="0" indent="0" algn="ctr" defTabSz="873125" fontAlgn="auto">
                <a:lnSpc>
                  <a:spcPct val="100000"/>
                </a:lnSpc>
                <a:spcBef>
                  <a:spcPts val="0"/>
                </a:spcBef>
                <a:spcAft>
                  <a:spcPct val="0"/>
                </a:spcAft>
                <a:buClrTx/>
                <a:buSzTx/>
                <a:buFontTx/>
                <a:buNone/>
                <a:tabLst/>
                <a:defRPr/>
              </a:pPr>
              <a:r>
                <a:rPr lang="de-DE" sz="1000" b="1" kern="0" dirty="0">
                  <a:solidFill>
                    <a:schemeClr val="bg1"/>
                  </a:solidFill>
                </a:rPr>
                <a:t>7</a:t>
              </a:r>
            </a:p>
          </p:txBody>
        </p:sp>
        <p:sp>
          <p:nvSpPr>
            <p:cNvPr id="51" name="Oval 284"/>
            <p:cNvSpPr>
              <a:spLocks noChangeArrowheads="1"/>
            </p:cNvSpPr>
            <p:nvPr/>
          </p:nvSpPr>
          <p:spPr bwMode="auto">
            <a:xfrm>
              <a:off x="516705" y="4453474"/>
              <a:ext cx="221900" cy="23896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marR="0" lvl="0" indent="0" algn="ctr" defTabSz="873125" fontAlgn="auto">
                <a:lnSpc>
                  <a:spcPct val="100000"/>
                </a:lnSpc>
                <a:spcBef>
                  <a:spcPts val="0"/>
                </a:spcBef>
                <a:spcAft>
                  <a:spcPct val="0"/>
                </a:spcAft>
                <a:buClrTx/>
                <a:buSzTx/>
                <a:buFontTx/>
                <a:buNone/>
                <a:tabLst/>
                <a:defRPr/>
              </a:pPr>
              <a:r>
                <a:rPr lang="de-DE" sz="1000" b="1" kern="0" dirty="0">
                  <a:solidFill>
                    <a:schemeClr val="bg1"/>
                  </a:solidFill>
                </a:rPr>
                <a:t>8</a:t>
              </a:r>
            </a:p>
          </p:txBody>
        </p:sp>
        <p:sp>
          <p:nvSpPr>
            <p:cNvPr id="52" name="Oval 292"/>
            <p:cNvSpPr>
              <a:spLocks noChangeArrowheads="1"/>
            </p:cNvSpPr>
            <p:nvPr/>
          </p:nvSpPr>
          <p:spPr bwMode="auto">
            <a:xfrm>
              <a:off x="455826" y="5160368"/>
              <a:ext cx="220586" cy="23896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r>
                <a:rPr lang="de-DE" sz="1000" b="1" kern="0" dirty="0">
                  <a:solidFill>
                    <a:schemeClr val="bg1"/>
                  </a:solidFill>
                </a:rPr>
                <a:t>9</a:t>
              </a:r>
            </a:p>
          </p:txBody>
        </p:sp>
        <p:sp>
          <p:nvSpPr>
            <p:cNvPr id="53" name="Oval 294"/>
            <p:cNvSpPr>
              <a:spLocks noChangeArrowheads="1"/>
            </p:cNvSpPr>
            <p:nvPr/>
          </p:nvSpPr>
          <p:spPr bwMode="auto">
            <a:xfrm>
              <a:off x="1173911" y="5525092"/>
              <a:ext cx="220586" cy="23896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marR="0" lvl="0" indent="0" algn="ctr" defTabSz="873125" fontAlgn="auto">
                <a:lnSpc>
                  <a:spcPct val="100000"/>
                </a:lnSpc>
                <a:spcBef>
                  <a:spcPts val="0"/>
                </a:spcBef>
                <a:spcAft>
                  <a:spcPct val="0"/>
                </a:spcAft>
                <a:buClrTx/>
                <a:buSzTx/>
                <a:buFontTx/>
                <a:buNone/>
                <a:tabLst/>
                <a:defRPr/>
              </a:pPr>
              <a:r>
                <a:rPr lang="de-DE" sz="1000" b="1" kern="0" dirty="0">
                  <a:solidFill>
                    <a:schemeClr val="bg1"/>
                  </a:solidFill>
                </a:rPr>
                <a:t>10</a:t>
              </a:r>
            </a:p>
          </p:txBody>
        </p:sp>
        <p:sp>
          <p:nvSpPr>
            <p:cNvPr id="54" name="Pfeil nach unten 53"/>
            <p:cNvSpPr/>
            <p:nvPr/>
          </p:nvSpPr>
          <p:spPr>
            <a:xfrm rot="16200000">
              <a:off x="1231859" y="3076235"/>
              <a:ext cx="173967" cy="251626"/>
            </a:xfrm>
            <a:prstGeom prst="downArrow">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endParaRPr lang="de-DE" sz="1000" b="1" kern="0" dirty="0" err="1" smtClean="0">
                <a:solidFill>
                  <a:schemeClr val="bg1"/>
                </a:solidFill>
              </a:endParaRPr>
            </a:p>
          </p:txBody>
        </p:sp>
        <p:sp>
          <p:nvSpPr>
            <p:cNvPr id="55" name="Pfeil nach unten 54"/>
            <p:cNvSpPr/>
            <p:nvPr/>
          </p:nvSpPr>
          <p:spPr>
            <a:xfrm rot="5400000" flipH="1">
              <a:off x="3745387" y="3038082"/>
              <a:ext cx="173967" cy="251626"/>
            </a:xfrm>
            <a:prstGeom prst="downArrow">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endParaRPr lang="de-DE" sz="1000" b="1" kern="0" dirty="0" err="1" smtClean="0">
                <a:solidFill>
                  <a:schemeClr val="bg1"/>
                </a:solidFill>
              </a:endParaRPr>
            </a:p>
          </p:txBody>
        </p:sp>
        <p:sp>
          <p:nvSpPr>
            <p:cNvPr id="56" name="Pfeil nach unten 55"/>
            <p:cNvSpPr/>
            <p:nvPr/>
          </p:nvSpPr>
          <p:spPr>
            <a:xfrm>
              <a:off x="1953119" y="3513996"/>
              <a:ext cx="173967" cy="329805"/>
            </a:xfrm>
            <a:prstGeom prst="downArrow">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endParaRPr lang="de-DE" sz="1000" b="1" kern="0" dirty="0" err="1" smtClean="0">
                <a:solidFill>
                  <a:schemeClr val="bg1"/>
                </a:solidFill>
              </a:endParaRPr>
            </a:p>
          </p:txBody>
        </p:sp>
        <p:sp>
          <p:nvSpPr>
            <p:cNvPr id="57" name="Pfeil nach unten 56"/>
            <p:cNvSpPr/>
            <p:nvPr/>
          </p:nvSpPr>
          <p:spPr>
            <a:xfrm>
              <a:off x="3031642" y="3513996"/>
              <a:ext cx="173967" cy="329805"/>
            </a:xfrm>
            <a:prstGeom prst="downArrow">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endParaRPr lang="de-DE" sz="1000" b="1" kern="0" dirty="0" err="1" smtClean="0">
                <a:solidFill>
                  <a:schemeClr val="bg1"/>
                </a:solidFill>
              </a:endParaRPr>
            </a:p>
          </p:txBody>
        </p:sp>
        <p:grpSp>
          <p:nvGrpSpPr>
            <p:cNvPr id="58" name="Gruppieren 149"/>
            <p:cNvGrpSpPr/>
            <p:nvPr/>
          </p:nvGrpSpPr>
          <p:grpSpPr>
            <a:xfrm>
              <a:off x="630080" y="2959836"/>
              <a:ext cx="468267" cy="504056"/>
              <a:chOff x="-577278" y="2928327"/>
              <a:chExt cx="756790" cy="857330"/>
            </a:xfrm>
          </p:grpSpPr>
          <p:sp>
            <p:nvSpPr>
              <p:cNvPr id="67" name="Folded Corner 22"/>
              <p:cNvSpPr/>
              <p:nvPr/>
            </p:nvSpPr>
            <p:spPr bwMode="auto">
              <a:xfrm>
                <a:off x="-577278" y="2928327"/>
                <a:ext cx="612774" cy="716697"/>
              </a:xfrm>
              <a:prstGeom prst="foldedCorner">
                <a:avLst/>
              </a:prstGeom>
              <a:solidFill>
                <a:srgbClr val="DBE6F1"/>
              </a:solidFill>
              <a:ln w="12700" cap="flat" cmpd="sng" algn="ctr">
                <a:solidFill>
                  <a:schemeClr val="bg1">
                    <a:lumMod val="7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chemeClr val="bg1">
                        <a:lumMod val="50000"/>
                      </a:schemeClr>
                    </a:solidFill>
                    <a:effectLst/>
                    <a:uLnTx/>
                    <a:uFillTx/>
                    <a:latin typeface="Arial"/>
                    <a:ea typeface="+mn-ea"/>
                    <a:cs typeface="+mn-cs"/>
                  </a:rPr>
                  <a:t>.</a:t>
                </a:r>
                <a:r>
                  <a:rPr kumimoji="0" lang="en-US" sz="800" b="1" i="0" u="none" strike="noStrike" kern="0" cap="none" spc="0" normalizeH="0" baseline="0" noProof="0" dirty="0" err="1" smtClean="0">
                    <a:ln>
                      <a:noFill/>
                    </a:ln>
                    <a:solidFill>
                      <a:schemeClr val="bg1">
                        <a:lumMod val="50000"/>
                      </a:schemeClr>
                    </a:solidFill>
                    <a:effectLst/>
                    <a:uLnTx/>
                    <a:uFillTx/>
                    <a:latin typeface="Arial"/>
                    <a:ea typeface="+mn-ea"/>
                    <a:cs typeface="+mn-cs"/>
                  </a:rPr>
                  <a:t>arxml</a:t>
                </a:r>
                <a:endParaRPr kumimoji="0" lang="en-US" sz="800" b="1" i="0" u="none" strike="noStrike" kern="0" cap="none" spc="0" normalizeH="0" baseline="0" noProof="0" dirty="0">
                  <a:ln>
                    <a:noFill/>
                  </a:ln>
                  <a:solidFill>
                    <a:schemeClr val="bg1">
                      <a:lumMod val="50000"/>
                    </a:schemeClr>
                  </a:solidFill>
                  <a:effectLst/>
                  <a:uLnTx/>
                  <a:uFillTx/>
                  <a:latin typeface="Arial"/>
                  <a:ea typeface="+mn-ea"/>
                  <a:cs typeface="+mn-cs"/>
                </a:endParaRPr>
              </a:p>
            </p:txBody>
          </p:sp>
          <p:sp>
            <p:nvSpPr>
              <p:cNvPr id="68" name="Folded Corner 22"/>
              <p:cNvSpPr/>
              <p:nvPr/>
            </p:nvSpPr>
            <p:spPr bwMode="auto">
              <a:xfrm>
                <a:off x="-505270" y="3000335"/>
                <a:ext cx="612774" cy="716697"/>
              </a:xfrm>
              <a:prstGeom prst="foldedCorner">
                <a:avLst/>
              </a:prstGeom>
              <a:solidFill>
                <a:srgbClr val="DBE6F1"/>
              </a:solidFill>
              <a:ln w="12700" cap="flat" cmpd="sng" algn="ctr">
                <a:solidFill>
                  <a:schemeClr val="bg1">
                    <a:lumMod val="7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chemeClr val="bg1">
                        <a:lumMod val="50000"/>
                      </a:schemeClr>
                    </a:solidFill>
                    <a:effectLst/>
                    <a:uLnTx/>
                    <a:uFillTx/>
                    <a:latin typeface="Arial"/>
                    <a:ea typeface="+mn-ea"/>
                    <a:cs typeface="+mn-cs"/>
                  </a:rPr>
                  <a:t>.</a:t>
                </a:r>
                <a:r>
                  <a:rPr kumimoji="0" lang="en-US" sz="800" b="1" i="0" u="none" strike="noStrike" kern="0" cap="none" spc="0" normalizeH="0" baseline="0" noProof="0" dirty="0" err="1" smtClean="0">
                    <a:ln>
                      <a:noFill/>
                    </a:ln>
                    <a:solidFill>
                      <a:schemeClr val="bg1">
                        <a:lumMod val="50000"/>
                      </a:schemeClr>
                    </a:solidFill>
                    <a:effectLst/>
                    <a:uLnTx/>
                    <a:uFillTx/>
                    <a:latin typeface="Arial"/>
                    <a:ea typeface="+mn-ea"/>
                    <a:cs typeface="+mn-cs"/>
                  </a:rPr>
                  <a:t>arxml</a:t>
                </a:r>
                <a:endParaRPr kumimoji="0" lang="en-US" sz="800" b="1" i="0" u="none" strike="noStrike" kern="0" cap="none" spc="0" normalizeH="0" baseline="0" noProof="0" dirty="0">
                  <a:ln>
                    <a:noFill/>
                  </a:ln>
                  <a:solidFill>
                    <a:schemeClr val="bg1">
                      <a:lumMod val="50000"/>
                    </a:schemeClr>
                  </a:solidFill>
                  <a:effectLst/>
                  <a:uLnTx/>
                  <a:uFillTx/>
                  <a:latin typeface="Arial"/>
                  <a:ea typeface="+mn-ea"/>
                  <a:cs typeface="+mn-cs"/>
                </a:endParaRPr>
              </a:p>
            </p:txBody>
          </p:sp>
          <p:sp>
            <p:nvSpPr>
              <p:cNvPr id="69" name="Folded Corner 22"/>
              <p:cNvSpPr/>
              <p:nvPr/>
            </p:nvSpPr>
            <p:spPr bwMode="auto">
              <a:xfrm>
                <a:off x="-433262" y="3068960"/>
                <a:ext cx="612774" cy="716697"/>
              </a:xfrm>
              <a:prstGeom prst="foldedCorner">
                <a:avLst/>
              </a:prstGeom>
              <a:solidFill>
                <a:srgbClr val="DBE6F1"/>
              </a:solidFill>
              <a:ln w="12700" cap="flat" cmpd="sng" algn="ctr">
                <a:solidFill>
                  <a:schemeClr val="bg1">
                    <a:lumMod val="7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chemeClr val="bg1">
                        <a:lumMod val="50000"/>
                      </a:schemeClr>
                    </a:solidFill>
                    <a:effectLst/>
                    <a:uLnTx/>
                    <a:uFillTx/>
                    <a:latin typeface="Arial"/>
                    <a:ea typeface="+mn-ea"/>
                    <a:cs typeface="+mn-cs"/>
                  </a:rPr>
                  <a:t>.</a:t>
                </a:r>
                <a:r>
                  <a:rPr kumimoji="0" lang="en-US" sz="800" b="1" i="0" u="none" strike="noStrike" kern="0" cap="none" spc="0" normalizeH="0" baseline="0" noProof="0" dirty="0" err="1" smtClean="0">
                    <a:ln>
                      <a:noFill/>
                    </a:ln>
                    <a:solidFill>
                      <a:schemeClr val="bg1">
                        <a:lumMod val="50000"/>
                      </a:schemeClr>
                    </a:solidFill>
                    <a:effectLst/>
                    <a:uLnTx/>
                    <a:uFillTx/>
                    <a:latin typeface="Arial"/>
                    <a:ea typeface="+mn-ea"/>
                    <a:cs typeface="+mn-cs"/>
                  </a:rPr>
                  <a:t>ar</a:t>
                </a:r>
                <a:endParaRPr kumimoji="0" lang="en-US" sz="800" b="1" i="0" u="none" strike="noStrike" kern="0" cap="none" spc="0" normalizeH="0" baseline="0" noProof="0" dirty="0" smtClean="0">
                  <a:ln>
                    <a:noFill/>
                  </a:ln>
                  <a:solidFill>
                    <a:schemeClr val="bg1">
                      <a:lumMod val="50000"/>
                    </a:schemeClr>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chemeClr val="bg1">
                        <a:lumMod val="50000"/>
                      </a:schemeClr>
                    </a:solidFill>
                    <a:effectLst/>
                    <a:uLnTx/>
                    <a:uFillTx/>
                    <a:latin typeface="Arial"/>
                    <a:ea typeface="+mn-ea"/>
                    <a:cs typeface="+mn-cs"/>
                  </a:rPr>
                  <a:t>xml</a:t>
                </a:r>
                <a:endParaRPr kumimoji="0" lang="en-US" sz="800" b="1" i="0" u="none" strike="noStrike" kern="0" cap="none" spc="0" normalizeH="0" baseline="0" noProof="0" dirty="0">
                  <a:ln>
                    <a:noFill/>
                  </a:ln>
                  <a:solidFill>
                    <a:schemeClr val="bg1">
                      <a:lumMod val="50000"/>
                    </a:schemeClr>
                  </a:solidFill>
                  <a:effectLst/>
                  <a:uLnTx/>
                  <a:uFillTx/>
                  <a:latin typeface="Arial"/>
                  <a:ea typeface="+mn-ea"/>
                  <a:cs typeface="+mn-cs"/>
                </a:endParaRPr>
              </a:p>
            </p:txBody>
          </p:sp>
        </p:grpSp>
        <p:sp>
          <p:nvSpPr>
            <p:cNvPr id="59" name="Pfeil nach unten 58"/>
            <p:cNvSpPr/>
            <p:nvPr/>
          </p:nvSpPr>
          <p:spPr>
            <a:xfrm>
              <a:off x="2484588" y="2343960"/>
              <a:ext cx="253580" cy="486704"/>
            </a:xfrm>
            <a:prstGeom prst="downArrow">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endParaRPr lang="de-DE" sz="1000" b="1" kern="0" dirty="0" err="1" smtClean="0">
                <a:solidFill>
                  <a:schemeClr val="bg1"/>
                </a:solidFill>
              </a:endParaRPr>
            </a:p>
          </p:txBody>
        </p:sp>
        <p:grpSp>
          <p:nvGrpSpPr>
            <p:cNvPr id="60" name="Gruppieren 160"/>
            <p:cNvGrpSpPr/>
            <p:nvPr/>
          </p:nvGrpSpPr>
          <p:grpSpPr>
            <a:xfrm>
              <a:off x="4064647" y="2998851"/>
              <a:ext cx="468267" cy="504056"/>
              <a:chOff x="-577278" y="2928327"/>
              <a:chExt cx="756790" cy="857330"/>
            </a:xfrm>
          </p:grpSpPr>
          <p:sp>
            <p:nvSpPr>
              <p:cNvPr id="64" name="Folded Corner 22"/>
              <p:cNvSpPr/>
              <p:nvPr/>
            </p:nvSpPr>
            <p:spPr bwMode="auto">
              <a:xfrm>
                <a:off x="-577278" y="2928327"/>
                <a:ext cx="612774" cy="716697"/>
              </a:xfrm>
              <a:prstGeom prst="foldedCorner">
                <a:avLst/>
              </a:prstGeom>
              <a:solidFill>
                <a:srgbClr val="DBE6F1"/>
              </a:solidFill>
              <a:ln w="12700" cap="flat" cmpd="sng" algn="ctr">
                <a:solidFill>
                  <a:schemeClr val="bg1">
                    <a:lumMod val="7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chemeClr val="bg1">
                        <a:lumMod val="50000"/>
                      </a:schemeClr>
                    </a:solidFill>
                    <a:effectLst/>
                    <a:uLnTx/>
                    <a:uFillTx/>
                    <a:latin typeface="Arial"/>
                    <a:ea typeface="+mn-ea"/>
                    <a:cs typeface="+mn-cs"/>
                  </a:rPr>
                  <a:t>.</a:t>
                </a:r>
                <a:r>
                  <a:rPr kumimoji="0" lang="en-US" sz="800" b="1" i="0" u="none" strike="noStrike" kern="0" cap="none" spc="0" normalizeH="0" baseline="0" noProof="0" dirty="0" err="1" smtClean="0">
                    <a:ln>
                      <a:noFill/>
                    </a:ln>
                    <a:solidFill>
                      <a:schemeClr val="bg1">
                        <a:lumMod val="50000"/>
                      </a:schemeClr>
                    </a:solidFill>
                    <a:effectLst/>
                    <a:uLnTx/>
                    <a:uFillTx/>
                    <a:latin typeface="Arial"/>
                    <a:ea typeface="+mn-ea"/>
                    <a:cs typeface="+mn-cs"/>
                  </a:rPr>
                  <a:t>arxml</a:t>
                </a:r>
                <a:endParaRPr kumimoji="0" lang="en-US" sz="800" b="1" i="0" u="none" strike="noStrike" kern="0" cap="none" spc="0" normalizeH="0" baseline="0" noProof="0" dirty="0">
                  <a:ln>
                    <a:noFill/>
                  </a:ln>
                  <a:solidFill>
                    <a:schemeClr val="bg1">
                      <a:lumMod val="50000"/>
                    </a:schemeClr>
                  </a:solidFill>
                  <a:effectLst/>
                  <a:uLnTx/>
                  <a:uFillTx/>
                  <a:latin typeface="Arial"/>
                  <a:ea typeface="+mn-ea"/>
                  <a:cs typeface="+mn-cs"/>
                </a:endParaRPr>
              </a:p>
            </p:txBody>
          </p:sp>
          <p:sp>
            <p:nvSpPr>
              <p:cNvPr id="65" name="Folded Corner 22"/>
              <p:cNvSpPr/>
              <p:nvPr/>
            </p:nvSpPr>
            <p:spPr bwMode="auto">
              <a:xfrm>
                <a:off x="-505270" y="3000335"/>
                <a:ext cx="612774" cy="716697"/>
              </a:xfrm>
              <a:prstGeom prst="foldedCorner">
                <a:avLst/>
              </a:prstGeom>
              <a:solidFill>
                <a:srgbClr val="DBE6F1"/>
              </a:solidFill>
              <a:ln w="12700" cap="flat" cmpd="sng" algn="ctr">
                <a:solidFill>
                  <a:schemeClr val="bg1">
                    <a:lumMod val="7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chemeClr val="bg1">
                        <a:lumMod val="50000"/>
                      </a:schemeClr>
                    </a:solidFill>
                    <a:effectLst/>
                    <a:uLnTx/>
                    <a:uFillTx/>
                    <a:latin typeface="Arial"/>
                    <a:ea typeface="+mn-ea"/>
                    <a:cs typeface="+mn-cs"/>
                  </a:rPr>
                  <a:t>.</a:t>
                </a:r>
                <a:r>
                  <a:rPr kumimoji="0" lang="en-US" sz="800" b="1" i="0" u="none" strike="noStrike" kern="0" cap="none" spc="0" normalizeH="0" baseline="0" noProof="0" dirty="0" err="1" smtClean="0">
                    <a:ln>
                      <a:noFill/>
                    </a:ln>
                    <a:solidFill>
                      <a:schemeClr val="bg1">
                        <a:lumMod val="50000"/>
                      </a:schemeClr>
                    </a:solidFill>
                    <a:effectLst/>
                    <a:uLnTx/>
                    <a:uFillTx/>
                    <a:latin typeface="Arial"/>
                    <a:ea typeface="+mn-ea"/>
                    <a:cs typeface="+mn-cs"/>
                  </a:rPr>
                  <a:t>arxml</a:t>
                </a:r>
                <a:endParaRPr kumimoji="0" lang="en-US" sz="800" b="1" i="0" u="none" strike="noStrike" kern="0" cap="none" spc="0" normalizeH="0" baseline="0" noProof="0" dirty="0">
                  <a:ln>
                    <a:noFill/>
                  </a:ln>
                  <a:solidFill>
                    <a:schemeClr val="bg1">
                      <a:lumMod val="50000"/>
                    </a:schemeClr>
                  </a:solidFill>
                  <a:effectLst/>
                  <a:uLnTx/>
                  <a:uFillTx/>
                  <a:latin typeface="Arial"/>
                  <a:ea typeface="+mn-ea"/>
                  <a:cs typeface="+mn-cs"/>
                </a:endParaRPr>
              </a:p>
            </p:txBody>
          </p:sp>
          <p:sp>
            <p:nvSpPr>
              <p:cNvPr id="66" name="Folded Corner 22"/>
              <p:cNvSpPr/>
              <p:nvPr/>
            </p:nvSpPr>
            <p:spPr bwMode="auto">
              <a:xfrm>
                <a:off x="-433262" y="3068960"/>
                <a:ext cx="612774" cy="716697"/>
              </a:xfrm>
              <a:prstGeom prst="foldedCorner">
                <a:avLst/>
              </a:prstGeom>
              <a:solidFill>
                <a:srgbClr val="DBE6F1"/>
              </a:solidFill>
              <a:ln w="12700" cap="flat" cmpd="sng" algn="ctr">
                <a:solidFill>
                  <a:schemeClr val="bg1">
                    <a:lumMod val="7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chemeClr val="bg1">
                        <a:lumMod val="50000"/>
                      </a:schemeClr>
                    </a:solidFill>
                    <a:effectLst/>
                    <a:uLnTx/>
                    <a:uFillTx/>
                    <a:latin typeface="Arial"/>
                    <a:ea typeface="+mn-ea"/>
                    <a:cs typeface="+mn-cs"/>
                  </a:rPr>
                  <a:t>.</a:t>
                </a:r>
                <a:r>
                  <a:rPr kumimoji="0" lang="en-US" sz="800" b="1" i="0" u="none" strike="noStrike" kern="0" cap="none" spc="0" normalizeH="0" baseline="0" noProof="0" dirty="0" err="1" smtClean="0">
                    <a:ln>
                      <a:noFill/>
                    </a:ln>
                    <a:solidFill>
                      <a:schemeClr val="bg1">
                        <a:lumMod val="50000"/>
                      </a:schemeClr>
                    </a:solidFill>
                    <a:effectLst/>
                    <a:uLnTx/>
                    <a:uFillTx/>
                    <a:latin typeface="Arial"/>
                    <a:ea typeface="+mn-ea"/>
                    <a:cs typeface="+mn-cs"/>
                  </a:rPr>
                  <a:t>ar</a:t>
                </a:r>
                <a:endParaRPr kumimoji="0" lang="en-US" sz="800" b="1" i="0" u="none" strike="noStrike" kern="0" cap="none" spc="0" normalizeH="0" baseline="0" noProof="0" dirty="0" smtClean="0">
                  <a:ln>
                    <a:noFill/>
                  </a:ln>
                  <a:solidFill>
                    <a:schemeClr val="bg1">
                      <a:lumMod val="50000"/>
                    </a:schemeClr>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chemeClr val="bg1">
                        <a:lumMod val="50000"/>
                      </a:schemeClr>
                    </a:solidFill>
                    <a:effectLst/>
                    <a:uLnTx/>
                    <a:uFillTx/>
                    <a:latin typeface="Arial"/>
                    <a:ea typeface="+mn-ea"/>
                    <a:cs typeface="+mn-cs"/>
                  </a:rPr>
                  <a:t>xml</a:t>
                </a:r>
                <a:endParaRPr kumimoji="0" lang="en-US" sz="800" b="1" i="0" u="none" strike="noStrike" kern="0" cap="none" spc="0" normalizeH="0" baseline="0" noProof="0" dirty="0">
                  <a:ln>
                    <a:noFill/>
                  </a:ln>
                  <a:solidFill>
                    <a:schemeClr val="bg1">
                      <a:lumMod val="50000"/>
                    </a:schemeClr>
                  </a:solidFill>
                  <a:effectLst/>
                  <a:uLnTx/>
                  <a:uFillTx/>
                  <a:latin typeface="Arial"/>
                  <a:ea typeface="+mn-ea"/>
                  <a:cs typeface="+mn-cs"/>
                </a:endParaRPr>
              </a:p>
            </p:txBody>
          </p:sp>
        </p:grpSp>
        <p:pic>
          <p:nvPicPr>
            <p:cNvPr id="61" name="Picture 27" descr="C:\Documents and Settings\qx87822\Local Settings\Temporary Internet Files\Content.IE5\0DUZK9MR\MCj04326310000[1].png"/>
            <p:cNvPicPr>
              <a:picLocks noChangeAspect="1" noChangeArrowheads="1"/>
            </p:cNvPicPr>
            <p:nvPr/>
          </p:nvPicPr>
          <p:blipFill>
            <a:blip r:embed="rId4">
              <a:lum bright="-40000" contrast="-10000"/>
              <a:grayscl/>
              <a:biLevel thresh="50000"/>
            </a:blip>
            <a:srcRect/>
            <a:stretch>
              <a:fillRect/>
            </a:stretch>
          </p:blipFill>
          <p:spPr bwMode="auto">
            <a:xfrm flipH="1">
              <a:off x="1691680" y="3068960"/>
              <a:ext cx="264799" cy="264799"/>
            </a:xfrm>
            <a:prstGeom prst="rect">
              <a:avLst/>
            </a:prstGeom>
            <a:noFill/>
            <a:ln w="9525">
              <a:noFill/>
              <a:miter lim="800000"/>
              <a:headEnd/>
              <a:tailEnd/>
            </a:ln>
          </p:spPr>
        </p:pic>
        <p:sp>
          <p:nvSpPr>
            <p:cNvPr id="62" name="Rectangle 43"/>
            <p:cNvSpPr/>
            <p:nvPr/>
          </p:nvSpPr>
          <p:spPr>
            <a:xfrm>
              <a:off x="1570469" y="3002172"/>
              <a:ext cx="2023959" cy="461720"/>
            </a:xfrm>
            <a:prstGeom prst="rect">
              <a:avLst/>
            </a:prstGeom>
            <a:noFill/>
            <a:ln w="12700" cap="flat" cmpd="sng" algn="ctr">
              <a:solidFill>
                <a:srgbClr val="DDDDD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63" name="Textfeld 62"/>
            <p:cNvSpPr txBox="1"/>
            <p:nvPr/>
          </p:nvSpPr>
          <p:spPr>
            <a:xfrm>
              <a:off x="1986295" y="3068960"/>
              <a:ext cx="1608133" cy="369332"/>
            </a:xfrm>
            <a:prstGeom prst="rect">
              <a:avLst/>
            </a:prstGeom>
            <a:noFill/>
          </p:spPr>
          <p:txBody>
            <a:bodyPr wrap="none" rtlCol="0">
              <a:spAutoFit/>
            </a:bodyPr>
            <a:lstStyle/>
            <a:p>
              <a:r>
                <a:rPr lang="en-US" sz="900" dirty="0" smtClean="0"/>
                <a:t>Tool supporting deployment</a:t>
              </a:r>
            </a:p>
            <a:p>
              <a:r>
                <a:rPr lang="en-US" sz="900" dirty="0" smtClean="0"/>
                <a:t>of SW components</a:t>
              </a:r>
              <a:endParaRPr lang="en-US" sz="900" dirty="0"/>
            </a:p>
          </p:txBody>
        </p:sp>
      </p:gr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B7223074-4D72-465E-909D-7D1DBB514C91}" type="datetime3">
              <a:rPr lang="en-US" noProof="0" smtClean="0"/>
              <a:pPr/>
              <a:t>6 January 2016</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12</a:t>
            </a:fld>
            <a:endParaRPr lang="en-US" noProof="0"/>
          </a:p>
        </p:txBody>
      </p:sp>
      <p:sp>
        <p:nvSpPr>
          <p:cNvPr id="6" name="Fußzeilenplatzhalter 5"/>
          <p:cNvSpPr>
            <a:spLocks noGrp="1"/>
          </p:cNvSpPr>
          <p:nvPr>
            <p:ph type="ftr" sz="quarter" idx="12"/>
          </p:nvPr>
        </p:nvSpPr>
        <p:spPr/>
        <p:txBody>
          <a:bodyPr/>
          <a:lstStyle/>
          <a:p>
            <a:r>
              <a:rPr lang="en-US" noProof="0" smtClean="0"/>
              <a:t>Author, © Continental AG</a:t>
            </a:r>
            <a:endParaRPr lang="en-US" noProof="0"/>
          </a:p>
        </p:txBody>
      </p:sp>
      <p:sp>
        <p:nvSpPr>
          <p:cNvPr id="7" name="Titel 12"/>
          <p:cNvSpPr>
            <a:spLocks noGrp="1"/>
          </p:cNvSpPr>
          <p:nvPr>
            <p:ph type="title"/>
          </p:nvPr>
        </p:nvSpPr>
        <p:spPr>
          <a:xfrm>
            <a:off x="251520" y="296862"/>
            <a:ext cx="8353425" cy="719137"/>
          </a:xfrm>
        </p:spPr>
        <p:txBody>
          <a:bodyPr/>
          <a:lstStyle/>
          <a:p>
            <a:r>
              <a:rPr lang="en-US" dirty="0" smtClean="0"/>
              <a:t>Methodology overview			</a:t>
            </a:r>
            <a:br>
              <a:rPr lang="en-US" dirty="0" smtClean="0"/>
            </a:br>
            <a:r>
              <a:rPr lang="en-US" sz="2000" b="0" dirty="0" smtClean="0">
                <a:solidFill>
                  <a:schemeClr val="tx1"/>
                </a:solidFill>
              </a:rPr>
              <a:t>Basic SW module configuration</a:t>
            </a:r>
            <a:endParaRPr lang="en-US" b="0" dirty="0">
              <a:solidFill>
                <a:schemeClr val="tx1"/>
              </a:solidFill>
            </a:endParaRPr>
          </a:p>
        </p:txBody>
      </p:sp>
      <p:grpSp>
        <p:nvGrpSpPr>
          <p:cNvPr id="8" name="Gruppieren 1333"/>
          <p:cNvGrpSpPr/>
          <p:nvPr/>
        </p:nvGrpSpPr>
        <p:grpSpPr>
          <a:xfrm>
            <a:off x="5837664" y="1217937"/>
            <a:ext cx="3198832" cy="4406533"/>
            <a:chOff x="5620217" y="1167184"/>
            <a:chExt cx="3198832" cy="4406533"/>
          </a:xfrm>
        </p:grpSpPr>
        <p:grpSp>
          <p:nvGrpSpPr>
            <p:cNvPr id="9" name="Gruppieren 1332"/>
            <p:cNvGrpSpPr/>
            <p:nvPr/>
          </p:nvGrpSpPr>
          <p:grpSpPr>
            <a:xfrm>
              <a:off x="5620217" y="1167184"/>
              <a:ext cx="3047042" cy="257403"/>
              <a:chOff x="5549882" y="1292224"/>
              <a:chExt cx="3047042" cy="257403"/>
            </a:xfrm>
          </p:grpSpPr>
          <p:sp>
            <p:nvSpPr>
              <p:cNvPr id="37" name="Text Box 257"/>
              <p:cNvSpPr txBox="1">
                <a:spLocks noChangeArrowheads="1"/>
              </p:cNvSpPr>
              <p:nvPr/>
            </p:nvSpPr>
            <p:spPr bwMode="auto">
              <a:xfrm>
                <a:off x="5771781" y="1292224"/>
                <a:ext cx="2825143" cy="257403"/>
              </a:xfrm>
              <a:prstGeom prst="rect">
                <a:avLst/>
              </a:prstGeom>
              <a:noFill/>
              <a:ln w="9525">
                <a:noFill/>
                <a:miter lim="800000"/>
                <a:headEnd/>
                <a:tailEnd/>
              </a:ln>
            </p:spPr>
            <p:txBody>
              <a:bodyPr wrap="square" lIns="87272" tIns="43637" rIns="87272" bIns="43637">
                <a:spAutoFit/>
              </a:bodyPr>
              <a:lstStyle/>
              <a:p>
                <a:pPr marL="0" marR="0" lvl="0" indent="0" algn="l" defTabSz="873125"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dirty="0" smtClean="0">
                    <a:ln>
                      <a:noFill/>
                    </a:ln>
                    <a:solidFill>
                      <a:sysClr val="windowText" lastClr="000000"/>
                    </a:solidFill>
                    <a:effectLst/>
                    <a:uLnTx/>
                    <a:uFillTx/>
                  </a:rPr>
                  <a:t>Description of Application SW Components</a:t>
                </a:r>
                <a:endParaRPr kumimoji="0" lang="en-US" sz="1050" b="0" i="0" u="none" strike="noStrike" kern="0" cap="none" spc="0" normalizeH="0" baseline="0" dirty="0">
                  <a:ln>
                    <a:noFill/>
                  </a:ln>
                  <a:solidFill>
                    <a:sysClr val="windowText" lastClr="000000"/>
                  </a:solidFill>
                  <a:effectLst/>
                  <a:uLnTx/>
                  <a:uFillTx/>
                </a:endParaRPr>
              </a:p>
            </p:txBody>
          </p:sp>
          <p:sp>
            <p:nvSpPr>
              <p:cNvPr id="38" name="Oval 258"/>
              <p:cNvSpPr>
                <a:spLocks noChangeArrowheads="1"/>
              </p:cNvSpPr>
              <p:nvPr/>
            </p:nvSpPr>
            <p:spPr bwMode="auto">
              <a:xfrm>
                <a:off x="5549882" y="1292224"/>
                <a:ext cx="221899" cy="238968"/>
              </a:xfrm>
              <a:prstGeom prst="ellipse">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marL="0" marR="0" lvl="0" indent="0" algn="ctr" defTabSz="873125" eaLnBrk="1" fontAlgn="auto" latinLnBrk="0" hangingPunct="1">
                  <a:lnSpc>
                    <a:spcPct val="100000"/>
                  </a:lnSpc>
                  <a:spcBef>
                    <a:spcPts val="0"/>
                  </a:spcBef>
                  <a:spcAft>
                    <a:spcPct val="0"/>
                  </a:spcAft>
                  <a:buClrTx/>
                  <a:buSzTx/>
                  <a:buFontTx/>
                  <a:buNone/>
                  <a:tabLst/>
                  <a:defRPr/>
                </a:pPr>
                <a:r>
                  <a:rPr kumimoji="0" lang="en-US" sz="1000" b="1" i="0" u="none" strike="noStrike" kern="0" cap="none" spc="0" normalizeH="0" baseline="0" dirty="0" smtClean="0">
                    <a:ln>
                      <a:noFill/>
                    </a:ln>
                    <a:solidFill>
                      <a:schemeClr val="bg1"/>
                    </a:solidFill>
                    <a:effectLst/>
                    <a:uLnTx/>
                    <a:uFillTx/>
                  </a:rPr>
                  <a:t>1</a:t>
                </a:r>
                <a:endParaRPr kumimoji="0" lang="en-US" sz="1000" b="1" i="0" u="none" strike="noStrike" kern="0" cap="none" spc="0" normalizeH="0" baseline="0" dirty="0">
                  <a:ln>
                    <a:noFill/>
                  </a:ln>
                  <a:solidFill>
                    <a:schemeClr val="bg1"/>
                  </a:solidFill>
                  <a:effectLst/>
                  <a:uLnTx/>
                  <a:uFillTx/>
                </a:endParaRPr>
              </a:p>
            </p:txBody>
          </p:sp>
        </p:grpSp>
        <p:grpSp>
          <p:nvGrpSpPr>
            <p:cNvPr id="10" name="Gruppieren 1331"/>
            <p:cNvGrpSpPr/>
            <p:nvPr/>
          </p:nvGrpSpPr>
          <p:grpSpPr>
            <a:xfrm>
              <a:off x="5620217" y="1590581"/>
              <a:ext cx="3198832" cy="257403"/>
              <a:chOff x="5549882" y="1749153"/>
              <a:chExt cx="3198832" cy="257403"/>
            </a:xfrm>
          </p:grpSpPr>
          <p:sp>
            <p:nvSpPr>
              <p:cNvPr id="35" name="Text Box 260"/>
              <p:cNvSpPr txBox="1">
                <a:spLocks noChangeArrowheads="1"/>
              </p:cNvSpPr>
              <p:nvPr/>
            </p:nvSpPr>
            <p:spPr bwMode="auto">
              <a:xfrm>
                <a:off x="5771782" y="1749153"/>
                <a:ext cx="2976932" cy="257403"/>
              </a:xfrm>
              <a:prstGeom prst="rect">
                <a:avLst/>
              </a:prstGeom>
              <a:noFill/>
              <a:ln w="9525">
                <a:noFill/>
                <a:miter lim="800000"/>
                <a:headEnd/>
                <a:tailEnd/>
              </a:ln>
            </p:spPr>
            <p:txBody>
              <a:bodyPr wrap="square" lIns="87272" tIns="43637" rIns="87272" bIns="43637">
                <a:spAutoFit/>
              </a:bodyPr>
              <a:lstStyle/>
              <a:p>
                <a:pPr marL="0" marR="0" lvl="0" indent="0" algn="l" defTabSz="873125"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smtClean="0">
                    <a:ln>
                      <a:noFill/>
                    </a:ln>
                    <a:solidFill>
                      <a:sysClr val="windowText" lastClr="000000"/>
                    </a:solidFill>
                    <a:effectLst/>
                    <a:uLnTx/>
                    <a:uFillTx/>
                  </a:rPr>
                  <a:t>Integration of SWC into Virtual Functional Bus</a:t>
                </a:r>
                <a:endParaRPr kumimoji="0" lang="en-US" sz="1050" b="0" i="0" u="none" strike="noStrike" kern="0" cap="none" spc="0" normalizeH="0" baseline="0">
                  <a:ln>
                    <a:noFill/>
                  </a:ln>
                  <a:solidFill>
                    <a:sysClr val="windowText" lastClr="000000"/>
                  </a:solidFill>
                  <a:effectLst/>
                  <a:uLnTx/>
                  <a:uFillTx/>
                </a:endParaRPr>
              </a:p>
            </p:txBody>
          </p:sp>
          <p:sp>
            <p:nvSpPr>
              <p:cNvPr id="36" name="Oval 261"/>
              <p:cNvSpPr>
                <a:spLocks noChangeArrowheads="1"/>
              </p:cNvSpPr>
              <p:nvPr/>
            </p:nvSpPr>
            <p:spPr bwMode="auto">
              <a:xfrm>
                <a:off x="5549882" y="1749153"/>
                <a:ext cx="221899" cy="238968"/>
              </a:xfrm>
              <a:prstGeom prst="ellipse">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r>
                  <a:rPr lang="en-US" sz="1000" b="1" kern="0" smtClean="0">
                    <a:solidFill>
                      <a:schemeClr val="bg1"/>
                    </a:solidFill>
                  </a:rPr>
                  <a:t>2</a:t>
                </a:r>
                <a:endParaRPr lang="en-US" sz="1000" b="1" kern="0">
                  <a:solidFill>
                    <a:schemeClr val="bg1"/>
                  </a:solidFill>
                </a:endParaRPr>
              </a:p>
            </p:txBody>
          </p:sp>
        </p:grpSp>
        <p:grpSp>
          <p:nvGrpSpPr>
            <p:cNvPr id="11" name="Gruppieren 1330"/>
            <p:cNvGrpSpPr/>
            <p:nvPr/>
          </p:nvGrpSpPr>
          <p:grpSpPr>
            <a:xfrm>
              <a:off x="5620217" y="2013978"/>
              <a:ext cx="3047042" cy="257403"/>
              <a:chOff x="5549882" y="2225777"/>
              <a:chExt cx="3047042" cy="257403"/>
            </a:xfrm>
          </p:grpSpPr>
          <p:sp>
            <p:nvSpPr>
              <p:cNvPr id="33" name="Text Box 263"/>
              <p:cNvSpPr txBox="1">
                <a:spLocks noChangeArrowheads="1"/>
              </p:cNvSpPr>
              <p:nvPr/>
            </p:nvSpPr>
            <p:spPr bwMode="auto">
              <a:xfrm>
                <a:off x="5771781" y="2225777"/>
                <a:ext cx="2825143" cy="257403"/>
              </a:xfrm>
              <a:prstGeom prst="rect">
                <a:avLst/>
              </a:prstGeom>
              <a:noFill/>
              <a:ln w="9525">
                <a:noFill/>
                <a:miter lim="800000"/>
                <a:headEnd/>
                <a:tailEnd/>
              </a:ln>
            </p:spPr>
            <p:txBody>
              <a:bodyPr wrap="square" lIns="87272" tIns="43637" rIns="87272" bIns="43637">
                <a:spAutoFit/>
              </a:bodyPr>
              <a:lstStyle/>
              <a:p>
                <a:pPr marL="0" marR="0" lvl="0" indent="0" algn="l" defTabSz="873125"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smtClean="0">
                    <a:ln>
                      <a:noFill/>
                    </a:ln>
                    <a:solidFill>
                      <a:sysClr val="windowText" lastClr="000000"/>
                    </a:solidFill>
                    <a:effectLst/>
                    <a:uLnTx/>
                    <a:uFillTx/>
                  </a:rPr>
                  <a:t>Description of ECU resources</a:t>
                </a:r>
                <a:endParaRPr kumimoji="0" lang="en-US" sz="1050" b="0" i="0" u="none" strike="noStrike" kern="0" cap="none" spc="0" normalizeH="0" baseline="0">
                  <a:ln>
                    <a:noFill/>
                  </a:ln>
                  <a:solidFill>
                    <a:sysClr val="windowText" lastClr="000000"/>
                  </a:solidFill>
                  <a:effectLst/>
                  <a:uLnTx/>
                  <a:uFillTx/>
                </a:endParaRPr>
              </a:p>
            </p:txBody>
          </p:sp>
          <p:sp>
            <p:nvSpPr>
              <p:cNvPr id="34" name="Oval 264"/>
              <p:cNvSpPr>
                <a:spLocks noChangeArrowheads="1"/>
              </p:cNvSpPr>
              <p:nvPr/>
            </p:nvSpPr>
            <p:spPr bwMode="auto">
              <a:xfrm>
                <a:off x="5549882" y="2225777"/>
                <a:ext cx="221899" cy="238968"/>
              </a:xfrm>
              <a:prstGeom prst="ellipse">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marR="0" lvl="0" indent="0" algn="ctr" defTabSz="873125" fontAlgn="auto">
                  <a:lnSpc>
                    <a:spcPct val="100000"/>
                  </a:lnSpc>
                  <a:spcBef>
                    <a:spcPts val="0"/>
                  </a:spcBef>
                  <a:spcAft>
                    <a:spcPct val="0"/>
                  </a:spcAft>
                  <a:buClrTx/>
                  <a:buSzTx/>
                  <a:buFontTx/>
                  <a:buNone/>
                  <a:tabLst/>
                  <a:defRPr/>
                </a:pPr>
                <a:r>
                  <a:rPr lang="en-US" sz="1000" b="1" kern="0" smtClean="0">
                    <a:solidFill>
                      <a:schemeClr val="bg1"/>
                    </a:solidFill>
                  </a:rPr>
                  <a:t>3</a:t>
                </a:r>
                <a:endParaRPr lang="en-US" sz="1000" b="1" kern="0">
                  <a:solidFill>
                    <a:schemeClr val="bg1"/>
                  </a:solidFill>
                </a:endParaRPr>
              </a:p>
            </p:txBody>
          </p:sp>
        </p:grpSp>
        <p:grpSp>
          <p:nvGrpSpPr>
            <p:cNvPr id="12" name="Gruppieren 1329"/>
            <p:cNvGrpSpPr/>
            <p:nvPr/>
          </p:nvGrpSpPr>
          <p:grpSpPr>
            <a:xfrm>
              <a:off x="5620217" y="2437375"/>
              <a:ext cx="3047042" cy="572874"/>
              <a:chOff x="5549882" y="2596048"/>
              <a:chExt cx="3047042" cy="572874"/>
            </a:xfrm>
          </p:grpSpPr>
          <p:sp>
            <p:nvSpPr>
              <p:cNvPr id="31" name="Text Box 266"/>
              <p:cNvSpPr txBox="1">
                <a:spLocks noChangeArrowheads="1"/>
              </p:cNvSpPr>
              <p:nvPr/>
            </p:nvSpPr>
            <p:spPr bwMode="auto">
              <a:xfrm>
                <a:off x="5771781" y="2596048"/>
                <a:ext cx="2825143" cy="572874"/>
              </a:xfrm>
              <a:prstGeom prst="rect">
                <a:avLst/>
              </a:prstGeom>
              <a:noFill/>
              <a:ln w="9525">
                <a:noFill/>
                <a:miter lim="800000"/>
                <a:headEnd/>
                <a:tailEnd/>
              </a:ln>
            </p:spPr>
            <p:txBody>
              <a:bodyPr wrap="square" lIns="87272" tIns="43637" rIns="87272" bIns="43637">
                <a:spAutoFit/>
              </a:bodyPr>
              <a:lstStyle/>
              <a:p>
                <a:pPr marL="0" marR="0" lvl="0" indent="0" algn="l" defTabSz="873125"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smtClean="0">
                    <a:ln>
                      <a:noFill/>
                    </a:ln>
                    <a:solidFill>
                      <a:sysClr val="windowText" lastClr="000000"/>
                    </a:solidFill>
                    <a:effectLst/>
                    <a:uLnTx/>
                    <a:uFillTx/>
                  </a:rPr>
                  <a:t>Define System Constraints: e.g. Topology, Mapping Constraints, Predefined Communication</a:t>
                </a:r>
                <a:endParaRPr kumimoji="0" lang="en-US" sz="1050" b="0" i="0" u="none" strike="noStrike" kern="0" cap="none" spc="0" normalizeH="0" baseline="0">
                  <a:ln>
                    <a:noFill/>
                  </a:ln>
                  <a:solidFill>
                    <a:sysClr val="windowText" lastClr="000000"/>
                  </a:solidFill>
                  <a:effectLst/>
                  <a:uLnTx/>
                  <a:uFillTx/>
                </a:endParaRPr>
              </a:p>
            </p:txBody>
          </p:sp>
          <p:sp>
            <p:nvSpPr>
              <p:cNvPr id="32" name="Oval 267"/>
              <p:cNvSpPr>
                <a:spLocks noChangeArrowheads="1"/>
              </p:cNvSpPr>
              <p:nvPr/>
            </p:nvSpPr>
            <p:spPr bwMode="auto">
              <a:xfrm>
                <a:off x="5549882" y="2596048"/>
                <a:ext cx="221899" cy="238968"/>
              </a:xfrm>
              <a:prstGeom prst="ellipse">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r>
                  <a:rPr lang="en-US" sz="1000" b="1" kern="0" smtClean="0">
                    <a:solidFill>
                      <a:schemeClr val="bg1"/>
                    </a:solidFill>
                  </a:rPr>
                  <a:t>4</a:t>
                </a:r>
                <a:endParaRPr lang="en-US" sz="1000" b="1" kern="0">
                  <a:solidFill>
                    <a:schemeClr val="bg1"/>
                  </a:solidFill>
                </a:endParaRPr>
              </a:p>
            </p:txBody>
          </p:sp>
        </p:grpSp>
        <p:grpSp>
          <p:nvGrpSpPr>
            <p:cNvPr id="13" name="Gruppieren 1328"/>
            <p:cNvGrpSpPr/>
            <p:nvPr/>
          </p:nvGrpSpPr>
          <p:grpSpPr>
            <a:xfrm>
              <a:off x="5620217" y="3030050"/>
              <a:ext cx="3047042" cy="257403"/>
              <a:chOff x="5549882" y="3220832"/>
              <a:chExt cx="3047042" cy="257403"/>
            </a:xfrm>
          </p:grpSpPr>
          <p:sp>
            <p:nvSpPr>
              <p:cNvPr id="29" name="Text Box 269"/>
              <p:cNvSpPr txBox="1">
                <a:spLocks noChangeArrowheads="1"/>
              </p:cNvSpPr>
              <p:nvPr/>
            </p:nvSpPr>
            <p:spPr bwMode="auto">
              <a:xfrm>
                <a:off x="5771781" y="3220832"/>
                <a:ext cx="2825143" cy="257403"/>
              </a:xfrm>
              <a:prstGeom prst="rect">
                <a:avLst/>
              </a:prstGeom>
              <a:noFill/>
              <a:ln w="9525">
                <a:noFill/>
                <a:miter lim="800000"/>
                <a:headEnd/>
                <a:tailEnd/>
              </a:ln>
            </p:spPr>
            <p:txBody>
              <a:bodyPr wrap="square" lIns="87272" tIns="43637" rIns="87272" bIns="43637">
                <a:spAutoFit/>
              </a:bodyPr>
              <a:lstStyle/>
              <a:p>
                <a:pPr marL="0" marR="0" lvl="0" indent="0" algn="l" defTabSz="873125"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smtClean="0">
                    <a:ln>
                      <a:noFill/>
                    </a:ln>
                    <a:solidFill>
                      <a:sysClr val="windowText" lastClr="000000"/>
                    </a:solidFill>
                    <a:effectLst/>
                    <a:uLnTx/>
                    <a:uFillTx/>
                  </a:rPr>
                  <a:t>Mapping of ASW Components on ECUs</a:t>
                </a:r>
                <a:endParaRPr kumimoji="0" lang="en-US" sz="1050" b="0" i="0" u="none" strike="noStrike" kern="0" cap="none" spc="0" normalizeH="0" baseline="0">
                  <a:ln>
                    <a:noFill/>
                  </a:ln>
                  <a:solidFill>
                    <a:sysClr val="windowText" lastClr="000000"/>
                  </a:solidFill>
                  <a:effectLst/>
                  <a:uLnTx/>
                  <a:uFillTx/>
                </a:endParaRPr>
              </a:p>
            </p:txBody>
          </p:sp>
          <p:sp>
            <p:nvSpPr>
              <p:cNvPr id="30" name="Oval 270"/>
              <p:cNvSpPr>
                <a:spLocks noChangeArrowheads="1"/>
              </p:cNvSpPr>
              <p:nvPr/>
            </p:nvSpPr>
            <p:spPr bwMode="auto">
              <a:xfrm>
                <a:off x="5549882" y="3220832"/>
                <a:ext cx="221899" cy="238968"/>
              </a:xfrm>
              <a:prstGeom prst="ellipse">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marR="0" lvl="0" indent="0" algn="ctr" defTabSz="873125" fontAlgn="auto">
                  <a:lnSpc>
                    <a:spcPct val="100000"/>
                  </a:lnSpc>
                  <a:spcBef>
                    <a:spcPts val="0"/>
                  </a:spcBef>
                  <a:spcAft>
                    <a:spcPct val="0"/>
                  </a:spcAft>
                  <a:buClrTx/>
                  <a:buSzTx/>
                  <a:buFontTx/>
                  <a:buNone/>
                  <a:tabLst/>
                  <a:defRPr/>
                </a:pPr>
                <a:r>
                  <a:rPr lang="en-US" sz="1000" b="1" kern="0" smtClean="0">
                    <a:solidFill>
                      <a:schemeClr val="bg1"/>
                    </a:solidFill>
                  </a:rPr>
                  <a:t>5</a:t>
                </a:r>
                <a:endParaRPr lang="en-US" sz="1000" b="1" kern="0">
                  <a:solidFill>
                    <a:schemeClr val="bg1"/>
                  </a:solidFill>
                </a:endParaRPr>
              </a:p>
            </p:txBody>
          </p:sp>
        </p:grpSp>
        <p:grpSp>
          <p:nvGrpSpPr>
            <p:cNvPr id="14" name="Gruppieren 1327"/>
            <p:cNvGrpSpPr/>
            <p:nvPr/>
          </p:nvGrpSpPr>
          <p:grpSpPr>
            <a:xfrm>
              <a:off x="5620217" y="3453447"/>
              <a:ext cx="3047042" cy="257403"/>
              <a:chOff x="5549882" y="3702842"/>
              <a:chExt cx="3047042" cy="257403"/>
            </a:xfrm>
          </p:grpSpPr>
          <p:sp>
            <p:nvSpPr>
              <p:cNvPr id="27" name="Text Box 272"/>
              <p:cNvSpPr txBox="1">
                <a:spLocks noChangeArrowheads="1"/>
              </p:cNvSpPr>
              <p:nvPr/>
            </p:nvSpPr>
            <p:spPr bwMode="auto">
              <a:xfrm>
                <a:off x="5771781" y="3702842"/>
                <a:ext cx="2825143" cy="257403"/>
              </a:xfrm>
              <a:prstGeom prst="rect">
                <a:avLst/>
              </a:prstGeom>
              <a:noFill/>
              <a:ln w="9525">
                <a:noFill/>
                <a:miter lim="800000"/>
                <a:headEnd/>
                <a:tailEnd/>
              </a:ln>
            </p:spPr>
            <p:txBody>
              <a:bodyPr wrap="square" lIns="87272" tIns="43637" rIns="87272" bIns="43637">
                <a:spAutoFit/>
              </a:bodyPr>
              <a:lstStyle/>
              <a:p>
                <a:pPr marL="0" marR="0" lvl="0" indent="0" algn="l" defTabSz="873125"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smtClean="0">
                    <a:ln>
                      <a:noFill/>
                    </a:ln>
                    <a:solidFill>
                      <a:sysClr val="windowText" lastClr="000000"/>
                    </a:solidFill>
                    <a:effectLst/>
                    <a:uLnTx/>
                    <a:uFillTx/>
                  </a:rPr>
                  <a:t>Definition of System Communication</a:t>
                </a:r>
                <a:endParaRPr kumimoji="0" lang="en-US" sz="1050" b="0" i="0" u="none" strike="noStrike" kern="0" cap="none" spc="0" normalizeH="0" baseline="0">
                  <a:ln>
                    <a:noFill/>
                  </a:ln>
                  <a:solidFill>
                    <a:sysClr val="windowText" lastClr="000000"/>
                  </a:solidFill>
                  <a:effectLst/>
                  <a:uLnTx/>
                  <a:uFillTx/>
                </a:endParaRPr>
              </a:p>
            </p:txBody>
          </p:sp>
          <p:sp>
            <p:nvSpPr>
              <p:cNvPr id="28" name="Oval 273"/>
              <p:cNvSpPr>
                <a:spLocks noChangeArrowheads="1"/>
              </p:cNvSpPr>
              <p:nvPr/>
            </p:nvSpPr>
            <p:spPr bwMode="auto">
              <a:xfrm>
                <a:off x="5549882" y="3702842"/>
                <a:ext cx="221899" cy="238968"/>
              </a:xfrm>
              <a:prstGeom prst="ellipse">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r>
                  <a:rPr lang="en-US" sz="1000" b="1" kern="0" smtClean="0">
                    <a:solidFill>
                      <a:schemeClr val="bg1"/>
                    </a:solidFill>
                  </a:rPr>
                  <a:t>6</a:t>
                </a:r>
                <a:endParaRPr lang="en-US" sz="1000" b="1" kern="0">
                  <a:solidFill>
                    <a:schemeClr val="bg1"/>
                  </a:solidFill>
                </a:endParaRPr>
              </a:p>
            </p:txBody>
          </p:sp>
        </p:grpSp>
        <p:grpSp>
          <p:nvGrpSpPr>
            <p:cNvPr id="15" name="Gruppieren 1326"/>
            <p:cNvGrpSpPr/>
            <p:nvPr/>
          </p:nvGrpSpPr>
          <p:grpSpPr>
            <a:xfrm>
              <a:off x="5620217" y="3876844"/>
              <a:ext cx="3047042" cy="257403"/>
              <a:chOff x="5549882" y="4130964"/>
              <a:chExt cx="3047042" cy="257403"/>
            </a:xfrm>
          </p:grpSpPr>
          <p:sp>
            <p:nvSpPr>
              <p:cNvPr id="25" name="Text Box 277"/>
              <p:cNvSpPr txBox="1">
                <a:spLocks noChangeArrowheads="1"/>
              </p:cNvSpPr>
              <p:nvPr/>
            </p:nvSpPr>
            <p:spPr bwMode="auto">
              <a:xfrm>
                <a:off x="5771782" y="4130964"/>
                <a:ext cx="2825142" cy="257403"/>
              </a:xfrm>
              <a:prstGeom prst="rect">
                <a:avLst/>
              </a:prstGeom>
              <a:noFill/>
              <a:ln w="9525">
                <a:noFill/>
                <a:miter lim="800000"/>
                <a:headEnd/>
                <a:tailEnd/>
              </a:ln>
            </p:spPr>
            <p:txBody>
              <a:bodyPr wrap="square" lIns="87272" tIns="43637" rIns="87272" bIns="43637">
                <a:spAutoFit/>
              </a:bodyPr>
              <a:lstStyle/>
              <a:p>
                <a:pPr marL="0" marR="0" lvl="0" indent="0" algn="l" defTabSz="873125"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smtClean="0">
                    <a:ln>
                      <a:noFill/>
                    </a:ln>
                    <a:solidFill>
                      <a:sysClr val="windowText" lastClr="000000"/>
                    </a:solidFill>
                    <a:effectLst/>
                    <a:uLnTx/>
                    <a:uFillTx/>
                  </a:rPr>
                  <a:t>Configuration of Basic Software per ECU</a:t>
                </a:r>
                <a:endParaRPr kumimoji="0" lang="en-US" sz="1050" b="0" i="0" u="none" strike="noStrike" kern="0" cap="none" spc="0" normalizeH="0" baseline="0">
                  <a:ln>
                    <a:noFill/>
                  </a:ln>
                  <a:solidFill>
                    <a:sysClr val="windowText" lastClr="000000"/>
                  </a:solidFill>
                  <a:effectLst/>
                  <a:uLnTx/>
                  <a:uFillTx/>
                </a:endParaRPr>
              </a:p>
            </p:txBody>
          </p:sp>
          <p:sp>
            <p:nvSpPr>
              <p:cNvPr id="26" name="Oval 278"/>
              <p:cNvSpPr>
                <a:spLocks noChangeArrowheads="1"/>
              </p:cNvSpPr>
              <p:nvPr/>
            </p:nvSpPr>
            <p:spPr bwMode="auto">
              <a:xfrm>
                <a:off x="5549882" y="4130964"/>
                <a:ext cx="221899" cy="23896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marR="0" lvl="0" indent="0" algn="ctr" defTabSz="873125" fontAlgn="auto">
                  <a:lnSpc>
                    <a:spcPct val="100000"/>
                  </a:lnSpc>
                  <a:spcBef>
                    <a:spcPts val="0"/>
                  </a:spcBef>
                  <a:spcAft>
                    <a:spcPct val="0"/>
                  </a:spcAft>
                  <a:buClrTx/>
                  <a:buSzTx/>
                  <a:buFontTx/>
                  <a:buNone/>
                  <a:tabLst/>
                  <a:defRPr/>
                </a:pPr>
                <a:r>
                  <a:rPr lang="en-US" sz="1000" b="1" kern="0" dirty="0" smtClean="0">
                    <a:solidFill>
                      <a:schemeClr val="bg1"/>
                    </a:solidFill>
                  </a:rPr>
                  <a:t>7</a:t>
                </a:r>
                <a:endParaRPr lang="en-US" sz="1000" b="1" kern="0" dirty="0">
                  <a:solidFill>
                    <a:schemeClr val="bg1"/>
                  </a:solidFill>
                </a:endParaRPr>
              </a:p>
            </p:txBody>
          </p:sp>
        </p:grpSp>
        <p:grpSp>
          <p:nvGrpSpPr>
            <p:cNvPr id="16" name="Gruppieren 1325"/>
            <p:cNvGrpSpPr/>
            <p:nvPr/>
          </p:nvGrpSpPr>
          <p:grpSpPr>
            <a:xfrm>
              <a:off x="5620217" y="4300241"/>
              <a:ext cx="3198832" cy="426681"/>
              <a:chOff x="5549882" y="4513051"/>
              <a:chExt cx="3198832" cy="426681"/>
            </a:xfrm>
          </p:grpSpPr>
          <p:sp>
            <p:nvSpPr>
              <p:cNvPr id="23" name="Text Box 282"/>
              <p:cNvSpPr txBox="1">
                <a:spLocks noChangeArrowheads="1"/>
              </p:cNvSpPr>
              <p:nvPr/>
            </p:nvSpPr>
            <p:spPr bwMode="auto">
              <a:xfrm>
                <a:off x="5771782" y="4513051"/>
                <a:ext cx="2976932" cy="426681"/>
              </a:xfrm>
              <a:prstGeom prst="rect">
                <a:avLst/>
              </a:prstGeom>
              <a:noFill/>
              <a:ln w="9525">
                <a:noFill/>
                <a:miter lim="800000"/>
                <a:headEnd/>
                <a:tailEnd/>
              </a:ln>
            </p:spPr>
            <p:txBody>
              <a:bodyPr wrap="square" lIns="87272" tIns="43637" rIns="87272" bIns="43637">
                <a:spAutoFit/>
              </a:bodyPr>
              <a:lstStyle/>
              <a:p>
                <a:pPr marL="0" marR="0" lvl="0" indent="0" algn="l" defTabSz="873125"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smtClean="0">
                    <a:ln>
                      <a:noFill/>
                    </a:ln>
                    <a:solidFill>
                      <a:sysClr val="windowText" lastClr="000000"/>
                    </a:solidFill>
                    <a:effectLst/>
                    <a:uLnTx/>
                    <a:uFillTx/>
                  </a:rPr>
                  <a:t>Generation of Run Time Environment (RTE) per ECU</a:t>
                </a:r>
                <a:endParaRPr kumimoji="0" lang="en-US" sz="1050" b="0" i="0" u="none" strike="noStrike" kern="0" cap="none" spc="0" normalizeH="0" baseline="0">
                  <a:ln>
                    <a:noFill/>
                  </a:ln>
                  <a:solidFill>
                    <a:sysClr val="windowText" lastClr="000000"/>
                  </a:solidFill>
                  <a:effectLst/>
                  <a:uLnTx/>
                  <a:uFillTx/>
                </a:endParaRPr>
              </a:p>
            </p:txBody>
          </p:sp>
          <p:sp>
            <p:nvSpPr>
              <p:cNvPr id="24" name="Oval 283"/>
              <p:cNvSpPr>
                <a:spLocks noChangeArrowheads="1"/>
              </p:cNvSpPr>
              <p:nvPr/>
            </p:nvSpPr>
            <p:spPr bwMode="auto">
              <a:xfrm>
                <a:off x="5549882" y="4513051"/>
                <a:ext cx="221899" cy="238968"/>
              </a:xfrm>
              <a:prstGeom prst="ellipse">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r>
                  <a:rPr lang="en-US" sz="1000" b="1" kern="0" smtClean="0">
                    <a:solidFill>
                      <a:schemeClr val="bg1"/>
                    </a:solidFill>
                  </a:rPr>
                  <a:t>8</a:t>
                </a:r>
                <a:endParaRPr lang="en-US" sz="1000" b="1" kern="0">
                  <a:solidFill>
                    <a:schemeClr val="bg1"/>
                  </a:solidFill>
                </a:endParaRPr>
              </a:p>
            </p:txBody>
          </p:sp>
        </p:grpSp>
        <p:grpSp>
          <p:nvGrpSpPr>
            <p:cNvPr id="17" name="Gruppieren 1324"/>
            <p:cNvGrpSpPr/>
            <p:nvPr/>
          </p:nvGrpSpPr>
          <p:grpSpPr>
            <a:xfrm>
              <a:off x="5620217" y="4892916"/>
              <a:ext cx="2802538" cy="257403"/>
              <a:chOff x="5549882" y="5084213"/>
              <a:chExt cx="2802538" cy="257403"/>
            </a:xfrm>
          </p:grpSpPr>
          <p:sp>
            <p:nvSpPr>
              <p:cNvPr id="21" name="Text Box 287"/>
              <p:cNvSpPr txBox="1">
                <a:spLocks noChangeArrowheads="1"/>
              </p:cNvSpPr>
              <p:nvPr/>
            </p:nvSpPr>
            <p:spPr bwMode="auto">
              <a:xfrm>
                <a:off x="5771782" y="5084213"/>
                <a:ext cx="2580638" cy="257403"/>
              </a:xfrm>
              <a:prstGeom prst="rect">
                <a:avLst/>
              </a:prstGeom>
              <a:noFill/>
              <a:ln w="9525">
                <a:noFill/>
                <a:miter lim="800000"/>
                <a:headEnd/>
                <a:tailEnd/>
              </a:ln>
            </p:spPr>
            <p:txBody>
              <a:bodyPr wrap="square" lIns="87272" tIns="43637" rIns="87272" bIns="43637">
                <a:spAutoFit/>
              </a:bodyPr>
              <a:lstStyle/>
              <a:p>
                <a:pPr marL="0" marR="0" lvl="0" indent="0" algn="l" defTabSz="873125"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smtClean="0">
                    <a:ln>
                      <a:noFill/>
                    </a:ln>
                    <a:solidFill>
                      <a:sysClr val="windowText" lastClr="000000"/>
                    </a:solidFill>
                    <a:effectLst/>
                    <a:uLnTx/>
                    <a:uFillTx/>
                  </a:rPr>
                  <a:t>Integration of ECU</a:t>
                </a:r>
                <a:endParaRPr kumimoji="0" lang="en-US" sz="1050" b="0" i="0" u="none" strike="noStrike" kern="0" cap="none" spc="0" normalizeH="0" baseline="0">
                  <a:ln>
                    <a:noFill/>
                  </a:ln>
                  <a:solidFill>
                    <a:sysClr val="windowText" lastClr="000000"/>
                  </a:solidFill>
                  <a:effectLst/>
                  <a:uLnTx/>
                  <a:uFillTx/>
                </a:endParaRPr>
              </a:p>
            </p:txBody>
          </p:sp>
          <p:sp>
            <p:nvSpPr>
              <p:cNvPr id="22" name="Oval 288"/>
              <p:cNvSpPr>
                <a:spLocks noChangeArrowheads="1"/>
              </p:cNvSpPr>
              <p:nvPr/>
            </p:nvSpPr>
            <p:spPr bwMode="auto">
              <a:xfrm>
                <a:off x="5549882" y="5084213"/>
                <a:ext cx="221899" cy="238968"/>
              </a:xfrm>
              <a:prstGeom prst="ellipse">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marR="0" lvl="0" indent="0" algn="ctr" defTabSz="873125" fontAlgn="auto">
                  <a:lnSpc>
                    <a:spcPct val="100000"/>
                  </a:lnSpc>
                  <a:spcBef>
                    <a:spcPts val="0"/>
                  </a:spcBef>
                  <a:spcAft>
                    <a:spcPct val="0"/>
                  </a:spcAft>
                  <a:buClrTx/>
                  <a:buSzTx/>
                  <a:buFontTx/>
                  <a:buNone/>
                  <a:tabLst/>
                  <a:defRPr/>
                </a:pPr>
                <a:r>
                  <a:rPr lang="en-US" sz="1000" b="1" kern="0" smtClean="0">
                    <a:solidFill>
                      <a:schemeClr val="bg1"/>
                    </a:solidFill>
                  </a:rPr>
                  <a:t>9</a:t>
                </a:r>
                <a:endParaRPr lang="en-US" sz="1000" b="1" kern="0">
                  <a:solidFill>
                    <a:schemeClr val="bg1"/>
                  </a:solidFill>
                </a:endParaRPr>
              </a:p>
            </p:txBody>
          </p:sp>
        </p:grpSp>
        <p:grpSp>
          <p:nvGrpSpPr>
            <p:cNvPr id="18" name="Gruppieren 1323"/>
            <p:cNvGrpSpPr/>
            <p:nvPr/>
          </p:nvGrpSpPr>
          <p:grpSpPr>
            <a:xfrm>
              <a:off x="5620217" y="5316314"/>
              <a:ext cx="2802538" cy="257403"/>
              <a:chOff x="5549882" y="5441354"/>
              <a:chExt cx="2802538" cy="257403"/>
            </a:xfrm>
          </p:grpSpPr>
          <p:sp>
            <p:nvSpPr>
              <p:cNvPr id="19" name="Text Box 289"/>
              <p:cNvSpPr txBox="1">
                <a:spLocks noChangeArrowheads="1"/>
              </p:cNvSpPr>
              <p:nvPr/>
            </p:nvSpPr>
            <p:spPr bwMode="auto">
              <a:xfrm>
                <a:off x="5771782" y="5441354"/>
                <a:ext cx="2580638" cy="257403"/>
              </a:xfrm>
              <a:prstGeom prst="rect">
                <a:avLst/>
              </a:prstGeom>
              <a:noFill/>
              <a:ln w="9525">
                <a:noFill/>
                <a:miter lim="800000"/>
                <a:headEnd/>
                <a:tailEnd/>
              </a:ln>
            </p:spPr>
            <p:txBody>
              <a:bodyPr wrap="square" lIns="87272" tIns="43637" rIns="87272" bIns="43637">
                <a:spAutoFit/>
              </a:bodyPr>
              <a:lstStyle/>
              <a:p>
                <a:pPr marL="0" marR="0" lvl="0" indent="0" algn="l" defTabSz="873125"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smtClean="0">
                    <a:ln>
                      <a:noFill/>
                    </a:ln>
                    <a:solidFill>
                      <a:sysClr val="windowText" lastClr="000000"/>
                    </a:solidFill>
                    <a:effectLst/>
                    <a:uLnTx/>
                    <a:uFillTx/>
                  </a:rPr>
                  <a:t>Integration of ECUs into System</a:t>
                </a:r>
                <a:endParaRPr kumimoji="0" lang="en-US" sz="1050" b="0" i="0" u="none" strike="noStrike" kern="0" cap="none" spc="0" normalizeH="0" baseline="0">
                  <a:ln>
                    <a:noFill/>
                  </a:ln>
                  <a:solidFill>
                    <a:sysClr val="windowText" lastClr="000000"/>
                  </a:solidFill>
                  <a:effectLst/>
                  <a:uLnTx/>
                  <a:uFillTx/>
                </a:endParaRPr>
              </a:p>
            </p:txBody>
          </p:sp>
          <p:sp>
            <p:nvSpPr>
              <p:cNvPr id="20" name="Oval 290"/>
              <p:cNvSpPr>
                <a:spLocks noChangeArrowheads="1"/>
              </p:cNvSpPr>
              <p:nvPr/>
            </p:nvSpPr>
            <p:spPr bwMode="auto">
              <a:xfrm>
                <a:off x="5549882" y="5441354"/>
                <a:ext cx="221899" cy="238968"/>
              </a:xfrm>
              <a:prstGeom prst="ellipse">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r>
                  <a:rPr lang="en-US" sz="1000" b="1" kern="0" smtClean="0">
                    <a:solidFill>
                      <a:schemeClr val="bg1"/>
                    </a:solidFill>
                  </a:rPr>
                  <a:t>10</a:t>
                </a:r>
                <a:endParaRPr lang="en-US" sz="1000" b="1" kern="0">
                  <a:solidFill>
                    <a:schemeClr val="bg1"/>
                  </a:solidFill>
                </a:endParaRPr>
              </a:p>
            </p:txBody>
          </p:sp>
        </p:grpSp>
      </p:grpSp>
      <p:grpSp>
        <p:nvGrpSpPr>
          <p:cNvPr id="39" name="Gruppieren 1292"/>
          <p:cNvGrpSpPr/>
          <p:nvPr/>
        </p:nvGrpSpPr>
        <p:grpSpPr>
          <a:xfrm>
            <a:off x="390836" y="1178930"/>
            <a:ext cx="5192411" cy="4808507"/>
            <a:chOff x="169607" y="1222476"/>
            <a:chExt cx="5192411" cy="4808507"/>
          </a:xfrm>
        </p:grpSpPr>
        <p:pic>
          <p:nvPicPr>
            <p:cNvPr id="40" name="Picture 3"/>
            <p:cNvPicPr>
              <a:picLocks noChangeAspect="1" noChangeArrowheads="1"/>
            </p:cNvPicPr>
            <p:nvPr/>
          </p:nvPicPr>
          <p:blipFill>
            <a:blip r:embed="rId2"/>
            <a:srcRect/>
            <a:stretch>
              <a:fillRect/>
            </a:stretch>
          </p:blipFill>
          <p:spPr bwMode="auto">
            <a:xfrm>
              <a:off x="169607" y="3893573"/>
              <a:ext cx="5134928" cy="2137410"/>
            </a:xfrm>
            <a:prstGeom prst="rect">
              <a:avLst/>
            </a:prstGeom>
            <a:noFill/>
            <a:ln w="9525">
              <a:noFill/>
              <a:miter lim="800000"/>
              <a:headEnd/>
              <a:tailEnd/>
            </a:ln>
          </p:spPr>
        </p:pic>
        <p:pic>
          <p:nvPicPr>
            <p:cNvPr id="41" name="Picture 4"/>
            <p:cNvPicPr>
              <a:picLocks noChangeAspect="1" noChangeArrowheads="1"/>
            </p:cNvPicPr>
            <p:nvPr/>
          </p:nvPicPr>
          <p:blipFill>
            <a:blip r:embed="rId3"/>
            <a:srcRect/>
            <a:stretch>
              <a:fillRect/>
            </a:stretch>
          </p:blipFill>
          <p:spPr bwMode="auto">
            <a:xfrm>
              <a:off x="169607" y="1222476"/>
              <a:ext cx="5154930" cy="1737360"/>
            </a:xfrm>
            <a:prstGeom prst="rect">
              <a:avLst/>
            </a:prstGeom>
            <a:noFill/>
            <a:ln w="9525">
              <a:noFill/>
              <a:miter lim="800000"/>
              <a:headEnd/>
              <a:tailEnd/>
            </a:ln>
          </p:spPr>
        </p:pic>
        <p:sp>
          <p:nvSpPr>
            <p:cNvPr id="42" name="Rectangle 242"/>
            <p:cNvSpPr>
              <a:spLocks noChangeArrowheads="1"/>
            </p:cNvSpPr>
            <p:nvPr/>
          </p:nvSpPr>
          <p:spPr bwMode="auto">
            <a:xfrm>
              <a:off x="4677937" y="3011877"/>
              <a:ext cx="684081" cy="369332"/>
            </a:xfrm>
            <a:prstGeom prst="rect">
              <a:avLst/>
            </a:prstGeom>
            <a:noFill/>
            <a:ln w="9525">
              <a:noFill/>
              <a:miter lim="800000"/>
              <a:headEnd/>
              <a:tailEnd/>
            </a:ln>
          </p:spPr>
          <p:txBody>
            <a:bodyPr lIns="0" tIns="0" rIns="0" bIns="0">
              <a:spAutoFit/>
            </a:bodyPr>
            <a:lstStyle/>
            <a:p>
              <a:pPr marL="0" marR="0" lvl="0" indent="0" defTabSz="873125" eaLnBrk="1" fontAlgn="auto" latinLnBrk="0" hangingPunct="1">
                <a:lnSpc>
                  <a:spcPct val="100000"/>
                </a:lnSpc>
                <a:spcBef>
                  <a:spcPts val="0"/>
                </a:spcBef>
                <a:spcAft>
                  <a:spcPct val="0"/>
                </a:spcAft>
                <a:buClrTx/>
                <a:buSzTx/>
                <a:buFontTx/>
                <a:buNone/>
                <a:tabLst/>
                <a:defRPr/>
              </a:pPr>
              <a:r>
                <a:rPr kumimoji="0" lang="en-US" sz="800" b="1" i="0" u="none" strike="noStrike" kern="0" cap="none" spc="0" normalizeH="0" baseline="0" dirty="0" smtClean="0">
                  <a:ln>
                    <a:noFill/>
                  </a:ln>
                  <a:solidFill>
                    <a:srgbClr val="000000"/>
                  </a:solidFill>
                  <a:effectLst/>
                  <a:uLnTx/>
                  <a:uFillTx/>
                </a:rPr>
                <a:t>System </a:t>
              </a:r>
              <a:r>
                <a:rPr kumimoji="0" lang="en-US" sz="800" b="1" i="0" u="none" strike="noStrike" kern="0" cap="none" spc="0" normalizeH="0" baseline="0" dirty="0" err="1" smtClean="0">
                  <a:ln>
                    <a:noFill/>
                  </a:ln>
                  <a:solidFill>
                    <a:srgbClr val="000000"/>
                  </a:solidFill>
                  <a:effectLst/>
                  <a:uLnTx/>
                  <a:uFillTx/>
                </a:rPr>
                <a:t>Contraint</a:t>
              </a:r>
              <a:r>
                <a:rPr kumimoji="0" lang="en-US" sz="800" b="1" i="0" u="none" strike="noStrike" kern="0" cap="none" spc="0" normalizeH="0" baseline="0" dirty="0" smtClean="0">
                  <a:ln>
                    <a:noFill/>
                  </a:ln>
                  <a:solidFill>
                    <a:srgbClr val="000000"/>
                  </a:solidFill>
                  <a:effectLst/>
                  <a:uLnTx/>
                  <a:uFillTx/>
                </a:rPr>
                <a:t> Description</a:t>
              </a:r>
              <a:endParaRPr kumimoji="0" lang="en-US" sz="1900" b="0" i="0" u="none" strike="noStrike" kern="0" cap="none" spc="0" normalizeH="0" baseline="0" dirty="0">
                <a:ln>
                  <a:noFill/>
                </a:ln>
                <a:solidFill>
                  <a:sysClr val="windowText" lastClr="000000"/>
                </a:solidFill>
                <a:effectLst/>
                <a:uLnTx/>
                <a:uFillTx/>
              </a:endParaRPr>
            </a:p>
          </p:txBody>
        </p:sp>
        <p:sp>
          <p:nvSpPr>
            <p:cNvPr id="43" name="Rectangle 243"/>
            <p:cNvSpPr>
              <a:spLocks noChangeArrowheads="1"/>
            </p:cNvSpPr>
            <p:nvPr/>
          </p:nvSpPr>
          <p:spPr bwMode="auto">
            <a:xfrm>
              <a:off x="448155" y="3513996"/>
              <a:ext cx="1019836" cy="123111"/>
            </a:xfrm>
            <a:prstGeom prst="rect">
              <a:avLst/>
            </a:prstGeom>
            <a:noFill/>
            <a:ln w="9525">
              <a:noFill/>
              <a:miter lim="800000"/>
              <a:headEnd/>
              <a:tailEnd/>
            </a:ln>
          </p:spPr>
          <p:txBody>
            <a:bodyPr wrap="square" lIns="0" tIns="0" rIns="0" bIns="0">
              <a:spAutoFit/>
            </a:bodyPr>
            <a:lstStyle/>
            <a:p>
              <a:pPr marL="0" marR="0" lvl="0" indent="0" defTabSz="873125" eaLnBrk="1" fontAlgn="auto" latinLnBrk="0" hangingPunct="1">
                <a:lnSpc>
                  <a:spcPct val="100000"/>
                </a:lnSpc>
                <a:spcBef>
                  <a:spcPts val="0"/>
                </a:spcBef>
                <a:spcAft>
                  <a:spcPct val="0"/>
                </a:spcAft>
                <a:buClrTx/>
                <a:buSzTx/>
                <a:buFontTx/>
                <a:buNone/>
                <a:tabLst/>
                <a:defRPr/>
              </a:pPr>
              <a:r>
                <a:rPr kumimoji="0" lang="de-DE" sz="800" b="1" i="0" u="none" strike="noStrike" kern="0" cap="none" spc="0" normalizeH="0" baseline="0" noProof="0" dirty="0">
                  <a:ln>
                    <a:noFill/>
                  </a:ln>
                  <a:solidFill>
                    <a:srgbClr val="000000"/>
                  </a:solidFill>
                  <a:effectLst/>
                  <a:uLnTx/>
                  <a:uFillTx/>
                </a:rPr>
                <a:t>ECU Description</a:t>
              </a:r>
              <a:endParaRPr kumimoji="0" lang="de-DE" sz="1900" b="0" i="0" u="none" strike="noStrike" kern="0" cap="none" spc="0" normalizeH="0" baseline="0" noProof="0" dirty="0">
                <a:ln>
                  <a:noFill/>
                </a:ln>
                <a:solidFill>
                  <a:sysClr val="windowText" lastClr="000000"/>
                </a:solidFill>
                <a:effectLst/>
                <a:uLnTx/>
                <a:uFillTx/>
              </a:endParaRPr>
            </a:p>
          </p:txBody>
        </p:sp>
        <p:sp>
          <p:nvSpPr>
            <p:cNvPr id="44" name="Oval 265"/>
            <p:cNvSpPr>
              <a:spLocks noChangeArrowheads="1"/>
            </p:cNvSpPr>
            <p:nvPr/>
          </p:nvSpPr>
          <p:spPr bwMode="auto">
            <a:xfrm>
              <a:off x="284995" y="3224924"/>
              <a:ext cx="220586" cy="238968"/>
            </a:xfrm>
            <a:prstGeom prst="ellipse">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r>
                <a:rPr lang="de-DE" sz="1000" b="1" kern="0" dirty="0">
                  <a:solidFill>
                    <a:schemeClr val="bg1"/>
                  </a:solidFill>
                </a:rPr>
                <a:t>3</a:t>
              </a:r>
            </a:p>
          </p:txBody>
        </p:sp>
        <p:sp>
          <p:nvSpPr>
            <p:cNvPr id="45" name="Oval 268"/>
            <p:cNvSpPr>
              <a:spLocks noChangeArrowheads="1"/>
            </p:cNvSpPr>
            <p:nvPr/>
          </p:nvSpPr>
          <p:spPr bwMode="auto">
            <a:xfrm>
              <a:off x="4567644" y="3392089"/>
              <a:ext cx="220586" cy="238968"/>
            </a:xfrm>
            <a:prstGeom prst="ellipse">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marR="0" lvl="0" indent="0" algn="ctr" defTabSz="873125" fontAlgn="auto">
                <a:lnSpc>
                  <a:spcPct val="100000"/>
                </a:lnSpc>
                <a:spcBef>
                  <a:spcPts val="0"/>
                </a:spcBef>
                <a:spcAft>
                  <a:spcPct val="0"/>
                </a:spcAft>
                <a:buClrTx/>
                <a:buSzTx/>
                <a:buFontTx/>
                <a:buNone/>
                <a:tabLst/>
                <a:defRPr/>
              </a:pPr>
              <a:r>
                <a:rPr lang="de-DE" sz="1000" b="1" kern="0" dirty="0">
                  <a:solidFill>
                    <a:schemeClr val="bg1"/>
                  </a:solidFill>
                </a:rPr>
                <a:t>4</a:t>
              </a:r>
            </a:p>
          </p:txBody>
        </p:sp>
        <p:sp>
          <p:nvSpPr>
            <p:cNvPr id="46" name="Oval 259"/>
            <p:cNvSpPr>
              <a:spLocks noChangeArrowheads="1"/>
            </p:cNvSpPr>
            <p:nvPr/>
          </p:nvSpPr>
          <p:spPr bwMode="auto">
            <a:xfrm>
              <a:off x="2775214" y="1388244"/>
              <a:ext cx="221899" cy="238968"/>
            </a:xfrm>
            <a:prstGeom prst="ellipse">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r>
                <a:rPr lang="de-DE" sz="1000" b="1" kern="0" dirty="0" smtClean="0">
                  <a:solidFill>
                    <a:schemeClr val="bg1"/>
                  </a:solidFill>
                </a:rPr>
                <a:t>1</a:t>
              </a:r>
              <a:endParaRPr lang="de-DE" sz="1000" b="1" kern="0" dirty="0">
                <a:solidFill>
                  <a:schemeClr val="bg1"/>
                </a:solidFill>
              </a:endParaRPr>
            </a:p>
          </p:txBody>
        </p:sp>
        <p:sp>
          <p:nvSpPr>
            <p:cNvPr id="47" name="Oval 262"/>
            <p:cNvSpPr>
              <a:spLocks noChangeArrowheads="1"/>
            </p:cNvSpPr>
            <p:nvPr/>
          </p:nvSpPr>
          <p:spPr bwMode="auto">
            <a:xfrm>
              <a:off x="3419872" y="1916832"/>
              <a:ext cx="220586" cy="238968"/>
            </a:xfrm>
            <a:prstGeom prst="ellipse">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marR="0" lvl="0" indent="0" algn="ctr" defTabSz="873125" fontAlgn="auto">
                <a:lnSpc>
                  <a:spcPct val="100000"/>
                </a:lnSpc>
                <a:spcBef>
                  <a:spcPts val="0"/>
                </a:spcBef>
                <a:spcAft>
                  <a:spcPct val="0"/>
                </a:spcAft>
                <a:buClrTx/>
                <a:buSzTx/>
                <a:buFontTx/>
                <a:buNone/>
                <a:tabLst/>
                <a:defRPr/>
              </a:pPr>
              <a:r>
                <a:rPr lang="de-DE" sz="1000" b="1" kern="0" dirty="0">
                  <a:solidFill>
                    <a:schemeClr val="bg1"/>
                  </a:solidFill>
                </a:rPr>
                <a:t>2</a:t>
              </a:r>
            </a:p>
          </p:txBody>
        </p:sp>
        <p:sp>
          <p:nvSpPr>
            <p:cNvPr id="48" name="Oval 274"/>
            <p:cNvSpPr>
              <a:spLocks noChangeArrowheads="1"/>
            </p:cNvSpPr>
            <p:nvPr/>
          </p:nvSpPr>
          <p:spPr bwMode="auto">
            <a:xfrm>
              <a:off x="2627875" y="3843801"/>
              <a:ext cx="220586" cy="238968"/>
            </a:xfrm>
            <a:prstGeom prst="ellipse">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r>
                <a:rPr lang="de-DE" sz="1000" b="1" kern="0" dirty="0">
                  <a:solidFill>
                    <a:schemeClr val="bg1"/>
                  </a:solidFill>
                </a:rPr>
                <a:t>5</a:t>
              </a:r>
            </a:p>
          </p:txBody>
        </p:sp>
        <p:sp>
          <p:nvSpPr>
            <p:cNvPr id="49" name="Oval 276"/>
            <p:cNvSpPr>
              <a:spLocks noChangeArrowheads="1"/>
            </p:cNvSpPr>
            <p:nvPr/>
          </p:nvSpPr>
          <p:spPr bwMode="auto">
            <a:xfrm>
              <a:off x="2459050" y="5644576"/>
              <a:ext cx="220586" cy="238968"/>
            </a:xfrm>
            <a:prstGeom prst="ellipse">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r>
                <a:rPr lang="de-DE" sz="1000" b="1" kern="0" dirty="0">
                  <a:solidFill>
                    <a:schemeClr val="bg1"/>
                  </a:solidFill>
                </a:rPr>
                <a:t>6</a:t>
              </a:r>
            </a:p>
          </p:txBody>
        </p:sp>
        <p:sp>
          <p:nvSpPr>
            <p:cNvPr id="50" name="Oval 280"/>
            <p:cNvSpPr>
              <a:spLocks noChangeArrowheads="1"/>
            </p:cNvSpPr>
            <p:nvPr/>
          </p:nvSpPr>
          <p:spPr bwMode="auto">
            <a:xfrm>
              <a:off x="953325" y="4810715"/>
              <a:ext cx="220586" cy="23896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marR="0" lvl="0" indent="0" algn="ctr" defTabSz="873125" fontAlgn="auto">
                <a:lnSpc>
                  <a:spcPct val="100000"/>
                </a:lnSpc>
                <a:spcBef>
                  <a:spcPts val="0"/>
                </a:spcBef>
                <a:spcAft>
                  <a:spcPct val="0"/>
                </a:spcAft>
                <a:buClrTx/>
                <a:buSzTx/>
                <a:buFontTx/>
                <a:buNone/>
                <a:tabLst/>
                <a:defRPr/>
              </a:pPr>
              <a:r>
                <a:rPr lang="de-DE" sz="1000" b="1" kern="0" dirty="0">
                  <a:solidFill>
                    <a:schemeClr val="bg1"/>
                  </a:solidFill>
                </a:rPr>
                <a:t>7</a:t>
              </a:r>
            </a:p>
          </p:txBody>
        </p:sp>
        <p:sp>
          <p:nvSpPr>
            <p:cNvPr id="51" name="Oval 284"/>
            <p:cNvSpPr>
              <a:spLocks noChangeArrowheads="1"/>
            </p:cNvSpPr>
            <p:nvPr/>
          </p:nvSpPr>
          <p:spPr bwMode="auto">
            <a:xfrm>
              <a:off x="516705" y="4453474"/>
              <a:ext cx="221900" cy="238968"/>
            </a:xfrm>
            <a:prstGeom prst="ellipse">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marR="0" lvl="0" indent="0" algn="ctr" defTabSz="873125" fontAlgn="auto">
                <a:lnSpc>
                  <a:spcPct val="100000"/>
                </a:lnSpc>
                <a:spcBef>
                  <a:spcPts val="0"/>
                </a:spcBef>
                <a:spcAft>
                  <a:spcPct val="0"/>
                </a:spcAft>
                <a:buClrTx/>
                <a:buSzTx/>
                <a:buFontTx/>
                <a:buNone/>
                <a:tabLst/>
                <a:defRPr/>
              </a:pPr>
              <a:r>
                <a:rPr lang="de-DE" sz="1000" b="1" kern="0" dirty="0">
                  <a:solidFill>
                    <a:schemeClr val="bg1"/>
                  </a:solidFill>
                </a:rPr>
                <a:t>8</a:t>
              </a:r>
            </a:p>
          </p:txBody>
        </p:sp>
        <p:sp>
          <p:nvSpPr>
            <p:cNvPr id="52" name="Oval 292"/>
            <p:cNvSpPr>
              <a:spLocks noChangeArrowheads="1"/>
            </p:cNvSpPr>
            <p:nvPr/>
          </p:nvSpPr>
          <p:spPr bwMode="auto">
            <a:xfrm>
              <a:off x="455826" y="5160368"/>
              <a:ext cx="220586" cy="238968"/>
            </a:xfrm>
            <a:prstGeom prst="ellipse">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r>
                <a:rPr lang="de-DE" sz="1000" b="1" kern="0" dirty="0">
                  <a:solidFill>
                    <a:schemeClr val="bg1"/>
                  </a:solidFill>
                </a:rPr>
                <a:t>9</a:t>
              </a:r>
            </a:p>
          </p:txBody>
        </p:sp>
        <p:sp>
          <p:nvSpPr>
            <p:cNvPr id="53" name="Oval 294"/>
            <p:cNvSpPr>
              <a:spLocks noChangeArrowheads="1"/>
            </p:cNvSpPr>
            <p:nvPr/>
          </p:nvSpPr>
          <p:spPr bwMode="auto">
            <a:xfrm>
              <a:off x="1173911" y="5525092"/>
              <a:ext cx="220586" cy="238968"/>
            </a:xfrm>
            <a:prstGeom prst="ellipse">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marR="0" lvl="0" indent="0" algn="ctr" defTabSz="873125" fontAlgn="auto">
                <a:lnSpc>
                  <a:spcPct val="100000"/>
                </a:lnSpc>
                <a:spcBef>
                  <a:spcPts val="0"/>
                </a:spcBef>
                <a:spcAft>
                  <a:spcPct val="0"/>
                </a:spcAft>
                <a:buClrTx/>
                <a:buSzTx/>
                <a:buFontTx/>
                <a:buNone/>
                <a:tabLst/>
                <a:defRPr/>
              </a:pPr>
              <a:r>
                <a:rPr lang="de-DE" sz="1000" b="1" kern="0" dirty="0">
                  <a:solidFill>
                    <a:schemeClr val="bg1"/>
                  </a:solidFill>
                </a:rPr>
                <a:t>10</a:t>
              </a:r>
            </a:p>
          </p:txBody>
        </p:sp>
        <p:sp>
          <p:nvSpPr>
            <p:cNvPr id="54" name="Pfeil nach unten 53"/>
            <p:cNvSpPr/>
            <p:nvPr/>
          </p:nvSpPr>
          <p:spPr>
            <a:xfrm rot="16200000">
              <a:off x="1231859" y="3076235"/>
              <a:ext cx="173967" cy="251626"/>
            </a:xfrm>
            <a:prstGeom prst="downArrow">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endParaRPr lang="de-DE" sz="1000" b="1" kern="0" dirty="0" err="1" smtClean="0">
                <a:solidFill>
                  <a:schemeClr val="bg1"/>
                </a:solidFill>
              </a:endParaRPr>
            </a:p>
          </p:txBody>
        </p:sp>
        <p:sp>
          <p:nvSpPr>
            <p:cNvPr id="55" name="Pfeil nach unten 54"/>
            <p:cNvSpPr/>
            <p:nvPr/>
          </p:nvSpPr>
          <p:spPr>
            <a:xfrm rot="5400000" flipH="1">
              <a:off x="3745387" y="3038082"/>
              <a:ext cx="173967" cy="251626"/>
            </a:xfrm>
            <a:prstGeom prst="downArrow">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endParaRPr lang="de-DE" sz="1000" b="1" kern="0" dirty="0" err="1" smtClean="0">
                <a:solidFill>
                  <a:schemeClr val="bg1"/>
                </a:solidFill>
              </a:endParaRPr>
            </a:p>
          </p:txBody>
        </p:sp>
        <p:sp>
          <p:nvSpPr>
            <p:cNvPr id="56" name="Pfeil nach unten 55"/>
            <p:cNvSpPr/>
            <p:nvPr/>
          </p:nvSpPr>
          <p:spPr>
            <a:xfrm>
              <a:off x="1953119" y="3513996"/>
              <a:ext cx="173967" cy="329805"/>
            </a:xfrm>
            <a:prstGeom prst="downArrow">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endParaRPr lang="de-DE" sz="1000" b="1" kern="0" dirty="0" err="1" smtClean="0">
                <a:solidFill>
                  <a:schemeClr val="bg1"/>
                </a:solidFill>
              </a:endParaRPr>
            </a:p>
          </p:txBody>
        </p:sp>
        <p:sp>
          <p:nvSpPr>
            <p:cNvPr id="57" name="Pfeil nach unten 56"/>
            <p:cNvSpPr/>
            <p:nvPr/>
          </p:nvSpPr>
          <p:spPr>
            <a:xfrm>
              <a:off x="3031642" y="3513996"/>
              <a:ext cx="173967" cy="329805"/>
            </a:xfrm>
            <a:prstGeom prst="downArrow">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endParaRPr lang="de-DE" sz="1000" b="1" kern="0" dirty="0" err="1" smtClean="0">
                <a:solidFill>
                  <a:schemeClr val="bg1"/>
                </a:solidFill>
              </a:endParaRPr>
            </a:p>
          </p:txBody>
        </p:sp>
        <p:grpSp>
          <p:nvGrpSpPr>
            <p:cNvPr id="58" name="Gruppieren 149"/>
            <p:cNvGrpSpPr/>
            <p:nvPr/>
          </p:nvGrpSpPr>
          <p:grpSpPr>
            <a:xfrm>
              <a:off x="630080" y="2959836"/>
              <a:ext cx="468267" cy="504056"/>
              <a:chOff x="-577278" y="2928327"/>
              <a:chExt cx="756790" cy="857330"/>
            </a:xfrm>
          </p:grpSpPr>
          <p:sp>
            <p:nvSpPr>
              <p:cNvPr id="67" name="Folded Corner 22"/>
              <p:cNvSpPr/>
              <p:nvPr/>
            </p:nvSpPr>
            <p:spPr bwMode="auto">
              <a:xfrm>
                <a:off x="-577278" y="2928327"/>
                <a:ext cx="612774" cy="716697"/>
              </a:xfrm>
              <a:prstGeom prst="foldedCorner">
                <a:avLst/>
              </a:prstGeom>
              <a:solidFill>
                <a:srgbClr val="DBE6F1"/>
              </a:solidFill>
              <a:ln w="12700" cap="flat" cmpd="sng" algn="ctr">
                <a:solidFill>
                  <a:schemeClr val="bg1">
                    <a:lumMod val="7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chemeClr val="bg1">
                        <a:lumMod val="50000"/>
                      </a:schemeClr>
                    </a:solidFill>
                    <a:effectLst/>
                    <a:uLnTx/>
                    <a:uFillTx/>
                    <a:latin typeface="Arial"/>
                    <a:ea typeface="+mn-ea"/>
                    <a:cs typeface="+mn-cs"/>
                  </a:rPr>
                  <a:t>.</a:t>
                </a:r>
                <a:r>
                  <a:rPr kumimoji="0" lang="en-US" sz="800" b="1" i="0" u="none" strike="noStrike" kern="0" cap="none" spc="0" normalizeH="0" baseline="0" noProof="0" dirty="0" err="1" smtClean="0">
                    <a:ln>
                      <a:noFill/>
                    </a:ln>
                    <a:solidFill>
                      <a:schemeClr val="bg1">
                        <a:lumMod val="50000"/>
                      </a:schemeClr>
                    </a:solidFill>
                    <a:effectLst/>
                    <a:uLnTx/>
                    <a:uFillTx/>
                    <a:latin typeface="Arial"/>
                    <a:ea typeface="+mn-ea"/>
                    <a:cs typeface="+mn-cs"/>
                  </a:rPr>
                  <a:t>arxml</a:t>
                </a:r>
                <a:endParaRPr kumimoji="0" lang="en-US" sz="800" b="1" i="0" u="none" strike="noStrike" kern="0" cap="none" spc="0" normalizeH="0" baseline="0" noProof="0" dirty="0">
                  <a:ln>
                    <a:noFill/>
                  </a:ln>
                  <a:solidFill>
                    <a:schemeClr val="bg1">
                      <a:lumMod val="50000"/>
                    </a:schemeClr>
                  </a:solidFill>
                  <a:effectLst/>
                  <a:uLnTx/>
                  <a:uFillTx/>
                  <a:latin typeface="Arial"/>
                  <a:ea typeface="+mn-ea"/>
                  <a:cs typeface="+mn-cs"/>
                </a:endParaRPr>
              </a:p>
            </p:txBody>
          </p:sp>
          <p:sp>
            <p:nvSpPr>
              <p:cNvPr id="68" name="Folded Corner 22"/>
              <p:cNvSpPr/>
              <p:nvPr/>
            </p:nvSpPr>
            <p:spPr bwMode="auto">
              <a:xfrm>
                <a:off x="-505270" y="3000335"/>
                <a:ext cx="612774" cy="716697"/>
              </a:xfrm>
              <a:prstGeom prst="foldedCorner">
                <a:avLst/>
              </a:prstGeom>
              <a:solidFill>
                <a:srgbClr val="DBE6F1"/>
              </a:solidFill>
              <a:ln w="12700" cap="flat" cmpd="sng" algn="ctr">
                <a:solidFill>
                  <a:schemeClr val="bg1">
                    <a:lumMod val="7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chemeClr val="bg1">
                        <a:lumMod val="50000"/>
                      </a:schemeClr>
                    </a:solidFill>
                    <a:effectLst/>
                    <a:uLnTx/>
                    <a:uFillTx/>
                    <a:latin typeface="Arial"/>
                    <a:ea typeface="+mn-ea"/>
                    <a:cs typeface="+mn-cs"/>
                  </a:rPr>
                  <a:t>.</a:t>
                </a:r>
                <a:r>
                  <a:rPr kumimoji="0" lang="en-US" sz="800" b="1" i="0" u="none" strike="noStrike" kern="0" cap="none" spc="0" normalizeH="0" baseline="0" noProof="0" dirty="0" err="1" smtClean="0">
                    <a:ln>
                      <a:noFill/>
                    </a:ln>
                    <a:solidFill>
                      <a:schemeClr val="bg1">
                        <a:lumMod val="50000"/>
                      </a:schemeClr>
                    </a:solidFill>
                    <a:effectLst/>
                    <a:uLnTx/>
                    <a:uFillTx/>
                    <a:latin typeface="Arial"/>
                    <a:ea typeface="+mn-ea"/>
                    <a:cs typeface="+mn-cs"/>
                  </a:rPr>
                  <a:t>arxml</a:t>
                </a:r>
                <a:endParaRPr kumimoji="0" lang="en-US" sz="800" b="1" i="0" u="none" strike="noStrike" kern="0" cap="none" spc="0" normalizeH="0" baseline="0" noProof="0" dirty="0">
                  <a:ln>
                    <a:noFill/>
                  </a:ln>
                  <a:solidFill>
                    <a:schemeClr val="bg1">
                      <a:lumMod val="50000"/>
                    </a:schemeClr>
                  </a:solidFill>
                  <a:effectLst/>
                  <a:uLnTx/>
                  <a:uFillTx/>
                  <a:latin typeface="Arial"/>
                  <a:ea typeface="+mn-ea"/>
                  <a:cs typeface="+mn-cs"/>
                </a:endParaRPr>
              </a:p>
            </p:txBody>
          </p:sp>
          <p:sp>
            <p:nvSpPr>
              <p:cNvPr id="69" name="Folded Corner 22"/>
              <p:cNvSpPr/>
              <p:nvPr/>
            </p:nvSpPr>
            <p:spPr bwMode="auto">
              <a:xfrm>
                <a:off x="-433262" y="3068960"/>
                <a:ext cx="612774" cy="716697"/>
              </a:xfrm>
              <a:prstGeom prst="foldedCorner">
                <a:avLst/>
              </a:prstGeom>
              <a:solidFill>
                <a:srgbClr val="DBE6F1"/>
              </a:solidFill>
              <a:ln w="12700" cap="flat" cmpd="sng" algn="ctr">
                <a:solidFill>
                  <a:schemeClr val="bg1">
                    <a:lumMod val="7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chemeClr val="bg1">
                        <a:lumMod val="50000"/>
                      </a:schemeClr>
                    </a:solidFill>
                    <a:effectLst/>
                    <a:uLnTx/>
                    <a:uFillTx/>
                    <a:latin typeface="Arial"/>
                    <a:ea typeface="+mn-ea"/>
                    <a:cs typeface="+mn-cs"/>
                  </a:rPr>
                  <a:t>.</a:t>
                </a:r>
                <a:r>
                  <a:rPr kumimoji="0" lang="en-US" sz="800" b="1" i="0" u="none" strike="noStrike" kern="0" cap="none" spc="0" normalizeH="0" baseline="0" noProof="0" dirty="0" err="1" smtClean="0">
                    <a:ln>
                      <a:noFill/>
                    </a:ln>
                    <a:solidFill>
                      <a:schemeClr val="bg1">
                        <a:lumMod val="50000"/>
                      </a:schemeClr>
                    </a:solidFill>
                    <a:effectLst/>
                    <a:uLnTx/>
                    <a:uFillTx/>
                    <a:latin typeface="Arial"/>
                    <a:ea typeface="+mn-ea"/>
                    <a:cs typeface="+mn-cs"/>
                  </a:rPr>
                  <a:t>ar</a:t>
                </a:r>
                <a:endParaRPr kumimoji="0" lang="en-US" sz="800" b="1" i="0" u="none" strike="noStrike" kern="0" cap="none" spc="0" normalizeH="0" baseline="0" noProof="0" dirty="0" smtClean="0">
                  <a:ln>
                    <a:noFill/>
                  </a:ln>
                  <a:solidFill>
                    <a:schemeClr val="bg1">
                      <a:lumMod val="50000"/>
                    </a:schemeClr>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chemeClr val="bg1">
                        <a:lumMod val="50000"/>
                      </a:schemeClr>
                    </a:solidFill>
                    <a:effectLst/>
                    <a:uLnTx/>
                    <a:uFillTx/>
                    <a:latin typeface="Arial"/>
                    <a:ea typeface="+mn-ea"/>
                    <a:cs typeface="+mn-cs"/>
                  </a:rPr>
                  <a:t>xml</a:t>
                </a:r>
                <a:endParaRPr kumimoji="0" lang="en-US" sz="800" b="1" i="0" u="none" strike="noStrike" kern="0" cap="none" spc="0" normalizeH="0" baseline="0" noProof="0" dirty="0">
                  <a:ln>
                    <a:noFill/>
                  </a:ln>
                  <a:solidFill>
                    <a:schemeClr val="bg1">
                      <a:lumMod val="50000"/>
                    </a:schemeClr>
                  </a:solidFill>
                  <a:effectLst/>
                  <a:uLnTx/>
                  <a:uFillTx/>
                  <a:latin typeface="Arial"/>
                  <a:ea typeface="+mn-ea"/>
                  <a:cs typeface="+mn-cs"/>
                </a:endParaRPr>
              </a:p>
            </p:txBody>
          </p:sp>
        </p:grpSp>
        <p:sp>
          <p:nvSpPr>
            <p:cNvPr id="59" name="Pfeil nach unten 58"/>
            <p:cNvSpPr/>
            <p:nvPr/>
          </p:nvSpPr>
          <p:spPr>
            <a:xfrm>
              <a:off x="2484588" y="2343960"/>
              <a:ext cx="253580" cy="486704"/>
            </a:xfrm>
            <a:prstGeom prst="downArrow">
              <a:avLst/>
            </a:prstGeom>
            <a:solidFill>
              <a:schemeClr val="bg1">
                <a:lumMod val="75000"/>
              </a:schemeClr>
            </a:solidFill>
            <a:ln>
              <a:solidFill>
                <a:schemeClr val="bg1">
                  <a:lumMod val="75000"/>
                </a:schemeClr>
              </a:solidFill>
              <a:headEnd/>
              <a:tailEnd/>
            </a:ln>
          </p:spPr>
          <p:style>
            <a:lnRef idx="1">
              <a:schemeClr val="accent1"/>
            </a:lnRef>
            <a:fillRef idx="3">
              <a:schemeClr val="accent1"/>
            </a:fillRef>
            <a:effectRef idx="2">
              <a:schemeClr val="accent1"/>
            </a:effectRef>
            <a:fontRef idx="minor">
              <a:schemeClr val="lt1"/>
            </a:fontRef>
          </p:style>
          <p:txBody>
            <a:bodyPr wrap="none" lIns="87272" tIns="43637" rIns="87272" bIns="43637" anchor="ctr"/>
            <a:lstStyle/>
            <a:p>
              <a:pPr algn="ctr" defTabSz="873125">
                <a:spcAft>
                  <a:spcPct val="0"/>
                </a:spcAft>
              </a:pPr>
              <a:endParaRPr lang="de-DE" sz="1000" b="1" kern="0" dirty="0" err="1" smtClean="0">
                <a:solidFill>
                  <a:schemeClr val="bg1"/>
                </a:solidFill>
              </a:endParaRPr>
            </a:p>
          </p:txBody>
        </p:sp>
        <p:grpSp>
          <p:nvGrpSpPr>
            <p:cNvPr id="60" name="Gruppieren 160"/>
            <p:cNvGrpSpPr/>
            <p:nvPr/>
          </p:nvGrpSpPr>
          <p:grpSpPr>
            <a:xfrm>
              <a:off x="4064647" y="2998851"/>
              <a:ext cx="468267" cy="504056"/>
              <a:chOff x="-577278" y="2928327"/>
              <a:chExt cx="756790" cy="857330"/>
            </a:xfrm>
          </p:grpSpPr>
          <p:sp>
            <p:nvSpPr>
              <p:cNvPr id="64" name="Folded Corner 22"/>
              <p:cNvSpPr/>
              <p:nvPr/>
            </p:nvSpPr>
            <p:spPr bwMode="auto">
              <a:xfrm>
                <a:off x="-577278" y="2928327"/>
                <a:ext cx="612774" cy="716697"/>
              </a:xfrm>
              <a:prstGeom prst="foldedCorner">
                <a:avLst/>
              </a:prstGeom>
              <a:solidFill>
                <a:srgbClr val="DBE6F1"/>
              </a:solidFill>
              <a:ln w="12700" cap="flat" cmpd="sng" algn="ctr">
                <a:solidFill>
                  <a:schemeClr val="bg1">
                    <a:lumMod val="7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chemeClr val="bg1">
                        <a:lumMod val="50000"/>
                      </a:schemeClr>
                    </a:solidFill>
                    <a:effectLst/>
                    <a:uLnTx/>
                    <a:uFillTx/>
                    <a:latin typeface="Arial"/>
                    <a:ea typeface="+mn-ea"/>
                    <a:cs typeface="+mn-cs"/>
                  </a:rPr>
                  <a:t>.</a:t>
                </a:r>
                <a:r>
                  <a:rPr kumimoji="0" lang="en-US" sz="800" b="1" i="0" u="none" strike="noStrike" kern="0" cap="none" spc="0" normalizeH="0" baseline="0" noProof="0" dirty="0" err="1" smtClean="0">
                    <a:ln>
                      <a:noFill/>
                    </a:ln>
                    <a:solidFill>
                      <a:schemeClr val="bg1">
                        <a:lumMod val="50000"/>
                      </a:schemeClr>
                    </a:solidFill>
                    <a:effectLst/>
                    <a:uLnTx/>
                    <a:uFillTx/>
                    <a:latin typeface="Arial"/>
                    <a:ea typeface="+mn-ea"/>
                    <a:cs typeface="+mn-cs"/>
                  </a:rPr>
                  <a:t>arxml</a:t>
                </a:r>
                <a:endParaRPr kumimoji="0" lang="en-US" sz="800" b="1" i="0" u="none" strike="noStrike" kern="0" cap="none" spc="0" normalizeH="0" baseline="0" noProof="0" dirty="0">
                  <a:ln>
                    <a:noFill/>
                  </a:ln>
                  <a:solidFill>
                    <a:schemeClr val="bg1">
                      <a:lumMod val="50000"/>
                    </a:schemeClr>
                  </a:solidFill>
                  <a:effectLst/>
                  <a:uLnTx/>
                  <a:uFillTx/>
                  <a:latin typeface="Arial"/>
                  <a:ea typeface="+mn-ea"/>
                  <a:cs typeface="+mn-cs"/>
                </a:endParaRPr>
              </a:p>
            </p:txBody>
          </p:sp>
          <p:sp>
            <p:nvSpPr>
              <p:cNvPr id="65" name="Folded Corner 22"/>
              <p:cNvSpPr/>
              <p:nvPr/>
            </p:nvSpPr>
            <p:spPr bwMode="auto">
              <a:xfrm>
                <a:off x="-505270" y="3000335"/>
                <a:ext cx="612774" cy="716697"/>
              </a:xfrm>
              <a:prstGeom prst="foldedCorner">
                <a:avLst/>
              </a:prstGeom>
              <a:solidFill>
                <a:srgbClr val="DBE6F1"/>
              </a:solidFill>
              <a:ln w="12700" cap="flat" cmpd="sng" algn="ctr">
                <a:solidFill>
                  <a:schemeClr val="bg1">
                    <a:lumMod val="7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chemeClr val="bg1">
                        <a:lumMod val="50000"/>
                      </a:schemeClr>
                    </a:solidFill>
                    <a:effectLst/>
                    <a:uLnTx/>
                    <a:uFillTx/>
                    <a:latin typeface="Arial"/>
                    <a:ea typeface="+mn-ea"/>
                    <a:cs typeface="+mn-cs"/>
                  </a:rPr>
                  <a:t>.</a:t>
                </a:r>
                <a:r>
                  <a:rPr kumimoji="0" lang="en-US" sz="800" b="1" i="0" u="none" strike="noStrike" kern="0" cap="none" spc="0" normalizeH="0" baseline="0" noProof="0" dirty="0" err="1" smtClean="0">
                    <a:ln>
                      <a:noFill/>
                    </a:ln>
                    <a:solidFill>
                      <a:schemeClr val="bg1">
                        <a:lumMod val="50000"/>
                      </a:schemeClr>
                    </a:solidFill>
                    <a:effectLst/>
                    <a:uLnTx/>
                    <a:uFillTx/>
                    <a:latin typeface="Arial"/>
                    <a:ea typeface="+mn-ea"/>
                    <a:cs typeface="+mn-cs"/>
                  </a:rPr>
                  <a:t>arxml</a:t>
                </a:r>
                <a:endParaRPr kumimoji="0" lang="en-US" sz="800" b="1" i="0" u="none" strike="noStrike" kern="0" cap="none" spc="0" normalizeH="0" baseline="0" noProof="0" dirty="0">
                  <a:ln>
                    <a:noFill/>
                  </a:ln>
                  <a:solidFill>
                    <a:schemeClr val="bg1">
                      <a:lumMod val="50000"/>
                    </a:schemeClr>
                  </a:solidFill>
                  <a:effectLst/>
                  <a:uLnTx/>
                  <a:uFillTx/>
                  <a:latin typeface="Arial"/>
                  <a:ea typeface="+mn-ea"/>
                  <a:cs typeface="+mn-cs"/>
                </a:endParaRPr>
              </a:p>
            </p:txBody>
          </p:sp>
          <p:sp>
            <p:nvSpPr>
              <p:cNvPr id="66" name="Folded Corner 22"/>
              <p:cNvSpPr/>
              <p:nvPr/>
            </p:nvSpPr>
            <p:spPr bwMode="auto">
              <a:xfrm>
                <a:off x="-433262" y="3068960"/>
                <a:ext cx="612774" cy="716697"/>
              </a:xfrm>
              <a:prstGeom prst="foldedCorner">
                <a:avLst/>
              </a:prstGeom>
              <a:solidFill>
                <a:srgbClr val="DBE6F1"/>
              </a:solidFill>
              <a:ln w="12700" cap="flat" cmpd="sng" algn="ctr">
                <a:solidFill>
                  <a:schemeClr val="bg1">
                    <a:lumMod val="75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chemeClr val="bg1">
                        <a:lumMod val="50000"/>
                      </a:schemeClr>
                    </a:solidFill>
                    <a:effectLst/>
                    <a:uLnTx/>
                    <a:uFillTx/>
                    <a:latin typeface="Arial"/>
                    <a:ea typeface="+mn-ea"/>
                    <a:cs typeface="+mn-cs"/>
                  </a:rPr>
                  <a:t>.</a:t>
                </a:r>
                <a:r>
                  <a:rPr kumimoji="0" lang="en-US" sz="800" b="1" i="0" u="none" strike="noStrike" kern="0" cap="none" spc="0" normalizeH="0" baseline="0" noProof="0" dirty="0" err="1" smtClean="0">
                    <a:ln>
                      <a:noFill/>
                    </a:ln>
                    <a:solidFill>
                      <a:schemeClr val="bg1">
                        <a:lumMod val="50000"/>
                      </a:schemeClr>
                    </a:solidFill>
                    <a:effectLst/>
                    <a:uLnTx/>
                    <a:uFillTx/>
                    <a:latin typeface="Arial"/>
                    <a:ea typeface="+mn-ea"/>
                    <a:cs typeface="+mn-cs"/>
                  </a:rPr>
                  <a:t>ar</a:t>
                </a:r>
                <a:endParaRPr kumimoji="0" lang="en-US" sz="800" b="1" i="0" u="none" strike="noStrike" kern="0" cap="none" spc="0" normalizeH="0" baseline="0" noProof="0" dirty="0" smtClean="0">
                  <a:ln>
                    <a:noFill/>
                  </a:ln>
                  <a:solidFill>
                    <a:schemeClr val="bg1">
                      <a:lumMod val="50000"/>
                    </a:schemeClr>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chemeClr val="bg1">
                        <a:lumMod val="50000"/>
                      </a:schemeClr>
                    </a:solidFill>
                    <a:effectLst/>
                    <a:uLnTx/>
                    <a:uFillTx/>
                    <a:latin typeface="Arial"/>
                    <a:ea typeface="+mn-ea"/>
                    <a:cs typeface="+mn-cs"/>
                  </a:rPr>
                  <a:t>xml</a:t>
                </a:r>
                <a:endParaRPr kumimoji="0" lang="en-US" sz="800" b="1" i="0" u="none" strike="noStrike" kern="0" cap="none" spc="0" normalizeH="0" baseline="0" noProof="0" dirty="0">
                  <a:ln>
                    <a:noFill/>
                  </a:ln>
                  <a:solidFill>
                    <a:schemeClr val="bg1">
                      <a:lumMod val="50000"/>
                    </a:schemeClr>
                  </a:solidFill>
                  <a:effectLst/>
                  <a:uLnTx/>
                  <a:uFillTx/>
                  <a:latin typeface="Arial"/>
                  <a:ea typeface="+mn-ea"/>
                  <a:cs typeface="+mn-cs"/>
                </a:endParaRPr>
              </a:p>
            </p:txBody>
          </p:sp>
        </p:grpSp>
        <p:pic>
          <p:nvPicPr>
            <p:cNvPr id="61" name="Picture 27" descr="C:\Documents and Settings\qx87822\Local Settings\Temporary Internet Files\Content.IE5\0DUZK9MR\MCj04326310000[1].png"/>
            <p:cNvPicPr>
              <a:picLocks noChangeAspect="1" noChangeArrowheads="1"/>
            </p:cNvPicPr>
            <p:nvPr/>
          </p:nvPicPr>
          <p:blipFill>
            <a:blip r:embed="rId4">
              <a:lum bright="-40000" contrast="-10000"/>
              <a:grayscl/>
              <a:biLevel thresh="50000"/>
            </a:blip>
            <a:srcRect/>
            <a:stretch>
              <a:fillRect/>
            </a:stretch>
          </p:blipFill>
          <p:spPr bwMode="auto">
            <a:xfrm flipH="1">
              <a:off x="1691680" y="3068960"/>
              <a:ext cx="264799" cy="264799"/>
            </a:xfrm>
            <a:prstGeom prst="rect">
              <a:avLst/>
            </a:prstGeom>
            <a:noFill/>
            <a:ln w="9525">
              <a:noFill/>
              <a:miter lim="800000"/>
              <a:headEnd/>
              <a:tailEnd/>
            </a:ln>
          </p:spPr>
        </p:pic>
        <p:sp>
          <p:nvSpPr>
            <p:cNvPr id="62" name="Rectangle 43"/>
            <p:cNvSpPr/>
            <p:nvPr/>
          </p:nvSpPr>
          <p:spPr>
            <a:xfrm>
              <a:off x="1570469" y="3002172"/>
              <a:ext cx="2023959" cy="461720"/>
            </a:xfrm>
            <a:prstGeom prst="rect">
              <a:avLst/>
            </a:prstGeom>
            <a:noFill/>
            <a:ln w="12700" cap="flat" cmpd="sng" algn="ctr">
              <a:solidFill>
                <a:srgbClr val="DDDDD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63" name="Textfeld 62"/>
            <p:cNvSpPr txBox="1"/>
            <p:nvPr/>
          </p:nvSpPr>
          <p:spPr>
            <a:xfrm>
              <a:off x="1986295" y="3068960"/>
              <a:ext cx="1608133" cy="369332"/>
            </a:xfrm>
            <a:prstGeom prst="rect">
              <a:avLst/>
            </a:prstGeom>
            <a:noFill/>
          </p:spPr>
          <p:txBody>
            <a:bodyPr wrap="none" rtlCol="0">
              <a:spAutoFit/>
            </a:bodyPr>
            <a:lstStyle/>
            <a:p>
              <a:r>
                <a:rPr lang="en-US" sz="900" dirty="0" smtClean="0"/>
                <a:t>Tool supporting deployment</a:t>
              </a:r>
            </a:p>
            <a:p>
              <a:r>
                <a:rPr lang="en-US" sz="900" dirty="0" smtClean="0"/>
                <a:t>of SW components</a:t>
              </a:r>
              <a:endParaRPr lang="en-US" sz="900" dirty="0"/>
            </a:p>
          </p:txBody>
        </p:sp>
      </p:gr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342900" indent="-342900">
              <a:buFont typeface="+mj-lt"/>
              <a:buAutoNum type="arabicParenR"/>
            </a:pPr>
            <a:r>
              <a:rPr lang="en-US" b="1" dirty="0" smtClean="0"/>
              <a:t>Basics</a:t>
            </a:r>
          </a:p>
          <a:p>
            <a:pPr marL="527050" lvl="1" indent="-342900">
              <a:buFont typeface="+mj-lt"/>
              <a:buAutoNum type="alphaLcParenR"/>
            </a:pPr>
            <a:r>
              <a:rPr lang="en-US" dirty="0" smtClean="0"/>
              <a:t>Introduction</a:t>
            </a:r>
            <a:endParaRPr lang="en-US" b="1" dirty="0" smtClean="0"/>
          </a:p>
          <a:p>
            <a:pPr marL="527050" lvl="1" indent="-342900">
              <a:buFont typeface="+mj-lt"/>
              <a:buAutoNum type="alphaLcParenR"/>
            </a:pPr>
            <a:r>
              <a:rPr lang="en-US" dirty="0" smtClean="0"/>
              <a:t>Introduction of </a:t>
            </a:r>
            <a:r>
              <a:rPr lang="en-US" dirty="0" err="1" smtClean="0"/>
              <a:t>Tankflap</a:t>
            </a:r>
            <a:r>
              <a:rPr lang="en-US" dirty="0" smtClean="0"/>
              <a:t> Example</a:t>
            </a:r>
          </a:p>
          <a:p>
            <a:pPr marL="527050" lvl="1" indent="-342900">
              <a:buFont typeface="+mj-lt"/>
              <a:buAutoNum type="alphaLcParenR"/>
            </a:pPr>
            <a:r>
              <a:rPr lang="en-US" dirty="0" smtClean="0"/>
              <a:t>Methodology</a:t>
            </a:r>
          </a:p>
          <a:p>
            <a:pPr marL="527050" lvl="1" indent="-342900">
              <a:buFont typeface="+mj-lt"/>
              <a:buAutoNum type="alphaLcParenR"/>
            </a:pPr>
            <a:r>
              <a:rPr lang="en-US" b="1" dirty="0" smtClean="0"/>
              <a:t>Architecture</a:t>
            </a:r>
          </a:p>
          <a:p>
            <a:pPr marL="527050" lvl="1" indent="-342900">
              <a:buFont typeface="+mj-lt"/>
              <a:buAutoNum type="alphaLcParenR"/>
            </a:pPr>
            <a:r>
              <a:rPr lang="en-US" dirty="0" smtClean="0"/>
              <a:t>Diagnosis Protocol overview</a:t>
            </a:r>
          </a:p>
          <a:p>
            <a:pPr marL="342900" indent="-342900">
              <a:buFont typeface="+mj-lt"/>
              <a:buAutoNum type="arabicParenR"/>
            </a:pPr>
            <a:r>
              <a:rPr lang="en-US" dirty="0" smtClean="0"/>
              <a:t>Diagnostic Communication Manager (DCM)</a:t>
            </a:r>
          </a:p>
          <a:p>
            <a:pPr marL="342900" indent="-342900">
              <a:buFont typeface="+mj-lt"/>
              <a:buAutoNum type="arabicParenR"/>
            </a:pPr>
            <a:r>
              <a:rPr lang="en-US" dirty="0" smtClean="0"/>
              <a:t>Diagnostic Event Manager (DEM)</a:t>
            </a:r>
          </a:p>
          <a:p>
            <a:pPr marL="342900" indent="-342900">
              <a:buFont typeface="+mj-lt"/>
              <a:buAutoNum type="arabicParenR"/>
            </a:pPr>
            <a:r>
              <a:rPr lang="en-US" dirty="0" smtClean="0"/>
              <a:t>Function Inhibition Manager (</a:t>
            </a:r>
            <a:r>
              <a:rPr lang="en-US" dirty="0" err="1" smtClean="0"/>
              <a:t>FiM</a:t>
            </a:r>
            <a:r>
              <a:rPr lang="en-US" dirty="0" smtClean="0"/>
              <a:t>)</a:t>
            </a:r>
          </a:p>
          <a:p>
            <a:pPr marL="342900" indent="-342900">
              <a:buFont typeface="+mj-lt"/>
              <a:buAutoNum type="arabicParenR"/>
            </a:pPr>
            <a:r>
              <a:rPr lang="en-US" dirty="0" smtClean="0"/>
              <a:t>Universal Calibration Protocol (</a:t>
            </a:r>
            <a:r>
              <a:rPr lang="en-US" dirty="0" err="1" smtClean="0"/>
              <a:t>Xcp</a:t>
            </a:r>
            <a:r>
              <a:rPr lang="en-US" dirty="0" smtClean="0"/>
              <a:t>)</a:t>
            </a:r>
          </a:p>
          <a:p>
            <a:pPr marL="342900" indent="-342900"/>
            <a:endParaRPr lang="en-US" dirty="0" smtClean="0"/>
          </a:p>
          <a:p>
            <a:pPr marL="342900" indent="-342900"/>
            <a:endParaRPr lang="de-DE" dirty="0"/>
          </a:p>
        </p:txBody>
      </p:sp>
      <p:sp>
        <p:nvSpPr>
          <p:cNvPr id="3" name="Titel 2"/>
          <p:cNvSpPr>
            <a:spLocks noGrp="1"/>
          </p:cNvSpPr>
          <p:nvPr>
            <p:ph type="title"/>
          </p:nvPr>
        </p:nvSpPr>
        <p:spPr/>
        <p:txBody>
          <a:bodyPr>
            <a:normAutofit/>
          </a:bodyPr>
          <a:lstStyle/>
          <a:p>
            <a:r>
              <a:rPr lang="de-DE" dirty="0" smtClean="0"/>
              <a:t>Agenda </a:t>
            </a:r>
            <a:br>
              <a:rPr lang="de-DE" dirty="0" smtClean="0"/>
            </a:br>
            <a:r>
              <a:rPr lang="de-DE" b="0" dirty="0" smtClean="0">
                <a:solidFill>
                  <a:schemeClr val="tx1"/>
                </a:solidFill>
              </a:rPr>
              <a:t>Basics</a:t>
            </a:r>
            <a:endParaRPr lang="de-DE" b="0" dirty="0">
              <a:solidFill>
                <a:schemeClr val="tx1"/>
              </a:solidFill>
            </a:endParaRPr>
          </a:p>
        </p:txBody>
      </p:sp>
      <p:sp>
        <p:nvSpPr>
          <p:cNvPr id="4" name="Datumsplatzhalter 3"/>
          <p:cNvSpPr>
            <a:spLocks noGrp="1"/>
          </p:cNvSpPr>
          <p:nvPr>
            <p:ph type="dt" sz="half" idx="10"/>
          </p:nvPr>
        </p:nvSpPr>
        <p:spPr/>
        <p:txBody>
          <a:bodyPr/>
          <a:lstStyle/>
          <a:p>
            <a:fld id="{B7223074-4D72-465E-909D-7D1DBB514C91}" type="datetime3">
              <a:rPr lang="en-US" noProof="0" smtClean="0"/>
              <a:pPr/>
              <a:t>6 January 2016</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13</a:t>
            </a:fld>
            <a:endParaRPr lang="en-US" noProof="0"/>
          </a:p>
        </p:txBody>
      </p:sp>
      <p:sp>
        <p:nvSpPr>
          <p:cNvPr id="6" name="Fußzeilenplatzhalter 5"/>
          <p:cNvSpPr>
            <a:spLocks noGrp="1"/>
          </p:cNvSpPr>
          <p:nvPr>
            <p:ph type="ftr" sz="quarter" idx="12"/>
          </p:nvPr>
        </p:nvSpPr>
        <p:spPr/>
        <p:txBody>
          <a:bodyPr/>
          <a:lstStyle/>
          <a:p>
            <a:r>
              <a:rPr lang="en-US" noProof="0" smtClean="0"/>
              <a:t>Author, © Continental AG</a:t>
            </a:r>
            <a:endParaRPr lang="en-US" noProof="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74951" y="151929"/>
            <a:ext cx="8353425" cy="719137"/>
          </a:xfrm>
        </p:spPr>
        <p:txBody>
          <a:bodyPr/>
          <a:lstStyle/>
          <a:p>
            <a:r>
              <a:rPr lang="de-DE" dirty="0" err="1" smtClean="0"/>
              <a:t>Overview</a:t>
            </a:r>
            <a:r>
              <a:rPr lang="de-DE" dirty="0" smtClean="0"/>
              <a:t/>
            </a:r>
            <a:br>
              <a:rPr lang="de-DE" dirty="0" smtClean="0"/>
            </a:br>
            <a:r>
              <a:rPr lang="de-DE" b="0" dirty="0" err="1" smtClean="0">
                <a:solidFill>
                  <a:schemeClr val="tx1"/>
                </a:solidFill>
              </a:rPr>
              <a:t>Architecture</a:t>
            </a:r>
            <a:endParaRPr lang="de-DE" b="0" dirty="0">
              <a:solidFill>
                <a:schemeClr val="tx1"/>
              </a:solidFill>
            </a:endParaRPr>
          </a:p>
        </p:txBody>
      </p:sp>
      <p:sp>
        <p:nvSpPr>
          <p:cNvPr id="4" name="Datumsplatzhalter 3"/>
          <p:cNvSpPr>
            <a:spLocks noGrp="1"/>
          </p:cNvSpPr>
          <p:nvPr>
            <p:ph type="dt" sz="half" idx="10"/>
          </p:nvPr>
        </p:nvSpPr>
        <p:spPr/>
        <p:txBody>
          <a:bodyPr/>
          <a:lstStyle/>
          <a:p>
            <a:fld id="{B7223074-4D72-465E-909D-7D1DBB514C91}" type="datetime3">
              <a:rPr lang="en-US" noProof="0" smtClean="0"/>
              <a:pPr/>
              <a:t>6 January 2016</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14</a:t>
            </a:fld>
            <a:endParaRPr lang="en-US" noProof="0"/>
          </a:p>
        </p:txBody>
      </p:sp>
      <p:sp>
        <p:nvSpPr>
          <p:cNvPr id="6" name="Fußzeilenplatzhalter 5"/>
          <p:cNvSpPr>
            <a:spLocks noGrp="1"/>
          </p:cNvSpPr>
          <p:nvPr>
            <p:ph type="ftr" sz="quarter" idx="12"/>
          </p:nvPr>
        </p:nvSpPr>
        <p:spPr/>
        <p:txBody>
          <a:bodyPr/>
          <a:lstStyle/>
          <a:p>
            <a:r>
              <a:rPr lang="en-US" noProof="0" smtClean="0"/>
              <a:t>Author, © Continental AG</a:t>
            </a:r>
            <a:endParaRPr lang="en-US" noProof="0"/>
          </a:p>
        </p:txBody>
      </p:sp>
      <p:grpSp>
        <p:nvGrpSpPr>
          <p:cNvPr id="2" name="Group 82"/>
          <p:cNvGrpSpPr>
            <a:grpSpLocks noGrp="1"/>
          </p:cNvGrpSpPr>
          <p:nvPr>
            <p:ph idx="1"/>
          </p:nvPr>
        </p:nvGrpSpPr>
        <p:grpSpPr>
          <a:xfrm>
            <a:off x="131038" y="1052736"/>
            <a:ext cx="8905458" cy="4824189"/>
            <a:chOff x="107504" y="1052736"/>
            <a:chExt cx="8915400" cy="4826000"/>
          </a:xfrm>
        </p:grpSpPr>
        <p:sp>
          <p:nvSpPr>
            <p:cNvPr id="8" name="Rectangle 5"/>
            <p:cNvSpPr>
              <a:spLocks noChangeArrowheads="1"/>
            </p:cNvSpPr>
            <p:nvPr/>
          </p:nvSpPr>
          <p:spPr bwMode="auto">
            <a:xfrm>
              <a:off x="8114854" y="2441798"/>
              <a:ext cx="908050" cy="290830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007A5C"/>
                    </a:outerShdw>
                  </a:effectLst>
                </a14:hiddenEffects>
              </a:ext>
            </a:extLst>
          </p:spPr>
          <p:txBody>
            <a:bodyPr tIns="36000"/>
            <a:lstStyle/>
            <a:p>
              <a:pPr algn="ctr" eaLnBrk="0" hangingPunct="0"/>
              <a:r>
                <a:rPr lang="en-US" sz="1000" b="1"/>
                <a:t>Complex</a:t>
              </a:r>
            </a:p>
            <a:p>
              <a:pPr algn="ctr" eaLnBrk="0" hangingPunct="0"/>
              <a:r>
                <a:rPr lang="en-US" sz="1000" b="1"/>
                <a:t>Drivers</a:t>
              </a:r>
            </a:p>
          </p:txBody>
        </p:sp>
        <p:sp>
          <p:nvSpPr>
            <p:cNvPr id="9" name="Rectangle 6"/>
            <p:cNvSpPr>
              <a:spLocks noChangeArrowheads="1"/>
            </p:cNvSpPr>
            <p:nvPr/>
          </p:nvSpPr>
          <p:spPr bwMode="auto">
            <a:xfrm>
              <a:off x="107504" y="5424711"/>
              <a:ext cx="8915400" cy="45402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b="1">
                  <a:solidFill>
                    <a:schemeClr val="bg1"/>
                  </a:solidFill>
                </a:rPr>
                <a:t>Microcontroller</a:t>
              </a:r>
            </a:p>
          </p:txBody>
        </p:sp>
        <p:sp>
          <p:nvSpPr>
            <p:cNvPr id="10" name="Rectangle 7"/>
            <p:cNvSpPr>
              <a:spLocks noChangeArrowheads="1"/>
            </p:cNvSpPr>
            <p:nvPr/>
          </p:nvSpPr>
          <p:spPr bwMode="auto">
            <a:xfrm>
              <a:off x="107504" y="2116361"/>
              <a:ext cx="8915400" cy="228600"/>
            </a:xfrm>
            <a:prstGeom prst="rect">
              <a:avLst/>
            </a:prstGeom>
            <a:solidFill>
              <a:srgbClr val="FF5008"/>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lnSpc>
                  <a:spcPct val="95000"/>
                </a:lnSpc>
              </a:pPr>
              <a:r>
                <a:rPr lang="en-US" sz="1400" b="1" dirty="0">
                  <a:solidFill>
                    <a:schemeClr val="bg1"/>
                  </a:solidFill>
                </a:rPr>
                <a:t>AUTOSAR Runtime Environment (RTE)</a:t>
              </a:r>
            </a:p>
          </p:txBody>
        </p:sp>
        <p:sp>
          <p:nvSpPr>
            <p:cNvPr id="11" name="Rectangle 8"/>
            <p:cNvSpPr>
              <a:spLocks noChangeArrowheads="1"/>
            </p:cNvSpPr>
            <p:nvPr/>
          </p:nvSpPr>
          <p:spPr bwMode="auto">
            <a:xfrm>
              <a:off x="107504" y="2840261"/>
              <a:ext cx="806450" cy="2509837"/>
            </a:xfrm>
            <a:prstGeom prst="rect">
              <a:avLst/>
            </a:prstGeom>
            <a:solidFill>
              <a:srgbClr val="9999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5C5C99"/>
                    </a:outerShdw>
                  </a:effectLst>
                </a14:hiddenEffects>
              </a:ext>
            </a:extLst>
          </p:spPr>
          <p:txBody>
            <a:bodyPr tIns="36000"/>
            <a:lstStyle/>
            <a:p>
              <a:pPr algn="ctr" eaLnBrk="0" hangingPunct="0"/>
              <a:endParaRPr lang="de-DE" sz="1000" b="1"/>
            </a:p>
          </p:txBody>
        </p:sp>
        <p:sp>
          <p:nvSpPr>
            <p:cNvPr id="12" name="Rectangle 9"/>
            <p:cNvSpPr>
              <a:spLocks noChangeArrowheads="1"/>
            </p:cNvSpPr>
            <p:nvPr/>
          </p:nvSpPr>
          <p:spPr bwMode="auto">
            <a:xfrm>
              <a:off x="974279" y="4440461"/>
              <a:ext cx="1714500" cy="904875"/>
            </a:xfrm>
            <a:prstGeom prst="rect">
              <a:avLst/>
            </a:prstGeom>
            <a:solidFill>
              <a:srgbClr val="FF7C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994A4D"/>
                    </a:outerShdw>
                  </a:effectLst>
                </a14:hiddenEffects>
              </a:ext>
            </a:extLst>
          </p:spPr>
          <p:txBody>
            <a:bodyPr tIns="36000"/>
            <a:lstStyle/>
            <a:p>
              <a:pPr algn="ctr" eaLnBrk="0" hangingPunct="0"/>
              <a:r>
                <a:rPr lang="en-US" sz="1000" b="1"/>
                <a:t>Microcontroller Drivers</a:t>
              </a:r>
            </a:p>
          </p:txBody>
        </p:sp>
        <p:sp>
          <p:nvSpPr>
            <p:cNvPr id="13" name="Rectangle 10"/>
            <p:cNvSpPr>
              <a:spLocks noChangeArrowheads="1"/>
            </p:cNvSpPr>
            <p:nvPr/>
          </p:nvSpPr>
          <p:spPr bwMode="auto">
            <a:xfrm>
              <a:off x="2749104" y="4440461"/>
              <a:ext cx="1714500" cy="904875"/>
            </a:xfrm>
            <a:prstGeom prst="rect">
              <a:avLst/>
            </a:prstGeom>
            <a:solidFill>
              <a:srgbClr val="FF7C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994A4D"/>
                    </a:outerShdw>
                  </a:effectLst>
                </a14:hiddenEffects>
              </a:ext>
            </a:extLst>
          </p:spPr>
          <p:txBody>
            <a:bodyPr tIns="36000"/>
            <a:lstStyle/>
            <a:p>
              <a:pPr algn="ctr" eaLnBrk="0" hangingPunct="0"/>
              <a:r>
                <a:rPr lang="en-US" sz="1000" b="1"/>
                <a:t>Memory Drivers</a:t>
              </a:r>
            </a:p>
          </p:txBody>
        </p:sp>
        <p:sp>
          <p:nvSpPr>
            <p:cNvPr id="14" name="Rectangle 11"/>
            <p:cNvSpPr>
              <a:spLocks noChangeArrowheads="1"/>
            </p:cNvSpPr>
            <p:nvPr/>
          </p:nvSpPr>
          <p:spPr bwMode="auto">
            <a:xfrm>
              <a:off x="6317804" y="4440461"/>
              <a:ext cx="1714500" cy="909637"/>
            </a:xfrm>
            <a:prstGeom prst="rect">
              <a:avLst/>
            </a:prstGeom>
            <a:solidFill>
              <a:srgbClr val="FF7C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994A4D"/>
                    </a:outerShdw>
                  </a:effectLst>
                </a14:hiddenEffects>
              </a:ext>
            </a:extLst>
          </p:spPr>
          <p:txBody>
            <a:bodyPr tIns="36000"/>
            <a:lstStyle/>
            <a:p>
              <a:pPr algn="ctr" eaLnBrk="0" hangingPunct="0"/>
              <a:r>
                <a:rPr lang="en-US" sz="1000" b="1"/>
                <a:t>I/O Drivers</a:t>
              </a:r>
            </a:p>
          </p:txBody>
        </p:sp>
        <p:sp>
          <p:nvSpPr>
            <p:cNvPr id="15" name="Rectangle 12"/>
            <p:cNvSpPr>
              <a:spLocks noChangeArrowheads="1"/>
            </p:cNvSpPr>
            <p:nvPr/>
          </p:nvSpPr>
          <p:spPr bwMode="auto">
            <a:xfrm>
              <a:off x="6317804" y="2441798"/>
              <a:ext cx="1714500" cy="1922463"/>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007A5C"/>
                    </a:outerShdw>
                  </a:effectLst>
                </a14:hiddenEffects>
              </a:ext>
            </a:extLst>
          </p:spPr>
          <p:txBody>
            <a:bodyPr tIns="36000"/>
            <a:lstStyle/>
            <a:p>
              <a:pPr algn="ctr" eaLnBrk="0" hangingPunct="0"/>
              <a:r>
                <a:rPr lang="en-US" sz="1000" b="1"/>
                <a:t>I/O Hardware Abstraction</a:t>
              </a:r>
            </a:p>
          </p:txBody>
        </p:sp>
        <p:sp>
          <p:nvSpPr>
            <p:cNvPr id="16" name="Rectangle 13"/>
            <p:cNvSpPr>
              <a:spLocks noChangeArrowheads="1"/>
            </p:cNvSpPr>
            <p:nvPr/>
          </p:nvSpPr>
          <p:spPr bwMode="auto">
            <a:xfrm>
              <a:off x="2749104" y="3568923"/>
              <a:ext cx="1714500" cy="795338"/>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007A5C"/>
                    </a:outerShdw>
                  </a:effectLst>
                </a14:hiddenEffects>
              </a:ext>
            </a:extLst>
          </p:spPr>
          <p:txBody>
            <a:bodyPr tIns="36000"/>
            <a:lstStyle/>
            <a:p>
              <a:pPr algn="ctr" eaLnBrk="0" hangingPunct="0"/>
              <a:r>
                <a:rPr lang="en-US" sz="1000" b="1"/>
                <a:t>Memory Hardware Abstraction</a:t>
              </a:r>
            </a:p>
          </p:txBody>
        </p:sp>
        <p:sp>
          <p:nvSpPr>
            <p:cNvPr id="17" name="Rectangle 14"/>
            <p:cNvSpPr>
              <a:spLocks noChangeArrowheads="1"/>
            </p:cNvSpPr>
            <p:nvPr/>
          </p:nvSpPr>
          <p:spPr bwMode="auto">
            <a:xfrm>
              <a:off x="2749104" y="2440211"/>
              <a:ext cx="1714500" cy="1076325"/>
            </a:xfrm>
            <a:prstGeom prst="rect">
              <a:avLst/>
            </a:prstGeom>
            <a:solidFill>
              <a:srgbClr val="9999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5C5C99"/>
                    </a:outerShdw>
                  </a:effectLst>
                </a14:hiddenEffects>
              </a:ext>
            </a:extLst>
          </p:spPr>
          <p:txBody>
            <a:bodyPr tIns="36000"/>
            <a:lstStyle/>
            <a:p>
              <a:pPr algn="ctr" eaLnBrk="0" hangingPunct="0"/>
              <a:r>
                <a:rPr lang="en-US" sz="1000" b="1"/>
                <a:t>Memory Services</a:t>
              </a:r>
            </a:p>
          </p:txBody>
        </p:sp>
        <p:sp>
          <p:nvSpPr>
            <p:cNvPr id="18" name="Rectangle 15"/>
            <p:cNvSpPr>
              <a:spLocks noChangeArrowheads="1"/>
            </p:cNvSpPr>
            <p:nvPr/>
          </p:nvSpPr>
          <p:spPr bwMode="auto">
            <a:xfrm>
              <a:off x="107504" y="2440211"/>
              <a:ext cx="2581275" cy="1076325"/>
            </a:xfrm>
            <a:prstGeom prst="rect">
              <a:avLst/>
            </a:prstGeom>
            <a:solidFill>
              <a:srgbClr val="9999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5C5C99"/>
                    </a:outerShdw>
                  </a:effectLst>
                </a14:hiddenEffects>
              </a:ext>
            </a:extLst>
          </p:spPr>
          <p:txBody>
            <a:bodyPr tIns="36000"/>
            <a:lstStyle/>
            <a:p>
              <a:pPr algn="ctr" eaLnBrk="0" hangingPunct="0"/>
              <a:r>
                <a:rPr lang="en-US" sz="1000" b="1" dirty="0"/>
                <a:t>System Services</a:t>
              </a:r>
            </a:p>
          </p:txBody>
        </p:sp>
        <p:sp>
          <p:nvSpPr>
            <p:cNvPr id="19" name="Rectangle 16"/>
            <p:cNvSpPr>
              <a:spLocks noChangeArrowheads="1"/>
            </p:cNvSpPr>
            <p:nvPr/>
          </p:nvSpPr>
          <p:spPr bwMode="auto">
            <a:xfrm>
              <a:off x="994916" y="3564161"/>
              <a:ext cx="1695450" cy="80010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007A5C"/>
                    </a:outerShdw>
                  </a:effectLst>
                </a14:hiddenEffects>
              </a:ext>
            </a:extLst>
          </p:spPr>
          <p:txBody>
            <a:bodyPr tIns="36000"/>
            <a:lstStyle/>
            <a:p>
              <a:pPr algn="ctr" eaLnBrk="0" hangingPunct="0"/>
              <a:r>
                <a:rPr lang="en-US" sz="1000" b="1" dirty="0"/>
                <a:t>Onboard Device Abstraction</a:t>
              </a:r>
            </a:p>
          </p:txBody>
        </p:sp>
        <p:sp>
          <p:nvSpPr>
            <p:cNvPr id="20" name="Rectangle 17"/>
            <p:cNvSpPr>
              <a:spLocks noChangeArrowheads="1"/>
            </p:cNvSpPr>
            <p:nvPr/>
          </p:nvSpPr>
          <p:spPr bwMode="auto">
            <a:xfrm>
              <a:off x="4544566" y="4440461"/>
              <a:ext cx="1712913" cy="909637"/>
            </a:xfrm>
            <a:prstGeom prst="rect">
              <a:avLst/>
            </a:prstGeom>
            <a:solidFill>
              <a:srgbClr val="FF7C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994A4D"/>
                    </a:outerShdw>
                  </a:effectLst>
                </a14:hiddenEffects>
              </a:ext>
            </a:extLst>
          </p:spPr>
          <p:txBody>
            <a:bodyPr tIns="36000"/>
            <a:lstStyle/>
            <a:p>
              <a:pPr algn="ctr" eaLnBrk="0" hangingPunct="0"/>
              <a:r>
                <a:rPr lang="en-US" sz="1000" b="1" dirty="0"/>
                <a:t>Communication Drivers</a:t>
              </a:r>
            </a:p>
          </p:txBody>
        </p:sp>
        <p:sp>
          <p:nvSpPr>
            <p:cNvPr id="21" name="Rectangle 18"/>
            <p:cNvSpPr>
              <a:spLocks noChangeArrowheads="1"/>
            </p:cNvSpPr>
            <p:nvPr/>
          </p:nvSpPr>
          <p:spPr bwMode="auto">
            <a:xfrm>
              <a:off x="4544566" y="3568923"/>
              <a:ext cx="1712913" cy="795338"/>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007A5C"/>
                    </a:outerShdw>
                  </a:effectLst>
                </a14:hiddenEffects>
              </a:ext>
            </a:extLst>
          </p:spPr>
          <p:txBody>
            <a:bodyPr tIns="36000"/>
            <a:lstStyle/>
            <a:p>
              <a:pPr algn="ctr" eaLnBrk="0" hangingPunct="0"/>
              <a:r>
                <a:rPr lang="en-US" sz="1000" b="1"/>
                <a:t>Communication Hardware Abstraction</a:t>
              </a:r>
            </a:p>
          </p:txBody>
        </p:sp>
        <p:sp>
          <p:nvSpPr>
            <p:cNvPr id="22" name="Rectangle 19"/>
            <p:cNvSpPr>
              <a:spLocks noChangeArrowheads="1"/>
            </p:cNvSpPr>
            <p:nvPr/>
          </p:nvSpPr>
          <p:spPr bwMode="auto">
            <a:xfrm>
              <a:off x="4544566" y="2440211"/>
              <a:ext cx="1712913" cy="1081087"/>
            </a:xfrm>
            <a:prstGeom prst="rect">
              <a:avLst/>
            </a:prstGeom>
            <a:solidFill>
              <a:srgbClr val="9999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5C5C99"/>
                    </a:outerShdw>
                  </a:effectLst>
                </a14:hiddenEffects>
              </a:ext>
            </a:extLst>
          </p:spPr>
          <p:txBody>
            <a:bodyPr tIns="36000"/>
            <a:lstStyle/>
            <a:p>
              <a:pPr algn="ctr" eaLnBrk="0" hangingPunct="0"/>
              <a:r>
                <a:rPr lang="en-US" sz="1000" b="1" dirty="0"/>
                <a:t>Communication Services</a:t>
              </a:r>
            </a:p>
          </p:txBody>
        </p:sp>
        <p:sp>
          <p:nvSpPr>
            <p:cNvPr id="23" name="Rectangle 20"/>
            <p:cNvSpPr>
              <a:spLocks noChangeArrowheads="1"/>
            </p:cNvSpPr>
            <p:nvPr/>
          </p:nvSpPr>
          <p:spPr bwMode="auto">
            <a:xfrm>
              <a:off x="107504" y="1052736"/>
              <a:ext cx="8915400" cy="987425"/>
            </a:xfrm>
            <a:prstGeom prst="rect">
              <a:avLst/>
            </a:prstGeom>
            <a:solidFill>
              <a:srgbClr val="4D4D4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lnSpc>
                  <a:spcPct val="95000"/>
                </a:lnSpc>
              </a:pPr>
              <a:r>
                <a:rPr lang="en-US" sz="1400" b="1">
                  <a:solidFill>
                    <a:schemeClr val="bg1"/>
                  </a:solidFill>
                </a:rPr>
                <a:t>Application Layer</a:t>
              </a:r>
            </a:p>
          </p:txBody>
        </p:sp>
        <p:sp>
          <p:nvSpPr>
            <p:cNvPr id="24" name="Rectangle 21"/>
            <p:cNvSpPr>
              <a:spLocks noChangeArrowheads="1"/>
            </p:cNvSpPr>
            <p:nvPr/>
          </p:nvSpPr>
          <p:spPr bwMode="auto">
            <a:xfrm rot="-21600000">
              <a:off x="7759550" y="4669061"/>
              <a:ext cx="216000" cy="612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a:t>Port</a:t>
              </a:r>
            </a:p>
          </p:txBody>
        </p:sp>
        <p:sp>
          <p:nvSpPr>
            <p:cNvPr id="25" name="Rectangle 22"/>
            <p:cNvSpPr>
              <a:spLocks noChangeArrowheads="1"/>
            </p:cNvSpPr>
            <p:nvPr/>
          </p:nvSpPr>
          <p:spPr bwMode="auto">
            <a:xfrm rot="-21600000">
              <a:off x="7208877" y="4669061"/>
              <a:ext cx="216000" cy="612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a:t>Adc</a:t>
              </a:r>
            </a:p>
          </p:txBody>
        </p:sp>
        <p:sp>
          <p:nvSpPr>
            <p:cNvPr id="26" name="Rectangle 23"/>
            <p:cNvSpPr>
              <a:spLocks noChangeArrowheads="1"/>
            </p:cNvSpPr>
            <p:nvPr/>
          </p:nvSpPr>
          <p:spPr bwMode="auto">
            <a:xfrm rot="-21600000">
              <a:off x="7484214" y="4669061"/>
              <a:ext cx="216000" cy="612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a:t>Dio</a:t>
              </a:r>
            </a:p>
          </p:txBody>
        </p:sp>
        <p:sp>
          <p:nvSpPr>
            <p:cNvPr id="27" name="Rectangle 24"/>
            <p:cNvSpPr>
              <a:spLocks noChangeArrowheads="1"/>
            </p:cNvSpPr>
            <p:nvPr/>
          </p:nvSpPr>
          <p:spPr bwMode="auto">
            <a:xfrm rot="-21600000">
              <a:off x="6933540" y="4669061"/>
              <a:ext cx="216000" cy="612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dirty="0" err="1"/>
                <a:t>Pwm</a:t>
              </a:r>
              <a:endParaRPr lang="en-US" sz="800" dirty="0"/>
            </a:p>
          </p:txBody>
        </p:sp>
        <p:sp>
          <p:nvSpPr>
            <p:cNvPr id="28" name="Rectangle 25"/>
            <p:cNvSpPr>
              <a:spLocks noChangeArrowheads="1"/>
            </p:cNvSpPr>
            <p:nvPr/>
          </p:nvSpPr>
          <p:spPr bwMode="auto">
            <a:xfrm rot="-21600000">
              <a:off x="6658203" y="4669061"/>
              <a:ext cx="216000" cy="612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dirty="0" err="1"/>
                <a:t>Icu</a:t>
              </a:r>
              <a:endParaRPr lang="en-US" sz="800" dirty="0"/>
            </a:p>
          </p:txBody>
        </p:sp>
        <p:sp>
          <p:nvSpPr>
            <p:cNvPr id="29" name="Rectangle 26"/>
            <p:cNvSpPr>
              <a:spLocks noChangeArrowheads="1"/>
            </p:cNvSpPr>
            <p:nvPr/>
          </p:nvSpPr>
          <p:spPr bwMode="auto">
            <a:xfrm>
              <a:off x="3261122" y="4669061"/>
              <a:ext cx="216000" cy="612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dirty="0" err="1"/>
                <a:t>RamTst</a:t>
              </a:r>
              <a:endParaRPr lang="en-US" sz="800" dirty="0"/>
            </a:p>
          </p:txBody>
        </p:sp>
        <p:sp>
          <p:nvSpPr>
            <p:cNvPr id="30" name="Rectangle 27"/>
            <p:cNvSpPr>
              <a:spLocks noChangeArrowheads="1"/>
            </p:cNvSpPr>
            <p:nvPr/>
          </p:nvSpPr>
          <p:spPr bwMode="auto">
            <a:xfrm rot="-21600000">
              <a:off x="5349354" y="4669061"/>
              <a:ext cx="216000" cy="612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a:t>Can</a:t>
              </a:r>
            </a:p>
          </p:txBody>
        </p:sp>
        <p:sp>
          <p:nvSpPr>
            <p:cNvPr id="31" name="Rectangle 29"/>
            <p:cNvSpPr>
              <a:spLocks noChangeArrowheads="1"/>
            </p:cNvSpPr>
            <p:nvPr/>
          </p:nvSpPr>
          <p:spPr bwMode="auto">
            <a:xfrm>
              <a:off x="3685994" y="4669061"/>
              <a:ext cx="216000" cy="612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a:t>Fls</a:t>
              </a:r>
            </a:p>
          </p:txBody>
        </p:sp>
        <p:sp>
          <p:nvSpPr>
            <p:cNvPr id="32" name="Rectangle 30"/>
            <p:cNvSpPr>
              <a:spLocks noChangeArrowheads="1"/>
            </p:cNvSpPr>
            <p:nvPr/>
          </p:nvSpPr>
          <p:spPr bwMode="auto">
            <a:xfrm>
              <a:off x="1532930" y="4669061"/>
              <a:ext cx="216000" cy="612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a:t>Wdg</a:t>
              </a:r>
            </a:p>
          </p:txBody>
        </p:sp>
        <p:sp>
          <p:nvSpPr>
            <p:cNvPr id="33" name="Rectangle 31"/>
            <p:cNvSpPr>
              <a:spLocks noChangeArrowheads="1"/>
            </p:cNvSpPr>
            <p:nvPr/>
          </p:nvSpPr>
          <p:spPr bwMode="auto">
            <a:xfrm rot="-21600000">
              <a:off x="5061322" y="4669061"/>
              <a:ext cx="216000" cy="612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a:t>Lin</a:t>
              </a:r>
            </a:p>
          </p:txBody>
        </p:sp>
        <p:sp>
          <p:nvSpPr>
            <p:cNvPr id="34" name="Rectangle 32"/>
            <p:cNvSpPr>
              <a:spLocks noChangeArrowheads="1"/>
            </p:cNvSpPr>
            <p:nvPr/>
          </p:nvSpPr>
          <p:spPr bwMode="auto">
            <a:xfrm>
              <a:off x="1892970" y="4669061"/>
              <a:ext cx="216000" cy="612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dirty="0" err="1" smtClean="0"/>
                <a:t>Mcu</a:t>
              </a:r>
              <a:endParaRPr lang="en-US" sz="800" dirty="0"/>
            </a:p>
          </p:txBody>
        </p:sp>
        <p:sp>
          <p:nvSpPr>
            <p:cNvPr id="35" name="Rectangle 33"/>
            <p:cNvSpPr>
              <a:spLocks noChangeArrowheads="1"/>
            </p:cNvSpPr>
            <p:nvPr/>
          </p:nvSpPr>
          <p:spPr bwMode="auto">
            <a:xfrm>
              <a:off x="5637386" y="4669061"/>
              <a:ext cx="216000" cy="612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a:t>Fr</a:t>
              </a:r>
            </a:p>
          </p:txBody>
        </p:sp>
        <p:sp>
          <p:nvSpPr>
            <p:cNvPr id="36" name="Rectangle 35"/>
            <p:cNvSpPr>
              <a:spLocks noChangeArrowheads="1"/>
            </p:cNvSpPr>
            <p:nvPr/>
          </p:nvSpPr>
          <p:spPr bwMode="auto">
            <a:xfrm>
              <a:off x="1172890" y="4669061"/>
              <a:ext cx="216000" cy="612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dirty="0" err="1"/>
                <a:t>Gpt</a:t>
              </a:r>
              <a:endParaRPr lang="en-US" sz="800" dirty="0"/>
            </a:p>
          </p:txBody>
        </p:sp>
        <p:sp>
          <p:nvSpPr>
            <p:cNvPr id="37" name="Rectangle 36"/>
            <p:cNvSpPr>
              <a:spLocks noChangeArrowheads="1"/>
            </p:cNvSpPr>
            <p:nvPr/>
          </p:nvSpPr>
          <p:spPr bwMode="auto">
            <a:xfrm>
              <a:off x="4694106" y="4669061"/>
              <a:ext cx="216000" cy="612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dirty="0" err="1"/>
                <a:t>Spi</a:t>
              </a:r>
              <a:endParaRPr lang="en-US" sz="800" dirty="0"/>
            </a:p>
          </p:txBody>
        </p:sp>
        <p:sp>
          <p:nvSpPr>
            <p:cNvPr id="38" name="Rectangle 37"/>
            <p:cNvSpPr>
              <a:spLocks noChangeArrowheads="1"/>
            </p:cNvSpPr>
            <p:nvPr/>
          </p:nvSpPr>
          <p:spPr bwMode="auto">
            <a:xfrm>
              <a:off x="2796729" y="3935636"/>
              <a:ext cx="1625600" cy="100012"/>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anchor="ctr"/>
            <a:lstStyle/>
            <a:p>
              <a:pPr algn="ctr" eaLnBrk="0" hangingPunct="0">
                <a:defRPr/>
              </a:pPr>
              <a:r>
                <a:rPr lang="en-US" sz="800" dirty="0" err="1"/>
                <a:t>MemIf</a:t>
              </a:r>
              <a:endParaRPr lang="en-US" sz="800" dirty="0"/>
            </a:p>
          </p:txBody>
        </p:sp>
        <p:sp>
          <p:nvSpPr>
            <p:cNvPr id="39" name="Rectangle 38"/>
            <p:cNvSpPr>
              <a:spLocks noChangeArrowheads="1"/>
            </p:cNvSpPr>
            <p:nvPr/>
          </p:nvSpPr>
          <p:spPr bwMode="auto">
            <a:xfrm rot="-5400000">
              <a:off x="3038823" y="4007867"/>
              <a:ext cx="80962" cy="5588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rot="10800000" anchor="ctr"/>
            <a:lstStyle/>
            <a:p>
              <a:pPr algn="ctr" eaLnBrk="0" hangingPunct="0">
                <a:defRPr/>
              </a:pPr>
              <a:endParaRPr lang="de-DE" sz="800"/>
            </a:p>
          </p:txBody>
        </p:sp>
        <p:sp>
          <p:nvSpPr>
            <p:cNvPr id="40" name="Rectangle 44"/>
            <p:cNvSpPr>
              <a:spLocks noChangeArrowheads="1"/>
            </p:cNvSpPr>
            <p:nvPr/>
          </p:nvSpPr>
          <p:spPr bwMode="auto">
            <a:xfrm rot="-5400000">
              <a:off x="6990110" y="3385567"/>
              <a:ext cx="628650" cy="579438"/>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dirty="0"/>
                <a:t>Driver for ext.</a:t>
              </a:r>
            </a:p>
            <a:p>
              <a:pPr algn="ctr" eaLnBrk="0" hangingPunct="0">
                <a:defRPr/>
              </a:pPr>
              <a:r>
                <a:rPr lang="en-US" sz="800" dirty="0"/>
                <a:t>I/O ASIC</a:t>
              </a:r>
            </a:p>
          </p:txBody>
        </p:sp>
        <p:sp>
          <p:nvSpPr>
            <p:cNvPr id="41" name="Rectangle 46"/>
            <p:cNvSpPr>
              <a:spLocks noChangeArrowheads="1"/>
            </p:cNvSpPr>
            <p:nvPr/>
          </p:nvSpPr>
          <p:spPr bwMode="auto">
            <a:xfrm rot="-5400000">
              <a:off x="6357492" y="3384773"/>
              <a:ext cx="628650" cy="581025"/>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dirty="0"/>
                <a:t>Driver for ext.</a:t>
              </a:r>
            </a:p>
            <a:p>
              <a:pPr algn="ctr" eaLnBrk="0" hangingPunct="0">
                <a:defRPr/>
              </a:pPr>
              <a:r>
                <a:rPr lang="en-US" sz="800" dirty="0"/>
                <a:t>ADC ASIC</a:t>
              </a:r>
            </a:p>
          </p:txBody>
        </p:sp>
        <p:sp>
          <p:nvSpPr>
            <p:cNvPr id="42" name="Rectangle 47"/>
            <p:cNvSpPr>
              <a:spLocks noChangeArrowheads="1"/>
            </p:cNvSpPr>
            <p:nvPr/>
          </p:nvSpPr>
          <p:spPr bwMode="auto">
            <a:xfrm rot="-5400000">
              <a:off x="1762472" y="3242692"/>
              <a:ext cx="169863" cy="1571625"/>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dirty="0" err="1"/>
                <a:t>WdgIf</a:t>
              </a:r>
              <a:endParaRPr lang="en-US" sz="800" dirty="0"/>
            </a:p>
          </p:txBody>
        </p:sp>
        <p:sp>
          <p:nvSpPr>
            <p:cNvPr id="43" name="Rectangle 48"/>
            <p:cNvSpPr>
              <a:spLocks noChangeArrowheads="1"/>
            </p:cNvSpPr>
            <p:nvPr/>
          </p:nvSpPr>
          <p:spPr bwMode="auto">
            <a:xfrm>
              <a:off x="5061322" y="3295873"/>
              <a:ext cx="579438" cy="162000"/>
            </a:xfrm>
            <a:prstGeom prst="rect">
              <a:avLst/>
            </a:prstGeom>
            <a:solidFill>
              <a:srgbClr val="FFA500"/>
            </a:solidFill>
            <a:ln>
              <a:noFill/>
            </a:ln>
            <a:effectLst>
              <a:prstShdw prst="shdw17" dist="17961" dir="2700000">
                <a:schemeClr val="fo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anchor="ctr"/>
            <a:lstStyle/>
            <a:p>
              <a:pPr algn="ctr" eaLnBrk="0" hangingPunct="0">
                <a:defRPr/>
              </a:pPr>
              <a:r>
                <a:rPr lang="en-US" sz="800" dirty="0" err="1"/>
                <a:t>Tp</a:t>
              </a:r>
              <a:endParaRPr lang="en-US" sz="800" dirty="0"/>
            </a:p>
          </p:txBody>
        </p:sp>
        <p:sp>
          <p:nvSpPr>
            <p:cNvPr id="44" name="Rectangle 51"/>
            <p:cNvSpPr>
              <a:spLocks noChangeArrowheads="1"/>
            </p:cNvSpPr>
            <p:nvPr/>
          </p:nvSpPr>
          <p:spPr bwMode="auto">
            <a:xfrm rot="5400000">
              <a:off x="4967812" y="2802776"/>
              <a:ext cx="331019" cy="144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lIns="54000" rIns="54000" anchor="ctr"/>
            <a:lstStyle/>
            <a:p>
              <a:pPr algn="ctr" eaLnBrk="0" hangingPunct="0">
                <a:defRPr/>
              </a:pPr>
              <a:r>
                <a:rPr lang="en-US" sz="800" dirty="0"/>
                <a:t>Com</a:t>
              </a:r>
            </a:p>
          </p:txBody>
        </p:sp>
        <p:sp>
          <p:nvSpPr>
            <p:cNvPr id="45" name="Rectangle 52"/>
            <p:cNvSpPr>
              <a:spLocks noChangeArrowheads="1"/>
            </p:cNvSpPr>
            <p:nvPr/>
          </p:nvSpPr>
          <p:spPr bwMode="auto">
            <a:xfrm>
              <a:off x="5925418" y="3068861"/>
              <a:ext cx="252000" cy="398462"/>
            </a:xfrm>
            <a:prstGeom prst="rect">
              <a:avLst/>
            </a:prstGeom>
            <a:solidFill>
              <a:srgbClr val="FFA500"/>
            </a:solidFill>
            <a:ln>
              <a:noFill/>
            </a:ln>
            <a:effectLst>
              <a:prstShdw prst="shdw17" dist="17961" dir="2700000">
                <a:schemeClr val="fo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lIns="36000" rIns="36000" anchor="ctr"/>
            <a:lstStyle/>
            <a:p>
              <a:pPr algn="ctr" eaLnBrk="0" hangingPunct="0">
                <a:defRPr/>
              </a:pPr>
              <a:r>
                <a:rPr lang="en-US" sz="800" dirty="0"/>
                <a:t>Nm</a:t>
              </a:r>
            </a:p>
          </p:txBody>
        </p:sp>
        <p:sp>
          <p:nvSpPr>
            <p:cNvPr id="46" name="Rectangle 53"/>
            <p:cNvSpPr>
              <a:spLocks noChangeArrowheads="1"/>
            </p:cNvSpPr>
            <p:nvPr/>
          </p:nvSpPr>
          <p:spPr bwMode="auto">
            <a:xfrm rot="5400000">
              <a:off x="4715686" y="3193711"/>
              <a:ext cx="403225" cy="144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lIns="54000" rIns="54000" anchor="ctr"/>
            <a:lstStyle/>
            <a:p>
              <a:pPr algn="ctr" eaLnBrk="0" hangingPunct="0">
                <a:defRPr/>
              </a:pPr>
              <a:r>
                <a:rPr lang="en-US" sz="800" dirty="0" err="1"/>
                <a:t>IpduM</a:t>
              </a:r>
              <a:endParaRPr lang="en-US" sz="800" dirty="0"/>
            </a:p>
          </p:txBody>
        </p:sp>
        <p:sp>
          <p:nvSpPr>
            <p:cNvPr id="47" name="Rectangle 54"/>
            <p:cNvSpPr>
              <a:spLocks noChangeArrowheads="1"/>
            </p:cNvSpPr>
            <p:nvPr/>
          </p:nvSpPr>
          <p:spPr bwMode="auto">
            <a:xfrm>
              <a:off x="5925418" y="2724373"/>
              <a:ext cx="252000" cy="288925"/>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lIns="36000" rIns="36000" anchor="ctr"/>
            <a:lstStyle/>
            <a:p>
              <a:pPr algn="ctr" eaLnBrk="0" hangingPunct="0">
                <a:defRPr/>
              </a:pPr>
              <a:r>
                <a:rPr lang="en-US" sz="800" dirty="0"/>
                <a:t>Nm If</a:t>
              </a:r>
            </a:p>
          </p:txBody>
        </p:sp>
        <p:sp>
          <p:nvSpPr>
            <p:cNvPr id="48" name="Rectangle 55"/>
            <p:cNvSpPr>
              <a:spLocks noChangeArrowheads="1"/>
            </p:cNvSpPr>
            <p:nvPr/>
          </p:nvSpPr>
          <p:spPr bwMode="auto">
            <a:xfrm rot="-5400000">
              <a:off x="5347047" y="3985642"/>
              <a:ext cx="163513" cy="485775"/>
            </a:xfrm>
            <a:prstGeom prst="rect">
              <a:avLst/>
            </a:prstGeom>
            <a:solidFill>
              <a:srgbClr val="FFA500"/>
            </a:solidFill>
            <a:ln>
              <a:noFill/>
            </a:ln>
            <a:effectLst>
              <a:prstShdw prst="shdw17" dist="17961" dir="2700000">
                <a:schemeClr val="fo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dirty="0"/>
                <a:t> ext. </a:t>
              </a:r>
              <a:r>
                <a:rPr lang="en-US" sz="800" dirty="0" err="1"/>
                <a:t>Drv</a:t>
              </a:r>
              <a:endParaRPr lang="en-US" sz="800" dirty="0"/>
            </a:p>
          </p:txBody>
        </p:sp>
        <p:sp>
          <p:nvSpPr>
            <p:cNvPr id="49" name="Rectangle 57"/>
            <p:cNvSpPr>
              <a:spLocks noChangeArrowheads="1"/>
            </p:cNvSpPr>
            <p:nvPr/>
          </p:nvSpPr>
          <p:spPr bwMode="auto">
            <a:xfrm rot="-5400000">
              <a:off x="4798566" y="4016598"/>
              <a:ext cx="161925" cy="422275"/>
            </a:xfrm>
            <a:prstGeom prst="rect">
              <a:avLst/>
            </a:prstGeom>
            <a:solidFill>
              <a:srgbClr val="FFA500"/>
            </a:solidFill>
            <a:ln>
              <a:noFill/>
            </a:ln>
            <a:effectLst>
              <a:prstShdw prst="shdw17" dist="17961" dir="2700000">
                <a:schemeClr val="fo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dirty="0" err="1"/>
                <a:t>Trcv</a:t>
              </a:r>
              <a:r>
                <a:rPr lang="en-US" sz="800" dirty="0">
                  <a:solidFill>
                    <a:schemeClr val="bg1"/>
                  </a:solidFill>
                </a:rPr>
                <a:t>.</a:t>
              </a:r>
            </a:p>
          </p:txBody>
        </p:sp>
        <p:sp>
          <p:nvSpPr>
            <p:cNvPr id="50" name="Rectangle 58"/>
            <p:cNvSpPr>
              <a:spLocks noChangeArrowheads="1"/>
            </p:cNvSpPr>
            <p:nvPr/>
          </p:nvSpPr>
          <p:spPr bwMode="auto">
            <a:xfrm>
              <a:off x="3265041" y="2913286"/>
              <a:ext cx="715963" cy="2286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anchor="ctr"/>
            <a:lstStyle/>
            <a:p>
              <a:pPr algn="ctr" eaLnBrk="0" hangingPunct="0">
                <a:defRPr/>
              </a:pPr>
              <a:r>
                <a:rPr lang="en-US" sz="800" dirty="0" err="1"/>
                <a:t>NvM</a:t>
              </a:r>
              <a:endParaRPr lang="en-US" sz="800" dirty="0"/>
            </a:p>
          </p:txBody>
        </p:sp>
        <p:sp>
          <p:nvSpPr>
            <p:cNvPr id="51" name="Rectangle 65"/>
            <p:cNvSpPr>
              <a:spLocks noChangeArrowheads="1"/>
            </p:cNvSpPr>
            <p:nvPr/>
          </p:nvSpPr>
          <p:spPr bwMode="auto">
            <a:xfrm>
              <a:off x="236786" y="2713261"/>
              <a:ext cx="223200" cy="2574925"/>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dirty="0"/>
                <a:t>AUTOSAR OS</a:t>
              </a:r>
            </a:p>
          </p:txBody>
        </p:sp>
        <p:sp>
          <p:nvSpPr>
            <p:cNvPr id="52" name="Rectangle 71"/>
            <p:cNvSpPr>
              <a:spLocks noChangeArrowheads="1"/>
            </p:cNvSpPr>
            <p:nvPr/>
          </p:nvSpPr>
          <p:spPr bwMode="auto">
            <a:xfrm>
              <a:off x="5061322" y="3068861"/>
              <a:ext cx="576048" cy="193675"/>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anchor="ctr"/>
            <a:lstStyle/>
            <a:p>
              <a:pPr algn="ctr" eaLnBrk="0" hangingPunct="0">
                <a:defRPr/>
              </a:pPr>
              <a:r>
                <a:rPr lang="en-US" sz="800" dirty="0" err="1"/>
                <a:t>PduR</a:t>
              </a:r>
              <a:endParaRPr lang="en-US" sz="800" dirty="0"/>
            </a:p>
          </p:txBody>
        </p:sp>
        <p:sp>
          <p:nvSpPr>
            <p:cNvPr id="53" name="Rectangle 72"/>
            <p:cNvSpPr>
              <a:spLocks noChangeArrowheads="1"/>
            </p:cNvSpPr>
            <p:nvPr/>
          </p:nvSpPr>
          <p:spPr bwMode="auto">
            <a:xfrm rot="-5400000">
              <a:off x="1212404" y="4011836"/>
              <a:ext cx="163512" cy="468312"/>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rot="10800000" anchor="ctr"/>
            <a:lstStyle/>
            <a:p>
              <a:pPr algn="ctr" eaLnBrk="0" hangingPunct="0">
                <a:defRPr/>
              </a:pPr>
              <a:endParaRPr lang="de-DE" sz="800"/>
            </a:p>
          </p:txBody>
        </p:sp>
        <p:sp>
          <p:nvSpPr>
            <p:cNvPr id="54" name="PubL"/>
            <p:cNvSpPr>
              <a:spLocks noEditPoints="1" noChangeArrowheads="1"/>
            </p:cNvSpPr>
            <p:nvPr/>
          </p:nvSpPr>
          <p:spPr bwMode="auto">
            <a:xfrm rot="10800000">
              <a:off x="6363841" y="2925986"/>
              <a:ext cx="1582738" cy="1069975"/>
            </a:xfrm>
            <a:custGeom>
              <a:avLst/>
              <a:gdLst>
                <a:gd name="G0" fmla="+- 0 0 0"/>
                <a:gd name="G1" fmla="*/ 4224 1 2"/>
                <a:gd name="G2" fmla="+- 4224 0 0"/>
                <a:gd name="G3" fmla="+- 14164 0 0"/>
                <a:gd name="G4" fmla="*/ 14164 1 2"/>
                <a:gd name="G5" fmla="+- 10800 G4 0"/>
                <a:gd name="T0" fmla="*/ 2112 w 21600"/>
                <a:gd name="T1" fmla="*/ 0 h 21600"/>
                <a:gd name="T2" fmla="*/ 0 w 21600"/>
                <a:gd name="T3" fmla="*/ 10800 h 21600"/>
                <a:gd name="T4" fmla="*/ 10800 w 21600"/>
                <a:gd name="T5" fmla="*/ 21600 h 21600"/>
                <a:gd name="T6" fmla="*/ 21600 w 21600"/>
                <a:gd name="T7" fmla="*/ 17882 h 21600"/>
                <a:gd name="T8" fmla="*/ 17694720 60000 65536"/>
                <a:gd name="T9" fmla="*/ 11796480 60000 65536"/>
                <a:gd name="T10" fmla="*/ 5898240 60000 65536"/>
                <a:gd name="T11" fmla="*/ 0 60000 65536"/>
                <a:gd name="T12" fmla="*/ 0 w 21600"/>
                <a:gd name="T13" fmla="*/ G3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14164"/>
                  </a:lnTo>
                  <a:lnTo>
                    <a:pt x="4224" y="14164"/>
                  </a:lnTo>
                  <a:lnTo>
                    <a:pt x="4224" y="0"/>
                  </a:lnTo>
                  <a:close/>
                </a:path>
              </a:pathLst>
            </a:cu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rot="10800000" anchor="ctr"/>
            <a:lstStyle/>
            <a:p>
              <a:pPr algn="ctr" eaLnBrk="0" hangingPunct="0">
                <a:defRPr/>
              </a:pPr>
              <a:r>
                <a:rPr lang="en-US" sz="800"/>
                <a:t>I/O Signal Interface</a:t>
              </a:r>
              <a:endParaRPr lang="de-DE" sz="1800"/>
            </a:p>
          </p:txBody>
        </p:sp>
        <p:sp>
          <p:nvSpPr>
            <p:cNvPr id="55" name="PubL"/>
            <p:cNvSpPr>
              <a:spLocks noEditPoints="1" noChangeArrowheads="1"/>
            </p:cNvSpPr>
            <p:nvPr/>
          </p:nvSpPr>
          <p:spPr bwMode="auto">
            <a:xfrm rot="10800000">
              <a:off x="2796729" y="4076923"/>
              <a:ext cx="749300" cy="250825"/>
            </a:xfrm>
            <a:custGeom>
              <a:avLst/>
              <a:gdLst>
                <a:gd name="G0" fmla="+- 0 0 0"/>
                <a:gd name="G1" fmla="*/ 4224 1 2"/>
                <a:gd name="G2" fmla="+- 4224 0 0"/>
                <a:gd name="G3" fmla="+- 11494 0 0"/>
                <a:gd name="G4" fmla="*/ 11494 1 2"/>
                <a:gd name="G5" fmla="+- 10800 G4 0"/>
                <a:gd name="T0" fmla="*/ 2112 w 21600"/>
                <a:gd name="T1" fmla="*/ 0 h 21600"/>
                <a:gd name="T2" fmla="*/ 0 w 21600"/>
                <a:gd name="T3" fmla="*/ 10800 h 21600"/>
                <a:gd name="T4" fmla="*/ 10800 w 21600"/>
                <a:gd name="T5" fmla="*/ 21600 h 21600"/>
                <a:gd name="T6" fmla="*/ 21600 w 21600"/>
                <a:gd name="T7" fmla="*/ 16547 h 21600"/>
                <a:gd name="T8" fmla="*/ 17694720 60000 65536"/>
                <a:gd name="T9" fmla="*/ 11796480 60000 65536"/>
                <a:gd name="T10" fmla="*/ 5898240 60000 65536"/>
                <a:gd name="T11" fmla="*/ 0 60000 65536"/>
                <a:gd name="T12" fmla="*/ 0 w 21600"/>
                <a:gd name="T13" fmla="*/ G3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11494"/>
                  </a:lnTo>
                  <a:lnTo>
                    <a:pt x="4224" y="11494"/>
                  </a:lnTo>
                  <a:lnTo>
                    <a:pt x="4224" y="0"/>
                  </a:lnTo>
                  <a:close/>
                </a:path>
              </a:pathLst>
            </a:cu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rot="10800000" anchor="ctr"/>
            <a:lstStyle/>
            <a:p>
              <a:pPr algn="ctr" eaLnBrk="0" hangingPunct="0">
                <a:defRPr/>
              </a:pPr>
              <a:endParaRPr lang="de-DE" sz="700"/>
            </a:p>
          </p:txBody>
        </p:sp>
        <p:sp>
          <p:nvSpPr>
            <p:cNvPr id="56" name="Rectangle 93"/>
            <p:cNvSpPr>
              <a:spLocks noChangeArrowheads="1"/>
            </p:cNvSpPr>
            <p:nvPr/>
          </p:nvSpPr>
          <p:spPr bwMode="auto">
            <a:xfrm rot="-5400000">
              <a:off x="3921473" y="4007867"/>
              <a:ext cx="80962" cy="5588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rot="10800000" anchor="ctr"/>
            <a:lstStyle/>
            <a:p>
              <a:pPr algn="ctr" eaLnBrk="0" hangingPunct="0">
                <a:defRPr/>
              </a:pPr>
              <a:endParaRPr lang="de-DE" sz="800"/>
            </a:p>
          </p:txBody>
        </p:sp>
        <p:sp>
          <p:nvSpPr>
            <p:cNvPr id="57" name="PubL"/>
            <p:cNvSpPr>
              <a:spLocks noEditPoints="1" noChangeArrowheads="1"/>
            </p:cNvSpPr>
            <p:nvPr/>
          </p:nvSpPr>
          <p:spPr bwMode="auto">
            <a:xfrm rot="10800000">
              <a:off x="3679379" y="4076923"/>
              <a:ext cx="749300" cy="250825"/>
            </a:xfrm>
            <a:custGeom>
              <a:avLst/>
              <a:gdLst>
                <a:gd name="G0" fmla="+- 0 0 0"/>
                <a:gd name="G1" fmla="*/ 4224 1 2"/>
                <a:gd name="G2" fmla="+- 4224 0 0"/>
                <a:gd name="G3" fmla="+- 11494 0 0"/>
                <a:gd name="G4" fmla="*/ 11494 1 2"/>
                <a:gd name="G5" fmla="+- 10800 G4 0"/>
                <a:gd name="T0" fmla="*/ 2112 w 21600"/>
                <a:gd name="T1" fmla="*/ 0 h 21600"/>
                <a:gd name="T2" fmla="*/ 0 w 21600"/>
                <a:gd name="T3" fmla="*/ 10800 h 21600"/>
                <a:gd name="T4" fmla="*/ 10800 w 21600"/>
                <a:gd name="T5" fmla="*/ 21600 h 21600"/>
                <a:gd name="T6" fmla="*/ 21600 w 21600"/>
                <a:gd name="T7" fmla="*/ 16547 h 21600"/>
                <a:gd name="T8" fmla="*/ 17694720 60000 65536"/>
                <a:gd name="T9" fmla="*/ 11796480 60000 65536"/>
                <a:gd name="T10" fmla="*/ 5898240 60000 65536"/>
                <a:gd name="T11" fmla="*/ 0 60000 65536"/>
                <a:gd name="T12" fmla="*/ 0 w 21600"/>
                <a:gd name="T13" fmla="*/ G3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11494"/>
                  </a:lnTo>
                  <a:lnTo>
                    <a:pt x="4224" y="11494"/>
                  </a:lnTo>
                  <a:lnTo>
                    <a:pt x="4224" y="0"/>
                  </a:lnTo>
                  <a:close/>
                </a:path>
              </a:pathLst>
            </a:cu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rot="10800000" anchor="ctr"/>
            <a:lstStyle/>
            <a:p>
              <a:pPr algn="ctr" eaLnBrk="0" hangingPunct="0">
                <a:defRPr/>
              </a:pPr>
              <a:endParaRPr lang="de-DE" sz="700"/>
            </a:p>
          </p:txBody>
        </p:sp>
        <p:sp>
          <p:nvSpPr>
            <p:cNvPr id="58" name="Text Box 97"/>
            <p:cNvSpPr txBox="1">
              <a:spLocks noChangeArrowheads="1"/>
            </p:cNvSpPr>
            <p:nvPr/>
          </p:nvSpPr>
          <p:spPr bwMode="auto">
            <a:xfrm>
              <a:off x="2965004" y="4035648"/>
              <a:ext cx="365125" cy="214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eaLnBrk="1" hangingPunct="1">
                <a:spcBef>
                  <a:spcPct val="50000"/>
                </a:spcBef>
              </a:pPr>
              <a:r>
                <a:rPr lang="de-DE" sz="800" dirty="0" err="1"/>
                <a:t>Ea</a:t>
              </a:r>
              <a:endParaRPr lang="de-DE" sz="800" dirty="0"/>
            </a:p>
          </p:txBody>
        </p:sp>
        <p:sp>
          <p:nvSpPr>
            <p:cNvPr id="59" name="Text Box 98"/>
            <p:cNvSpPr txBox="1">
              <a:spLocks noChangeArrowheads="1"/>
            </p:cNvSpPr>
            <p:nvPr/>
          </p:nvSpPr>
          <p:spPr bwMode="auto">
            <a:xfrm>
              <a:off x="3830191" y="4030886"/>
              <a:ext cx="365125" cy="214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eaLnBrk="1" hangingPunct="1">
                <a:spcBef>
                  <a:spcPct val="50000"/>
                </a:spcBef>
              </a:pPr>
              <a:r>
                <a:rPr lang="de-DE" sz="800" dirty="0"/>
                <a:t>Fee</a:t>
              </a:r>
            </a:p>
          </p:txBody>
        </p:sp>
        <p:sp>
          <p:nvSpPr>
            <p:cNvPr id="60" name="Rectangle 103"/>
            <p:cNvSpPr>
              <a:spLocks noChangeArrowheads="1"/>
            </p:cNvSpPr>
            <p:nvPr/>
          </p:nvSpPr>
          <p:spPr bwMode="auto">
            <a:xfrm>
              <a:off x="534343" y="3564161"/>
              <a:ext cx="144000" cy="73025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dirty="0" err="1"/>
                <a:t>EcuM</a:t>
              </a:r>
              <a:endParaRPr lang="de-DE" sz="700" dirty="0"/>
            </a:p>
          </p:txBody>
        </p:sp>
        <p:sp>
          <p:nvSpPr>
            <p:cNvPr id="61" name="Rectangle 107"/>
            <p:cNvSpPr>
              <a:spLocks noChangeArrowheads="1"/>
            </p:cNvSpPr>
            <p:nvPr/>
          </p:nvSpPr>
          <p:spPr bwMode="auto">
            <a:xfrm>
              <a:off x="4046034" y="4669061"/>
              <a:ext cx="216000" cy="612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a:t>Eep</a:t>
              </a:r>
            </a:p>
          </p:txBody>
        </p:sp>
        <p:sp>
          <p:nvSpPr>
            <p:cNvPr id="62" name="Rectangle 109"/>
            <p:cNvSpPr>
              <a:spLocks noChangeArrowheads="1"/>
            </p:cNvSpPr>
            <p:nvPr/>
          </p:nvSpPr>
          <p:spPr bwMode="auto">
            <a:xfrm>
              <a:off x="5925418" y="4669061"/>
              <a:ext cx="216000" cy="612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a:t>Eth</a:t>
              </a:r>
            </a:p>
          </p:txBody>
        </p:sp>
        <p:sp>
          <p:nvSpPr>
            <p:cNvPr id="63" name="Rectangle 114"/>
            <p:cNvSpPr>
              <a:spLocks noChangeArrowheads="1"/>
            </p:cNvSpPr>
            <p:nvPr/>
          </p:nvSpPr>
          <p:spPr bwMode="auto">
            <a:xfrm rot="5400000">
              <a:off x="5183836" y="2802775"/>
              <a:ext cx="331019" cy="144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lIns="54000" rIns="54000" anchor="ctr"/>
            <a:lstStyle/>
            <a:p>
              <a:pPr algn="ctr" eaLnBrk="0" hangingPunct="0">
                <a:defRPr/>
              </a:pPr>
              <a:r>
                <a:rPr lang="en-US" sz="800" dirty="0" err="1" smtClean="0"/>
                <a:t>Dcm</a:t>
              </a:r>
              <a:endParaRPr lang="en-US" sz="800" dirty="0"/>
            </a:p>
          </p:txBody>
        </p:sp>
        <p:sp>
          <p:nvSpPr>
            <p:cNvPr id="64" name="Rectangle 115"/>
            <p:cNvSpPr>
              <a:spLocks noChangeArrowheads="1"/>
            </p:cNvSpPr>
            <p:nvPr/>
          </p:nvSpPr>
          <p:spPr bwMode="auto">
            <a:xfrm rot="5400000">
              <a:off x="5401858" y="2804773"/>
              <a:ext cx="327024" cy="144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lIns="54000" rIns="54000" anchor="ctr"/>
            <a:lstStyle/>
            <a:p>
              <a:pPr algn="ctr" eaLnBrk="0" hangingPunct="0">
                <a:defRPr/>
              </a:pPr>
              <a:r>
                <a:rPr lang="en-US" sz="800" dirty="0" err="1" smtClean="0"/>
                <a:t>Dbg</a:t>
              </a:r>
              <a:endParaRPr lang="en-US" sz="800" dirty="0"/>
            </a:p>
          </p:txBody>
        </p:sp>
        <p:sp>
          <p:nvSpPr>
            <p:cNvPr id="65" name="Rectangle 117"/>
            <p:cNvSpPr>
              <a:spLocks noChangeArrowheads="1"/>
            </p:cNvSpPr>
            <p:nvPr/>
          </p:nvSpPr>
          <p:spPr bwMode="auto">
            <a:xfrm rot="5400000">
              <a:off x="4499662" y="3198474"/>
              <a:ext cx="403225" cy="144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lIns="54000" rIns="54000" anchor="ctr"/>
            <a:lstStyle/>
            <a:p>
              <a:pPr algn="ctr" eaLnBrk="0" hangingPunct="0">
                <a:defRPr/>
              </a:pPr>
              <a:r>
                <a:rPr lang="en-US" sz="800" dirty="0"/>
                <a:t>XCP</a:t>
              </a:r>
            </a:p>
          </p:txBody>
        </p:sp>
        <p:sp>
          <p:nvSpPr>
            <p:cNvPr id="66" name="PubL"/>
            <p:cNvSpPr>
              <a:spLocks noEditPoints="1" noChangeArrowheads="1"/>
            </p:cNvSpPr>
            <p:nvPr/>
          </p:nvSpPr>
          <p:spPr bwMode="auto">
            <a:xfrm rot="10800000">
              <a:off x="4668391" y="3935636"/>
              <a:ext cx="1541463" cy="374650"/>
            </a:xfrm>
            <a:custGeom>
              <a:avLst/>
              <a:gdLst>
                <a:gd name="G0" fmla="+- 0 0 0"/>
                <a:gd name="G1" fmla="*/ 6606 1 2"/>
                <a:gd name="G2" fmla="+- 6606 0 0"/>
                <a:gd name="G3" fmla="+- 11494 0 0"/>
                <a:gd name="G4" fmla="*/ 11494 1 2"/>
                <a:gd name="G5" fmla="+- 10800 G4 0"/>
                <a:gd name="T0" fmla="*/ 3303 w 21600"/>
                <a:gd name="T1" fmla="*/ 0 h 21600"/>
                <a:gd name="T2" fmla="*/ 0 w 21600"/>
                <a:gd name="T3" fmla="*/ 10800 h 21600"/>
                <a:gd name="T4" fmla="*/ 10800 w 21600"/>
                <a:gd name="T5" fmla="*/ 21600 h 21600"/>
                <a:gd name="T6" fmla="*/ 21600 w 21600"/>
                <a:gd name="T7" fmla="*/ 16547 h 21600"/>
                <a:gd name="T8" fmla="*/ 17694720 60000 65536"/>
                <a:gd name="T9" fmla="*/ 11796480 60000 65536"/>
                <a:gd name="T10" fmla="*/ 5898240 60000 65536"/>
                <a:gd name="T11" fmla="*/ 0 60000 65536"/>
                <a:gd name="T12" fmla="*/ 0 w 21600"/>
                <a:gd name="T13" fmla="*/ G3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11494"/>
                  </a:lnTo>
                  <a:lnTo>
                    <a:pt x="6606" y="11494"/>
                  </a:lnTo>
                  <a:lnTo>
                    <a:pt x="6606" y="0"/>
                  </a:lnTo>
                  <a:close/>
                </a:path>
              </a:pathLst>
            </a:custGeom>
            <a:solidFill>
              <a:srgbClr val="FFA500"/>
            </a:solidFill>
            <a:ln>
              <a:noFill/>
            </a:ln>
            <a:effectLst>
              <a:prstShdw prst="shdw17" dist="17961" dir="2700000">
                <a:schemeClr val="folHlink">
                  <a:gamma/>
                  <a:shade val="60000"/>
                  <a:invGamma/>
                </a:scheme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rot="10800000" anchor="ctr"/>
            <a:lstStyle/>
            <a:p>
              <a:pPr algn="ctr" eaLnBrk="0" hangingPunct="0">
                <a:defRPr/>
              </a:pPr>
              <a:r>
                <a:rPr lang="en-US" sz="800" dirty="0"/>
                <a:t>xxx </a:t>
              </a:r>
              <a:r>
                <a:rPr lang="en-US" sz="800" dirty="0" smtClean="0"/>
                <a:t>Interface</a:t>
              </a:r>
              <a:endParaRPr lang="en-US" sz="800" dirty="0"/>
            </a:p>
          </p:txBody>
        </p:sp>
        <p:sp>
          <p:nvSpPr>
            <p:cNvPr id="67" name="Rectangle 120"/>
            <p:cNvSpPr>
              <a:spLocks noChangeArrowheads="1"/>
            </p:cNvSpPr>
            <p:nvPr/>
          </p:nvSpPr>
          <p:spPr bwMode="auto">
            <a:xfrm>
              <a:off x="2901082" y="4669061"/>
              <a:ext cx="216000" cy="612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dirty="0" err="1"/>
                <a:t>FlsTst</a:t>
              </a:r>
              <a:endParaRPr lang="en-US" sz="800" dirty="0"/>
            </a:p>
          </p:txBody>
        </p:sp>
        <p:sp>
          <p:nvSpPr>
            <p:cNvPr id="68" name="Rectangle 122"/>
            <p:cNvSpPr>
              <a:spLocks noChangeArrowheads="1"/>
            </p:cNvSpPr>
            <p:nvPr/>
          </p:nvSpPr>
          <p:spPr bwMode="auto">
            <a:xfrm>
              <a:off x="2245834" y="4669061"/>
              <a:ext cx="216000" cy="612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vert="eaVert" anchor="ctr"/>
            <a:lstStyle/>
            <a:p>
              <a:pPr algn="ctr" eaLnBrk="0" hangingPunct="0">
                <a:defRPr/>
              </a:pPr>
              <a:r>
                <a:rPr lang="en-US" sz="800" dirty="0" err="1" smtClean="0"/>
                <a:t>CorTst</a:t>
              </a:r>
              <a:endParaRPr lang="en-US" sz="800" dirty="0"/>
            </a:p>
          </p:txBody>
        </p:sp>
        <p:sp>
          <p:nvSpPr>
            <p:cNvPr id="69" name="Rectangle 52"/>
            <p:cNvSpPr>
              <a:spLocks noChangeArrowheads="1"/>
            </p:cNvSpPr>
            <p:nvPr/>
          </p:nvSpPr>
          <p:spPr bwMode="auto">
            <a:xfrm rot="5400000">
              <a:off x="5401996" y="3020673"/>
              <a:ext cx="758827" cy="144000"/>
            </a:xfrm>
            <a:prstGeom prst="rect">
              <a:avLst/>
            </a:prstGeom>
            <a:solidFill>
              <a:srgbClr val="FFA500"/>
            </a:solidFill>
            <a:ln>
              <a:noFill/>
            </a:ln>
            <a:effectLst>
              <a:prstShdw prst="shdw17" dist="17961" dir="2700000">
                <a:schemeClr val="fo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lIns="54000" rIns="54000" anchor="ctr"/>
            <a:lstStyle/>
            <a:p>
              <a:pPr algn="ctr" eaLnBrk="0" hangingPunct="0">
                <a:defRPr/>
              </a:pPr>
              <a:r>
                <a:rPr lang="en-US" sz="800" dirty="0" smtClean="0"/>
                <a:t>S</a:t>
              </a:r>
              <a:r>
                <a:rPr lang="en-US" sz="800" dirty="0"/>
                <a:t>M</a:t>
              </a:r>
            </a:p>
          </p:txBody>
        </p:sp>
        <p:sp>
          <p:nvSpPr>
            <p:cNvPr id="70" name="Rectangle 25"/>
            <p:cNvSpPr>
              <a:spLocks noChangeArrowheads="1"/>
            </p:cNvSpPr>
            <p:nvPr/>
          </p:nvSpPr>
          <p:spPr bwMode="auto">
            <a:xfrm rot="-21600000">
              <a:off x="6382866" y="4669061"/>
              <a:ext cx="216000" cy="612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dirty="0" err="1"/>
                <a:t>O</a:t>
              </a:r>
              <a:r>
                <a:rPr lang="en-US" sz="800" dirty="0" err="1" smtClean="0"/>
                <a:t>cu</a:t>
              </a:r>
              <a:endParaRPr lang="en-US" sz="800" dirty="0"/>
            </a:p>
          </p:txBody>
        </p:sp>
        <p:sp>
          <p:nvSpPr>
            <p:cNvPr id="71" name="Rectangle 60"/>
            <p:cNvSpPr>
              <a:spLocks noChangeArrowheads="1"/>
            </p:cNvSpPr>
            <p:nvPr/>
          </p:nvSpPr>
          <p:spPr bwMode="auto">
            <a:xfrm>
              <a:off x="740858" y="2713261"/>
              <a:ext cx="144000" cy="73025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dirty="0" err="1"/>
                <a:t>FiM</a:t>
              </a:r>
              <a:endParaRPr lang="en-US" sz="700" dirty="0"/>
            </a:p>
          </p:txBody>
        </p:sp>
        <p:sp>
          <p:nvSpPr>
            <p:cNvPr id="72" name="Rectangle 61"/>
            <p:cNvSpPr>
              <a:spLocks noChangeArrowheads="1"/>
            </p:cNvSpPr>
            <p:nvPr/>
          </p:nvSpPr>
          <p:spPr bwMode="auto">
            <a:xfrm>
              <a:off x="2036970" y="2713261"/>
              <a:ext cx="144000" cy="73025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dirty="0" err="1"/>
                <a:t>WdgM</a:t>
              </a:r>
              <a:endParaRPr lang="en-US" sz="700" dirty="0"/>
            </a:p>
          </p:txBody>
        </p:sp>
        <p:sp>
          <p:nvSpPr>
            <p:cNvPr id="73" name="Rectangle 62"/>
            <p:cNvSpPr>
              <a:spLocks noChangeArrowheads="1"/>
            </p:cNvSpPr>
            <p:nvPr/>
          </p:nvSpPr>
          <p:spPr bwMode="auto">
            <a:xfrm>
              <a:off x="956866" y="2713261"/>
              <a:ext cx="144000" cy="73025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a:t>Det</a:t>
              </a:r>
            </a:p>
          </p:txBody>
        </p:sp>
        <p:sp>
          <p:nvSpPr>
            <p:cNvPr id="74" name="Rectangle 63"/>
            <p:cNvSpPr>
              <a:spLocks noChangeArrowheads="1"/>
            </p:cNvSpPr>
            <p:nvPr/>
          </p:nvSpPr>
          <p:spPr bwMode="auto">
            <a:xfrm>
              <a:off x="524818" y="2713261"/>
              <a:ext cx="144000" cy="73025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dirty="0"/>
                <a:t>Dem</a:t>
              </a:r>
            </a:p>
          </p:txBody>
        </p:sp>
        <p:sp>
          <p:nvSpPr>
            <p:cNvPr id="75" name="Rectangle 64"/>
            <p:cNvSpPr>
              <a:spLocks noChangeArrowheads="1"/>
            </p:cNvSpPr>
            <p:nvPr/>
          </p:nvSpPr>
          <p:spPr bwMode="auto">
            <a:xfrm>
              <a:off x="2253026" y="2713261"/>
              <a:ext cx="144000" cy="73025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a:t>ComM</a:t>
              </a:r>
            </a:p>
          </p:txBody>
        </p:sp>
        <p:sp>
          <p:nvSpPr>
            <p:cNvPr id="76" name="Rectangle 99"/>
            <p:cNvSpPr>
              <a:spLocks noChangeArrowheads="1"/>
            </p:cNvSpPr>
            <p:nvPr/>
          </p:nvSpPr>
          <p:spPr bwMode="auto">
            <a:xfrm>
              <a:off x="1172890" y="2713261"/>
              <a:ext cx="144000" cy="73025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a:t>Dlt</a:t>
              </a:r>
            </a:p>
          </p:txBody>
        </p:sp>
        <p:sp>
          <p:nvSpPr>
            <p:cNvPr id="77" name="Rectangle 102"/>
            <p:cNvSpPr>
              <a:spLocks noChangeArrowheads="1"/>
            </p:cNvSpPr>
            <p:nvPr/>
          </p:nvSpPr>
          <p:spPr bwMode="auto">
            <a:xfrm>
              <a:off x="1604938" y="2713261"/>
              <a:ext cx="144000" cy="73025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vert="eaVert" anchor="ctr"/>
            <a:lstStyle/>
            <a:p>
              <a:pPr algn="ctr" eaLnBrk="0" hangingPunct="0">
                <a:defRPr/>
              </a:pPr>
              <a:r>
                <a:rPr lang="de-DE" sz="700"/>
                <a:t>StbM</a:t>
              </a:r>
              <a:endParaRPr lang="en-US" sz="700"/>
            </a:p>
          </p:txBody>
        </p:sp>
        <p:sp>
          <p:nvSpPr>
            <p:cNvPr id="78" name="Rectangle 110"/>
            <p:cNvSpPr>
              <a:spLocks noChangeArrowheads="1"/>
            </p:cNvSpPr>
            <p:nvPr/>
          </p:nvSpPr>
          <p:spPr bwMode="auto">
            <a:xfrm>
              <a:off x="2469050" y="2713261"/>
              <a:ext cx="144000" cy="73025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dirty="0" err="1"/>
                <a:t>BswM</a:t>
              </a:r>
              <a:endParaRPr lang="en-US" sz="700" dirty="0"/>
            </a:p>
          </p:txBody>
        </p:sp>
        <p:sp>
          <p:nvSpPr>
            <p:cNvPr id="79" name="Rectangle 119"/>
            <p:cNvSpPr>
              <a:spLocks noChangeArrowheads="1"/>
            </p:cNvSpPr>
            <p:nvPr/>
          </p:nvSpPr>
          <p:spPr bwMode="auto">
            <a:xfrm>
              <a:off x="1388914" y="2713261"/>
              <a:ext cx="144000" cy="73025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vert="eaVert" anchor="ctr"/>
            <a:lstStyle/>
            <a:p>
              <a:pPr algn="ctr" eaLnBrk="0" hangingPunct="0">
                <a:defRPr/>
              </a:pPr>
              <a:r>
                <a:rPr lang="de-DE" sz="700" dirty="0" err="1"/>
                <a:t>Csm</a:t>
              </a:r>
              <a:endParaRPr lang="en-US" sz="700" dirty="0"/>
            </a:p>
          </p:txBody>
        </p:sp>
        <p:sp>
          <p:nvSpPr>
            <p:cNvPr id="80" name="Rectangle 102"/>
            <p:cNvSpPr>
              <a:spLocks noChangeArrowheads="1"/>
            </p:cNvSpPr>
            <p:nvPr/>
          </p:nvSpPr>
          <p:spPr bwMode="auto">
            <a:xfrm>
              <a:off x="1820970" y="2713261"/>
              <a:ext cx="144000" cy="73025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vert="eaVert" anchor="ctr"/>
            <a:lstStyle/>
            <a:p>
              <a:pPr algn="ctr" eaLnBrk="0" hangingPunct="0">
                <a:defRPr/>
              </a:pPr>
              <a:r>
                <a:rPr lang="de-DE" sz="700" dirty="0" smtClean="0"/>
                <a:t>Tm</a:t>
              </a:r>
              <a:endParaRPr lang="en-US" sz="700" dirty="0"/>
            </a:p>
          </p:txBody>
        </p:sp>
      </p:grpSp>
      <p:sp>
        <p:nvSpPr>
          <p:cNvPr id="81" name="Rectangle 101"/>
          <p:cNvSpPr>
            <a:spLocks noChangeArrowheads="1"/>
          </p:cNvSpPr>
          <p:nvPr/>
        </p:nvSpPr>
        <p:spPr bwMode="auto">
          <a:xfrm>
            <a:off x="6564188" y="658341"/>
            <a:ext cx="2400300" cy="212725"/>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1" dirty="0"/>
              <a:t>Not all modules are shown here</a:t>
            </a:r>
            <a:endParaRPr lang="de-DE" sz="1000" b="1"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74951" y="151929"/>
            <a:ext cx="8353425" cy="719137"/>
          </a:xfrm>
        </p:spPr>
        <p:txBody>
          <a:bodyPr/>
          <a:lstStyle/>
          <a:p>
            <a:r>
              <a:rPr lang="de-DE" dirty="0" err="1" smtClean="0"/>
              <a:t>Overview</a:t>
            </a:r>
            <a:r>
              <a:rPr lang="de-DE" dirty="0" smtClean="0"/>
              <a:t/>
            </a:r>
            <a:br>
              <a:rPr lang="de-DE" dirty="0" smtClean="0"/>
            </a:br>
            <a:r>
              <a:rPr lang="de-DE" b="0" dirty="0" err="1" smtClean="0">
                <a:solidFill>
                  <a:schemeClr val="tx1"/>
                </a:solidFill>
              </a:rPr>
              <a:t>Architecture</a:t>
            </a:r>
            <a:endParaRPr lang="de-DE" b="0" dirty="0">
              <a:solidFill>
                <a:schemeClr val="tx1"/>
              </a:solidFill>
            </a:endParaRPr>
          </a:p>
        </p:txBody>
      </p:sp>
      <p:sp>
        <p:nvSpPr>
          <p:cNvPr id="4" name="Datumsplatzhalter 3"/>
          <p:cNvSpPr>
            <a:spLocks noGrp="1"/>
          </p:cNvSpPr>
          <p:nvPr>
            <p:ph type="dt" sz="half" idx="10"/>
          </p:nvPr>
        </p:nvSpPr>
        <p:spPr/>
        <p:txBody>
          <a:bodyPr/>
          <a:lstStyle/>
          <a:p>
            <a:fld id="{B7223074-4D72-465E-909D-7D1DBB514C91}" type="datetime3">
              <a:rPr lang="en-US" noProof="0" smtClean="0"/>
              <a:pPr/>
              <a:t>6 January 2016</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15</a:t>
            </a:fld>
            <a:endParaRPr lang="en-US" noProof="0"/>
          </a:p>
        </p:txBody>
      </p:sp>
      <p:sp>
        <p:nvSpPr>
          <p:cNvPr id="6" name="Fußzeilenplatzhalter 5"/>
          <p:cNvSpPr>
            <a:spLocks noGrp="1"/>
          </p:cNvSpPr>
          <p:nvPr>
            <p:ph type="ftr" sz="quarter" idx="12"/>
          </p:nvPr>
        </p:nvSpPr>
        <p:spPr/>
        <p:txBody>
          <a:bodyPr/>
          <a:lstStyle/>
          <a:p>
            <a:r>
              <a:rPr lang="en-US" noProof="0" smtClean="0"/>
              <a:t>Author, © Continental AG</a:t>
            </a:r>
            <a:endParaRPr lang="en-US" noProof="0"/>
          </a:p>
        </p:txBody>
      </p:sp>
      <p:grpSp>
        <p:nvGrpSpPr>
          <p:cNvPr id="2" name="Group 82"/>
          <p:cNvGrpSpPr>
            <a:grpSpLocks noGrp="1"/>
          </p:cNvGrpSpPr>
          <p:nvPr>
            <p:ph idx="1"/>
          </p:nvPr>
        </p:nvGrpSpPr>
        <p:grpSpPr>
          <a:xfrm>
            <a:off x="131038" y="1052736"/>
            <a:ext cx="8905458" cy="4824189"/>
            <a:chOff x="107504" y="1052736"/>
            <a:chExt cx="8915400" cy="4826000"/>
          </a:xfrm>
        </p:grpSpPr>
        <p:sp>
          <p:nvSpPr>
            <p:cNvPr id="8" name="Rectangle 5"/>
            <p:cNvSpPr>
              <a:spLocks noChangeArrowheads="1"/>
            </p:cNvSpPr>
            <p:nvPr/>
          </p:nvSpPr>
          <p:spPr bwMode="auto">
            <a:xfrm>
              <a:off x="8114854" y="2441798"/>
              <a:ext cx="908050" cy="2908300"/>
            </a:xfrm>
            <a:prstGeom prst="rect">
              <a:avLst/>
            </a:prstGeom>
            <a:solidFill>
              <a:srgbClr val="00CC99">
                <a:alpha val="25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007A5C"/>
                    </a:outerShdw>
                  </a:effectLst>
                </a14:hiddenEffects>
              </a:ext>
            </a:extLst>
          </p:spPr>
          <p:txBody>
            <a:bodyPr tIns="36000"/>
            <a:lstStyle/>
            <a:p>
              <a:pPr algn="ctr" eaLnBrk="0" hangingPunct="0"/>
              <a:r>
                <a:rPr lang="en-US" sz="1000" b="1">
                  <a:solidFill>
                    <a:srgbClr val="7F7F7F"/>
                  </a:solidFill>
                </a:rPr>
                <a:t>Complex</a:t>
              </a:r>
            </a:p>
            <a:p>
              <a:pPr algn="ctr" eaLnBrk="0" hangingPunct="0"/>
              <a:r>
                <a:rPr lang="en-US" sz="1000" b="1">
                  <a:solidFill>
                    <a:srgbClr val="7F7F7F"/>
                  </a:solidFill>
                </a:rPr>
                <a:t>Drivers</a:t>
              </a:r>
            </a:p>
          </p:txBody>
        </p:sp>
        <p:sp>
          <p:nvSpPr>
            <p:cNvPr id="9" name="Rectangle 6"/>
            <p:cNvSpPr>
              <a:spLocks noChangeArrowheads="1"/>
            </p:cNvSpPr>
            <p:nvPr/>
          </p:nvSpPr>
          <p:spPr bwMode="auto">
            <a:xfrm>
              <a:off x="107504" y="5424711"/>
              <a:ext cx="8915400" cy="45402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b="1" dirty="0">
                  <a:solidFill>
                    <a:schemeClr val="bg1"/>
                  </a:solidFill>
                </a:rPr>
                <a:t>Microcontroller</a:t>
              </a:r>
            </a:p>
          </p:txBody>
        </p:sp>
        <p:sp>
          <p:nvSpPr>
            <p:cNvPr id="10" name="Rectangle 7"/>
            <p:cNvSpPr>
              <a:spLocks noChangeArrowheads="1"/>
            </p:cNvSpPr>
            <p:nvPr/>
          </p:nvSpPr>
          <p:spPr bwMode="auto">
            <a:xfrm>
              <a:off x="107504" y="2116361"/>
              <a:ext cx="8915400" cy="228600"/>
            </a:xfrm>
            <a:prstGeom prst="rect">
              <a:avLst/>
            </a:prstGeom>
            <a:solidFill>
              <a:srgbClr val="FF5008"/>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lnSpc>
                  <a:spcPct val="95000"/>
                </a:lnSpc>
              </a:pPr>
              <a:r>
                <a:rPr lang="en-US" sz="1400" b="1" dirty="0">
                  <a:solidFill>
                    <a:schemeClr val="bg1"/>
                  </a:solidFill>
                </a:rPr>
                <a:t>AUTOSAR Runtime Environment (RTE)</a:t>
              </a:r>
            </a:p>
          </p:txBody>
        </p:sp>
        <p:sp>
          <p:nvSpPr>
            <p:cNvPr id="11" name="Rectangle 8"/>
            <p:cNvSpPr>
              <a:spLocks noChangeArrowheads="1"/>
            </p:cNvSpPr>
            <p:nvPr/>
          </p:nvSpPr>
          <p:spPr bwMode="auto">
            <a:xfrm>
              <a:off x="107504" y="2840261"/>
              <a:ext cx="806450" cy="2509837"/>
            </a:xfrm>
            <a:prstGeom prst="rect">
              <a:avLst/>
            </a:prstGeom>
            <a:solidFill>
              <a:srgbClr val="9999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5C5C99"/>
                    </a:outerShdw>
                  </a:effectLst>
                </a14:hiddenEffects>
              </a:ext>
            </a:extLst>
          </p:spPr>
          <p:txBody>
            <a:bodyPr tIns="36000"/>
            <a:lstStyle/>
            <a:p>
              <a:pPr algn="ctr" eaLnBrk="0" hangingPunct="0"/>
              <a:endParaRPr lang="de-DE" sz="1000" b="1"/>
            </a:p>
          </p:txBody>
        </p:sp>
        <p:sp>
          <p:nvSpPr>
            <p:cNvPr id="12" name="Rectangle 9"/>
            <p:cNvSpPr>
              <a:spLocks noChangeArrowheads="1"/>
            </p:cNvSpPr>
            <p:nvPr/>
          </p:nvSpPr>
          <p:spPr bwMode="auto">
            <a:xfrm>
              <a:off x="974279" y="4440461"/>
              <a:ext cx="1714500" cy="904875"/>
            </a:xfrm>
            <a:prstGeom prst="rect">
              <a:avLst/>
            </a:prstGeom>
            <a:solidFill>
              <a:srgbClr val="FF7C80">
                <a:alpha val="25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994A4D"/>
                    </a:outerShdw>
                  </a:effectLst>
                </a14:hiddenEffects>
              </a:ext>
            </a:extLst>
          </p:spPr>
          <p:txBody>
            <a:bodyPr tIns="36000"/>
            <a:lstStyle/>
            <a:p>
              <a:pPr algn="ctr" eaLnBrk="0" hangingPunct="0"/>
              <a:r>
                <a:rPr lang="en-US" sz="1000" b="1" dirty="0">
                  <a:solidFill>
                    <a:srgbClr val="7F7F7F"/>
                  </a:solidFill>
                </a:rPr>
                <a:t>Microcontroller Drivers</a:t>
              </a:r>
            </a:p>
          </p:txBody>
        </p:sp>
        <p:sp>
          <p:nvSpPr>
            <p:cNvPr id="13" name="Rectangle 10"/>
            <p:cNvSpPr>
              <a:spLocks noChangeArrowheads="1"/>
            </p:cNvSpPr>
            <p:nvPr/>
          </p:nvSpPr>
          <p:spPr bwMode="auto">
            <a:xfrm>
              <a:off x="2749104" y="4440461"/>
              <a:ext cx="1714500" cy="904875"/>
            </a:xfrm>
            <a:prstGeom prst="rect">
              <a:avLst/>
            </a:prstGeom>
            <a:solidFill>
              <a:srgbClr val="FF7C80">
                <a:alpha val="25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994A4D"/>
                    </a:outerShdw>
                  </a:effectLst>
                </a14:hiddenEffects>
              </a:ext>
            </a:extLst>
          </p:spPr>
          <p:txBody>
            <a:bodyPr tIns="36000"/>
            <a:lstStyle/>
            <a:p>
              <a:pPr algn="ctr" eaLnBrk="0" hangingPunct="0"/>
              <a:r>
                <a:rPr lang="en-US" sz="1000" b="1" dirty="0">
                  <a:solidFill>
                    <a:srgbClr val="7F7F7F"/>
                  </a:solidFill>
                </a:rPr>
                <a:t>Memory Drivers</a:t>
              </a:r>
            </a:p>
          </p:txBody>
        </p:sp>
        <p:sp>
          <p:nvSpPr>
            <p:cNvPr id="14" name="Rectangle 11"/>
            <p:cNvSpPr>
              <a:spLocks noChangeArrowheads="1"/>
            </p:cNvSpPr>
            <p:nvPr/>
          </p:nvSpPr>
          <p:spPr bwMode="auto">
            <a:xfrm>
              <a:off x="6317804" y="4440461"/>
              <a:ext cx="1714500" cy="909637"/>
            </a:xfrm>
            <a:prstGeom prst="rect">
              <a:avLst/>
            </a:prstGeom>
            <a:solidFill>
              <a:srgbClr val="FF7C80">
                <a:alpha val="25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994A4D"/>
                    </a:outerShdw>
                  </a:effectLst>
                </a14:hiddenEffects>
              </a:ext>
            </a:extLst>
          </p:spPr>
          <p:txBody>
            <a:bodyPr tIns="36000"/>
            <a:lstStyle/>
            <a:p>
              <a:pPr algn="ctr" eaLnBrk="0" hangingPunct="0"/>
              <a:r>
                <a:rPr lang="en-US" sz="1000" b="1">
                  <a:solidFill>
                    <a:srgbClr val="7F7F7F"/>
                  </a:solidFill>
                </a:rPr>
                <a:t>I/O Drivers</a:t>
              </a:r>
            </a:p>
          </p:txBody>
        </p:sp>
        <p:sp>
          <p:nvSpPr>
            <p:cNvPr id="15" name="Rectangle 12"/>
            <p:cNvSpPr>
              <a:spLocks noChangeArrowheads="1"/>
            </p:cNvSpPr>
            <p:nvPr/>
          </p:nvSpPr>
          <p:spPr bwMode="auto">
            <a:xfrm>
              <a:off x="6317804" y="2441798"/>
              <a:ext cx="1714500" cy="1922463"/>
            </a:xfrm>
            <a:prstGeom prst="rect">
              <a:avLst/>
            </a:prstGeom>
            <a:solidFill>
              <a:srgbClr val="00CC99">
                <a:alpha val="25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007A5C"/>
                    </a:outerShdw>
                  </a:effectLst>
                </a14:hiddenEffects>
              </a:ext>
            </a:extLst>
          </p:spPr>
          <p:txBody>
            <a:bodyPr tIns="36000"/>
            <a:lstStyle/>
            <a:p>
              <a:pPr algn="ctr" eaLnBrk="0" hangingPunct="0"/>
              <a:r>
                <a:rPr lang="en-US" sz="1000" b="1">
                  <a:solidFill>
                    <a:srgbClr val="7F7F7F"/>
                  </a:solidFill>
                </a:rPr>
                <a:t>I/O Hardware Abstraction</a:t>
              </a:r>
            </a:p>
          </p:txBody>
        </p:sp>
        <p:sp>
          <p:nvSpPr>
            <p:cNvPr id="16" name="Rectangle 13"/>
            <p:cNvSpPr>
              <a:spLocks noChangeArrowheads="1"/>
            </p:cNvSpPr>
            <p:nvPr/>
          </p:nvSpPr>
          <p:spPr bwMode="auto">
            <a:xfrm>
              <a:off x="2749104" y="3568923"/>
              <a:ext cx="1714500" cy="795338"/>
            </a:xfrm>
            <a:prstGeom prst="rect">
              <a:avLst/>
            </a:prstGeom>
            <a:solidFill>
              <a:srgbClr val="00CC99">
                <a:alpha val="25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007A5C"/>
                    </a:outerShdw>
                  </a:effectLst>
                </a14:hiddenEffects>
              </a:ext>
            </a:extLst>
          </p:spPr>
          <p:txBody>
            <a:bodyPr tIns="36000"/>
            <a:lstStyle/>
            <a:p>
              <a:pPr algn="ctr" eaLnBrk="0" hangingPunct="0"/>
              <a:r>
                <a:rPr lang="en-US" sz="1000" b="1">
                  <a:solidFill>
                    <a:srgbClr val="7F7F7F"/>
                  </a:solidFill>
                </a:rPr>
                <a:t>Memory Hardware Abstraction</a:t>
              </a:r>
            </a:p>
          </p:txBody>
        </p:sp>
        <p:sp>
          <p:nvSpPr>
            <p:cNvPr id="17" name="Rectangle 14"/>
            <p:cNvSpPr>
              <a:spLocks noChangeArrowheads="1"/>
            </p:cNvSpPr>
            <p:nvPr/>
          </p:nvSpPr>
          <p:spPr bwMode="auto">
            <a:xfrm>
              <a:off x="2749104" y="2440211"/>
              <a:ext cx="1714500" cy="1076325"/>
            </a:xfrm>
            <a:prstGeom prst="rect">
              <a:avLst/>
            </a:prstGeom>
            <a:solidFill>
              <a:srgbClr val="9999FF">
                <a:alpha val="25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5C5C99"/>
                    </a:outerShdw>
                  </a:effectLst>
                </a14:hiddenEffects>
              </a:ext>
            </a:extLst>
          </p:spPr>
          <p:txBody>
            <a:bodyPr tIns="36000"/>
            <a:lstStyle/>
            <a:p>
              <a:pPr algn="ctr" eaLnBrk="0" hangingPunct="0"/>
              <a:r>
                <a:rPr lang="en-US" sz="1000" b="1" dirty="0">
                  <a:solidFill>
                    <a:srgbClr val="7F7F7F"/>
                  </a:solidFill>
                </a:rPr>
                <a:t>Memory Services</a:t>
              </a:r>
            </a:p>
          </p:txBody>
        </p:sp>
        <p:sp>
          <p:nvSpPr>
            <p:cNvPr id="18" name="Rectangle 15"/>
            <p:cNvSpPr>
              <a:spLocks noChangeArrowheads="1"/>
            </p:cNvSpPr>
            <p:nvPr/>
          </p:nvSpPr>
          <p:spPr bwMode="auto">
            <a:xfrm>
              <a:off x="107504" y="2440211"/>
              <a:ext cx="2581275" cy="1076325"/>
            </a:xfrm>
            <a:prstGeom prst="rect">
              <a:avLst/>
            </a:prstGeom>
            <a:solidFill>
              <a:srgbClr val="9999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5C5C99"/>
                    </a:outerShdw>
                  </a:effectLst>
                </a14:hiddenEffects>
              </a:ext>
            </a:extLst>
          </p:spPr>
          <p:txBody>
            <a:bodyPr tIns="36000"/>
            <a:lstStyle/>
            <a:p>
              <a:pPr algn="ctr" eaLnBrk="0" hangingPunct="0"/>
              <a:r>
                <a:rPr lang="en-US" sz="1000" b="1" dirty="0"/>
                <a:t>System Services</a:t>
              </a:r>
            </a:p>
          </p:txBody>
        </p:sp>
        <p:sp>
          <p:nvSpPr>
            <p:cNvPr id="19" name="Rectangle 16"/>
            <p:cNvSpPr>
              <a:spLocks noChangeArrowheads="1"/>
            </p:cNvSpPr>
            <p:nvPr/>
          </p:nvSpPr>
          <p:spPr bwMode="auto">
            <a:xfrm>
              <a:off x="994916" y="3564161"/>
              <a:ext cx="1695450" cy="800100"/>
            </a:xfrm>
            <a:prstGeom prst="rect">
              <a:avLst/>
            </a:prstGeom>
            <a:solidFill>
              <a:srgbClr val="00CC99">
                <a:alpha val="25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007A5C"/>
                    </a:outerShdw>
                  </a:effectLst>
                </a14:hiddenEffects>
              </a:ext>
            </a:extLst>
          </p:spPr>
          <p:txBody>
            <a:bodyPr tIns="36000"/>
            <a:lstStyle/>
            <a:p>
              <a:pPr algn="ctr" eaLnBrk="0" hangingPunct="0"/>
              <a:r>
                <a:rPr lang="en-US" sz="1000" b="1" dirty="0">
                  <a:solidFill>
                    <a:srgbClr val="7F7F7F"/>
                  </a:solidFill>
                </a:rPr>
                <a:t>Onboard Device Abstraction</a:t>
              </a:r>
            </a:p>
          </p:txBody>
        </p:sp>
        <p:sp>
          <p:nvSpPr>
            <p:cNvPr id="20" name="Rectangle 17"/>
            <p:cNvSpPr>
              <a:spLocks noChangeArrowheads="1"/>
            </p:cNvSpPr>
            <p:nvPr/>
          </p:nvSpPr>
          <p:spPr bwMode="auto">
            <a:xfrm>
              <a:off x="4544566" y="4440461"/>
              <a:ext cx="1712913" cy="909637"/>
            </a:xfrm>
            <a:prstGeom prst="rect">
              <a:avLst/>
            </a:prstGeom>
            <a:solidFill>
              <a:srgbClr val="FF7C80">
                <a:alpha val="25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994A4D"/>
                    </a:outerShdw>
                  </a:effectLst>
                </a14:hiddenEffects>
              </a:ext>
            </a:extLst>
          </p:spPr>
          <p:txBody>
            <a:bodyPr tIns="36000"/>
            <a:lstStyle/>
            <a:p>
              <a:pPr algn="ctr" eaLnBrk="0" hangingPunct="0"/>
              <a:r>
                <a:rPr lang="en-US" sz="1000" b="1" dirty="0">
                  <a:solidFill>
                    <a:srgbClr val="7F7F7F"/>
                  </a:solidFill>
                </a:rPr>
                <a:t>Communication Drivers</a:t>
              </a:r>
            </a:p>
          </p:txBody>
        </p:sp>
        <p:sp>
          <p:nvSpPr>
            <p:cNvPr id="21" name="Rectangle 18"/>
            <p:cNvSpPr>
              <a:spLocks noChangeArrowheads="1"/>
            </p:cNvSpPr>
            <p:nvPr/>
          </p:nvSpPr>
          <p:spPr bwMode="auto">
            <a:xfrm>
              <a:off x="4544566" y="3568923"/>
              <a:ext cx="1712913" cy="795338"/>
            </a:xfrm>
            <a:prstGeom prst="rect">
              <a:avLst/>
            </a:prstGeom>
            <a:solidFill>
              <a:srgbClr val="00CC99">
                <a:alpha val="25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007A5C"/>
                    </a:outerShdw>
                  </a:effectLst>
                </a14:hiddenEffects>
              </a:ext>
            </a:extLst>
          </p:spPr>
          <p:txBody>
            <a:bodyPr tIns="36000"/>
            <a:lstStyle/>
            <a:p>
              <a:pPr algn="ctr" eaLnBrk="0" hangingPunct="0"/>
              <a:r>
                <a:rPr lang="en-US" sz="1000" b="1">
                  <a:solidFill>
                    <a:srgbClr val="7F7F7F"/>
                  </a:solidFill>
                </a:rPr>
                <a:t>Communication Hardware Abstraction</a:t>
              </a:r>
            </a:p>
          </p:txBody>
        </p:sp>
        <p:sp>
          <p:nvSpPr>
            <p:cNvPr id="22" name="Rectangle 19"/>
            <p:cNvSpPr>
              <a:spLocks noChangeArrowheads="1"/>
            </p:cNvSpPr>
            <p:nvPr/>
          </p:nvSpPr>
          <p:spPr bwMode="auto">
            <a:xfrm>
              <a:off x="4544566" y="2440211"/>
              <a:ext cx="1712913" cy="1081087"/>
            </a:xfrm>
            <a:prstGeom prst="rect">
              <a:avLst/>
            </a:prstGeom>
            <a:solidFill>
              <a:srgbClr val="9999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5C5C99"/>
                    </a:outerShdw>
                  </a:effectLst>
                </a14:hiddenEffects>
              </a:ext>
            </a:extLst>
          </p:spPr>
          <p:txBody>
            <a:bodyPr tIns="36000"/>
            <a:lstStyle/>
            <a:p>
              <a:pPr algn="ctr" eaLnBrk="0" hangingPunct="0"/>
              <a:r>
                <a:rPr lang="en-US" sz="1000" b="1" dirty="0"/>
                <a:t>Communication Services</a:t>
              </a:r>
            </a:p>
          </p:txBody>
        </p:sp>
        <p:sp>
          <p:nvSpPr>
            <p:cNvPr id="23" name="Rectangle 20"/>
            <p:cNvSpPr>
              <a:spLocks noChangeArrowheads="1"/>
            </p:cNvSpPr>
            <p:nvPr/>
          </p:nvSpPr>
          <p:spPr bwMode="auto">
            <a:xfrm>
              <a:off x="107504" y="1052736"/>
              <a:ext cx="8915400" cy="987425"/>
            </a:xfrm>
            <a:prstGeom prst="rect">
              <a:avLst/>
            </a:prstGeom>
            <a:solidFill>
              <a:srgbClr val="4D4D4D"/>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lnSpc>
                  <a:spcPct val="95000"/>
                </a:lnSpc>
              </a:pPr>
              <a:r>
                <a:rPr lang="en-US" sz="1400" b="1">
                  <a:solidFill>
                    <a:schemeClr val="bg1"/>
                  </a:solidFill>
                </a:rPr>
                <a:t>Application Layer</a:t>
              </a:r>
            </a:p>
          </p:txBody>
        </p:sp>
        <p:sp>
          <p:nvSpPr>
            <p:cNvPr id="24" name="Rectangle 21"/>
            <p:cNvSpPr>
              <a:spLocks noChangeArrowheads="1"/>
            </p:cNvSpPr>
            <p:nvPr/>
          </p:nvSpPr>
          <p:spPr bwMode="auto">
            <a:xfrm rot="-21600000">
              <a:off x="7759550" y="4669061"/>
              <a:ext cx="216000" cy="612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a:solidFill>
                    <a:srgbClr val="7F7F7F"/>
                  </a:solidFill>
                </a:rPr>
                <a:t>Port</a:t>
              </a:r>
            </a:p>
          </p:txBody>
        </p:sp>
        <p:sp>
          <p:nvSpPr>
            <p:cNvPr id="25" name="Rectangle 22"/>
            <p:cNvSpPr>
              <a:spLocks noChangeArrowheads="1"/>
            </p:cNvSpPr>
            <p:nvPr/>
          </p:nvSpPr>
          <p:spPr bwMode="auto">
            <a:xfrm rot="-21600000">
              <a:off x="7208877" y="4669061"/>
              <a:ext cx="216000" cy="612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a:solidFill>
                    <a:srgbClr val="7F7F7F"/>
                  </a:solidFill>
                </a:rPr>
                <a:t>Adc</a:t>
              </a:r>
            </a:p>
          </p:txBody>
        </p:sp>
        <p:sp>
          <p:nvSpPr>
            <p:cNvPr id="26" name="Rectangle 23"/>
            <p:cNvSpPr>
              <a:spLocks noChangeArrowheads="1"/>
            </p:cNvSpPr>
            <p:nvPr/>
          </p:nvSpPr>
          <p:spPr bwMode="auto">
            <a:xfrm rot="-21600000">
              <a:off x="7484214" y="4669061"/>
              <a:ext cx="216000" cy="612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a:solidFill>
                    <a:srgbClr val="7F7F7F"/>
                  </a:solidFill>
                </a:rPr>
                <a:t>Dio</a:t>
              </a:r>
            </a:p>
          </p:txBody>
        </p:sp>
        <p:sp>
          <p:nvSpPr>
            <p:cNvPr id="27" name="Rectangle 24"/>
            <p:cNvSpPr>
              <a:spLocks noChangeArrowheads="1"/>
            </p:cNvSpPr>
            <p:nvPr/>
          </p:nvSpPr>
          <p:spPr bwMode="auto">
            <a:xfrm rot="-21600000">
              <a:off x="6933540" y="4669061"/>
              <a:ext cx="216000" cy="612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dirty="0" err="1">
                  <a:solidFill>
                    <a:srgbClr val="7F7F7F"/>
                  </a:solidFill>
                </a:rPr>
                <a:t>Pwm</a:t>
              </a:r>
              <a:endParaRPr lang="en-US" sz="700" dirty="0">
                <a:solidFill>
                  <a:srgbClr val="7F7F7F"/>
                </a:solidFill>
              </a:endParaRPr>
            </a:p>
          </p:txBody>
        </p:sp>
        <p:sp>
          <p:nvSpPr>
            <p:cNvPr id="28" name="Rectangle 25"/>
            <p:cNvSpPr>
              <a:spLocks noChangeArrowheads="1"/>
            </p:cNvSpPr>
            <p:nvPr/>
          </p:nvSpPr>
          <p:spPr bwMode="auto">
            <a:xfrm rot="-21600000">
              <a:off x="6658203" y="4669061"/>
              <a:ext cx="216000" cy="612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dirty="0" err="1">
                  <a:solidFill>
                    <a:srgbClr val="7F7F7F"/>
                  </a:solidFill>
                </a:rPr>
                <a:t>Icu</a:t>
              </a:r>
              <a:endParaRPr lang="en-US" sz="700" dirty="0">
                <a:solidFill>
                  <a:srgbClr val="7F7F7F"/>
                </a:solidFill>
              </a:endParaRPr>
            </a:p>
          </p:txBody>
        </p:sp>
        <p:sp>
          <p:nvSpPr>
            <p:cNvPr id="29" name="Rectangle 26"/>
            <p:cNvSpPr>
              <a:spLocks noChangeArrowheads="1"/>
            </p:cNvSpPr>
            <p:nvPr/>
          </p:nvSpPr>
          <p:spPr bwMode="auto">
            <a:xfrm>
              <a:off x="3261122" y="4669061"/>
              <a:ext cx="216000" cy="612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dirty="0" err="1">
                  <a:solidFill>
                    <a:srgbClr val="7F7F7F"/>
                  </a:solidFill>
                </a:rPr>
                <a:t>RamTst</a:t>
              </a:r>
              <a:endParaRPr lang="en-US" sz="700" dirty="0">
                <a:solidFill>
                  <a:srgbClr val="7F7F7F"/>
                </a:solidFill>
              </a:endParaRPr>
            </a:p>
          </p:txBody>
        </p:sp>
        <p:sp>
          <p:nvSpPr>
            <p:cNvPr id="30" name="Rectangle 27"/>
            <p:cNvSpPr>
              <a:spLocks noChangeArrowheads="1"/>
            </p:cNvSpPr>
            <p:nvPr/>
          </p:nvSpPr>
          <p:spPr bwMode="auto">
            <a:xfrm rot="-21600000">
              <a:off x="5349354" y="4669061"/>
              <a:ext cx="216000" cy="612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a:solidFill>
                    <a:srgbClr val="7F7F7F"/>
                  </a:solidFill>
                </a:rPr>
                <a:t>Can</a:t>
              </a:r>
            </a:p>
          </p:txBody>
        </p:sp>
        <p:sp>
          <p:nvSpPr>
            <p:cNvPr id="31" name="Rectangle 29"/>
            <p:cNvSpPr>
              <a:spLocks noChangeArrowheads="1"/>
            </p:cNvSpPr>
            <p:nvPr/>
          </p:nvSpPr>
          <p:spPr bwMode="auto">
            <a:xfrm>
              <a:off x="3685994" y="4669061"/>
              <a:ext cx="216000" cy="612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a:solidFill>
                    <a:srgbClr val="7F7F7F"/>
                  </a:solidFill>
                </a:rPr>
                <a:t>Fls</a:t>
              </a:r>
            </a:p>
          </p:txBody>
        </p:sp>
        <p:sp>
          <p:nvSpPr>
            <p:cNvPr id="32" name="Rectangle 30"/>
            <p:cNvSpPr>
              <a:spLocks noChangeArrowheads="1"/>
            </p:cNvSpPr>
            <p:nvPr/>
          </p:nvSpPr>
          <p:spPr bwMode="auto">
            <a:xfrm>
              <a:off x="1532930" y="4669061"/>
              <a:ext cx="216000" cy="612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a:solidFill>
                    <a:srgbClr val="7F7F7F"/>
                  </a:solidFill>
                </a:rPr>
                <a:t>Wdg</a:t>
              </a:r>
            </a:p>
          </p:txBody>
        </p:sp>
        <p:sp>
          <p:nvSpPr>
            <p:cNvPr id="33" name="Rectangle 31"/>
            <p:cNvSpPr>
              <a:spLocks noChangeArrowheads="1"/>
            </p:cNvSpPr>
            <p:nvPr/>
          </p:nvSpPr>
          <p:spPr bwMode="auto">
            <a:xfrm rot="-21600000">
              <a:off x="5061322" y="4669061"/>
              <a:ext cx="216000" cy="612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a:solidFill>
                    <a:srgbClr val="7F7F7F"/>
                  </a:solidFill>
                </a:rPr>
                <a:t>Lin</a:t>
              </a:r>
            </a:p>
          </p:txBody>
        </p:sp>
        <p:sp>
          <p:nvSpPr>
            <p:cNvPr id="34" name="Rectangle 32"/>
            <p:cNvSpPr>
              <a:spLocks noChangeArrowheads="1"/>
            </p:cNvSpPr>
            <p:nvPr/>
          </p:nvSpPr>
          <p:spPr bwMode="auto">
            <a:xfrm>
              <a:off x="1892970" y="4669061"/>
              <a:ext cx="216000" cy="612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dirty="0" err="1" smtClean="0">
                  <a:solidFill>
                    <a:srgbClr val="7F7F7F"/>
                  </a:solidFill>
                </a:rPr>
                <a:t>Mcu</a:t>
              </a:r>
              <a:endParaRPr lang="en-US" sz="700" dirty="0">
                <a:solidFill>
                  <a:srgbClr val="7F7F7F"/>
                </a:solidFill>
              </a:endParaRPr>
            </a:p>
          </p:txBody>
        </p:sp>
        <p:sp>
          <p:nvSpPr>
            <p:cNvPr id="35" name="Rectangle 33"/>
            <p:cNvSpPr>
              <a:spLocks noChangeArrowheads="1"/>
            </p:cNvSpPr>
            <p:nvPr/>
          </p:nvSpPr>
          <p:spPr bwMode="auto">
            <a:xfrm>
              <a:off x="5637386" y="4669061"/>
              <a:ext cx="216000" cy="612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a:solidFill>
                    <a:srgbClr val="7F7F7F"/>
                  </a:solidFill>
                </a:rPr>
                <a:t>Fr</a:t>
              </a:r>
            </a:p>
          </p:txBody>
        </p:sp>
        <p:sp>
          <p:nvSpPr>
            <p:cNvPr id="36" name="Rectangle 35"/>
            <p:cNvSpPr>
              <a:spLocks noChangeArrowheads="1"/>
            </p:cNvSpPr>
            <p:nvPr/>
          </p:nvSpPr>
          <p:spPr bwMode="auto">
            <a:xfrm>
              <a:off x="1172890" y="4669061"/>
              <a:ext cx="216000" cy="612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dirty="0" err="1">
                  <a:solidFill>
                    <a:srgbClr val="7F7F7F"/>
                  </a:solidFill>
                </a:rPr>
                <a:t>Gpt</a:t>
              </a:r>
              <a:endParaRPr lang="en-US" sz="700" dirty="0">
                <a:solidFill>
                  <a:srgbClr val="7F7F7F"/>
                </a:solidFill>
              </a:endParaRPr>
            </a:p>
          </p:txBody>
        </p:sp>
        <p:sp>
          <p:nvSpPr>
            <p:cNvPr id="37" name="Rectangle 36"/>
            <p:cNvSpPr>
              <a:spLocks noChangeArrowheads="1"/>
            </p:cNvSpPr>
            <p:nvPr/>
          </p:nvSpPr>
          <p:spPr bwMode="auto">
            <a:xfrm>
              <a:off x="4694106" y="4669061"/>
              <a:ext cx="216000" cy="612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dirty="0" err="1">
                  <a:solidFill>
                    <a:srgbClr val="7F7F7F"/>
                  </a:solidFill>
                </a:rPr>
                <a:t>Spi</a:t>
              </a:r>
              <a:endParaRPr lang="en-US" sz="700" dirty="0">
                <a:solidFill>
                  <a:srgbClr val="7F7F7F"/>
                </a:solidFill>
              </a:endParaRPr>
            </a:p>
          </p:txBody>
        </p:sp>
        <p:sp>
          <p:nvSpPr>
            <p:cNvPr id="38" name="Rectangle 37"/>
            <p:cNvSpPr>
              <a:spLocks noChangeArrowheads="1"/>
            </p:cNvSpPr>
            <p:nvPr/>
          </p:nvSpPr>
          <p:spPr bwMode="auto">
            <a:xfrm>
              <a:off x="2796729" y="3935636"/>
              <a:ext cx="1625600" cy="100012"/>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anchor="ctr"/>
            <a:lstStyle/>
            <a:p>
              <a:pPr algn="ctr" eaLnBrk="0" hangingPunct="0">
                <a:defRPr/>
              </a:pPr>
              <a:r>
                <a:rPr lang="en-US" sz="800" dirty="0" err="1">
                  <a:solidFill>
                    <a:srgbClr val="7F7F7F"/>
                  </a:solidFill>
                </a:rPr>
                <a:t>MemIf</a:t>
              </a:r>
              <a:endParaRPr lang="en-US" sz="800" dirty="0">
                <a:solidFill>
                  <a:srgbClr val="7F7F7F"/>
                </a:solidFill>
              </a:endParaRPr>
            </a:p>
          </p:txBody>
        </p:sp>
        <p:sp>
          <p:nvSpPr>
            <p:cNvPr id="39" name="Rectangle 38"/>
            <p:cNvSpPr>
              <a:spLocks noChangeArrowheads="1"/>
            </p:cNvSpPr>
            <p:nvPr/>
          </p:nvSpPr>
          <p:spPr bwMode="auto">
            <a:xfrm rot="-5400000">
              <a:off x="3038823" y="4007867"/>
              <a:ext cx="80962" cy="5588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rot="10800000" anchor="ctr"/>
            <a:lstStyle/>
            <a:p>
              <a:pPr algn="ctr" eaLnBrk="0" hangingPunct="0">
                <a:defRPr/>
              </a:pPr>
              <a:endParaRPr lang="de-DE" sz="800"/>
            </a:p>
          </p:txBody>
        </p:sp>
        <p:sp>
          <p:nvSpPr>
            <p:cNvPr id="40" name="Rectangle 44"/>
            <p:cNvSpPr>
              <a:spLocks noChangeArrowheads="1"/>
            </p:cNvSpPr>
            <p:nvPr/>
          </p:nvSpPr>
          <p:spPr bwMode="auto">
            <a:xfrm rot="-5400000">
              <a:off x="6990110" y="3385567"/>
              <a:ext cx="628650" cy="579438"/>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dirty="0">
                  <a:solidFill>
                    <a:srgbClr val="7F7F7F"/>
                  </a:solidFill>
                </a:rPr>
                <a:t>Driver for ext.</a:t>
              </a:r>
            </a:p>
            <a:p>
              <a:pPr algn="ctr" eaLnBrk="0" hangingPunct="0">
                <a:defRPr/>
              </a:pPr>
              <a:r>
                <a:rPr lang="en-US" sz="800" dirty="0">
                  <a:solidFill>
                    <a:srgbClr val="7F7F7F"/>
                  </a:solidFill>
                </a:rPr>
                <a:t>I/O ASIC</a:t>
              </a:r>
            </a:p>
          </p:txBody>
        </p:sp>
        <p:sp>
          <p:nvSpPr>
            <p:cNvPr id="41" name="Rectangle 46"/>
            <p:cNvSpPr>
              <a:spLocks noChangeArrowheads="1"/>
            </p:cNvSpPr>
            <p:nvPr/>
          </p:nvSpPr>
          <p:spPr bwMode="auto">
            <a:xfrm rot="-5400000">
              <a:off x="6357492" y="3384773"/>
              <a:ext cx="628650" cy="581025"/>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dirty="0">
                  <a:solidFill>
                    <a:srgbClr val="7F7F7F"/>
                  </a:solidFill>
                </a:rPr>
                <a:t>Driver for ext.</a:t>
              </a:r>
            </a:p>
            <a:p>
              <a:pPr algn="ctr" eaLnBrk="0" hangingPunct="0">
                <a:defRPr/>
              </a:pPr>
              <a:r>
                <a:rPr lang="en-US" sz="800" dirty="0">
                  <a:solidFill>
                    <a:srgbClr val="7F7F7F"/>
                  </a:solidFill>
                </a:rPr>
                <a:t>ADC ASIC</a:t>
              </a:r>
            </a:p>
          </p:txBody>
        </p:sp>
        <p:sp>
          <p:nvSpPr>
            <p:cNvPr id="42" name="Rectangle 47"/>
            <p:cNvSpPr>
              <a:spLocks noChangeArrowheads="1"/>
            </p:cNvSpPr>
            <p:nvPr/>
          </p:nvSpPr>
          <p:spPr bwMode="auto">
            <a:xfrm rot="-5400000">
              <a:off x="1762472" y="3242692"/>
              <a:ext cx="169863" cy="1571625"/>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vert" anchor="ctr"/>
            <a:lstStyle/>
            <a:p>
              <a:pPr algn="ctr" eaLnBrk="0" hangingPunct="0">
                <a:defRPr/>
              </a:pPr>
              <a:r>
                <a:rPr lang="en-US" sz="800" dirty="0" err="1">
                  <a:solidFill>
                    <a:srgbClr val="7F7F7F"/>
                  </a:solidFill>
                </a:rPr>
                <a:t>WdgIf</a:t>
              </a:r>
              <a:endParaRPr lang="en-US" sz="800" dirty="0">
                <a:solidFill>
                  <a:srgbClr val="7F7F7F"/>
                </a:solidFill>
              </a:endParaRPr>
            </a:p>
          </p:txBody>
        </p:sp>
        <p:sp>
          <p:nvSpPr>
            <p:cNvPr id="43" name="Rectangle 48"/>
            <p:cNvSpPr>
              <a:spLocks noChangeArrowheads="1"/>
            </p:cNvSpPr>
            <p:nvPr/>
          </p:nvSpPr>
          <p:spPr bwMode="auto">
            <a:xfrm>
              <a:off x="5061322" y="3295873"/>
              <a:ext cx="579438" cy="162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lIns="54000" rIns="54000" anchor="ctr"/>
            <a:lstStyle/>
            <a:p>
              <a:pPr algn="ctr" eaLnBrk="0" hangingPunct="0">
                <a:defRPr/>
              </a:pPr>
              <a:r>
                <a:rPr lang="en-US" sz="800" dirty="0" err="1">
                  <a:solidFill>
                    <a:srgbClr val="7F7F7F"/>
                  </a:solidFill>
                </a:rPr>
                <a:t>Tp</a:t>
              </a:r>
              <a:endParaRPr lang="en-US" sz="800" dirty="0">
                <a:solidFill>
                  <a:srgbClr val="7F7F7F"/>
                </a:solidFill>
              </a:endParaRPr>
            </a:p>
          </p:txBody>
        </p:sp>
        <p:sp>
          <p:nvSpPr>
            <p:cNvPr id="44" name="Rectangle 51"/>
            <p:cNvSpPr>
              <a:spLocks noChangeArrowheads="1"/>
            </p:cNvSpPr>
            <p:nvPr/>
          </p:nvSpPr>
          <p:spPr bwMode="auto">
            <a:xfrm rot="5400000">
              <a:off x="4967812" y="2802776"/>
              <a:ext cx="331019" cy="144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lIns="54000" rIns="54000" anchor="ctr"/>
            <a:lstStyle/>
            <a:p>
              <a:pPr algn="ctr" eaLnBrk="0" hangingPunct="0">
                <a:defRPr/>
              </a:pPr>
              <a:r>
                <a:rPr lang="en-US" sz="800" dirty="0">
                  <a:solidFill>
                    <a:srgbClr val="7F7F7F"/>
                  </a:solidFill>
                </a:rPr>
                <a:t>Com</a:t>
              </a:r>
            </a:p>
          </p:txBody>
        </p:sp>
        <p:sp>
          <p:nvSpPr>
            <p:cNvPr id="45" name="Rectangle 52"/>
            <p:cNvSpPr>
              <a:spLocks noChangeArrowheads="1"/>
            </p:cNvSpPr>
            <p:nvPr/>
          </p:nvSpPr>
          <p:spPr bwMode="auto">
            <a:xfrm>
              <a:off x="5925418" y="3068861"/>
              <a:ext cx="252000" cy="398462"/>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lIns="36000" rIns="36000" anchor="ctr"/>
            <a:lstStyle/>
            <a:p>
              <a:pPr algn="ctr" eaLnBrk="0" hangingPunct="0">
                <a:defRPr/>
              </a:pPr>
              <a:r>
                <a:rPr lang="en-US" sz="800" dirty="0">
                  <a:solidFill>
                    <a:srgbClr val="7F7F7F"/>
                  </a:solidFill>
                </a:rPr>
                <a:t>Nm</a:t>
              </a:r>
            </a:p>
          </p:txBody>
        </p:sp>
        <p:sp>
          <p:nvSpPr>
            <p:cNvPr id="46" name="Rectangle 53"/>
            <p:cNvSpPr>
              <a:spLocks noChangeArrowheads="1"/>
            </p:cNvSpPr>
            <p:nvPr/>
          </p:nvSpPr>
          <p:spPr bwMode="auto">
            <a:xfrm rot="5400000">
              <a:off x="4715686" y="3193711"/>
              <a:ext cx="403225" cy="144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lIns="54000" rIns="54000" anchor="ctr"/>
            <a:lstStyle/>
            <a:p>
              <a:pPr algn="ctr" eaLnBrk="0" hangingPunct="0">
                <a:defRPr/>
              </a:pPr>
              <a:r>
                <a:rPr lang="en-US" sz="800" dirty="0" err="1">
                  <a:solidFill>
                    <a:srgbClr val="7F7F7F"/>
                  </a:solidFill>
                </a:rPr>
                <a:t>IpduM</a:t>
              </a:r>
              <a:endParaRPr lang="en-US" sz="800" dirty="0">
                <a:solidFill>
                  <a:srgbClr val="7F7F7F"/>
                </a:solidFill>
              </a:endParaRPr>
            </a:p>
          </p:txBody>
        </p:sp>
        <p:sp>
          <p:nvSpPr>
            <p:cNvPr id="47" name="Rectangle 54"/>
            <p:cNvSpPr>
              <a:spLocks noChangeArrowheads="1"/>
            </p:cNvSpPr>
            <p:nvPr/>
          </p:nvSpPr>
          <p:spPr bwMode="auto">
            <a:xfrm>
              <a:off x="5925418" y="2724373"/>
              <a:ext cx="252000" cy="288925"/>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lIns="36000" rIns="36000" anchor="ctr"/>
            <a:lstStyle/>
            <a:p>
              <a:pPr algn="ctr" eaLnBrk="0" hangingPunct="0">
                <a:defRPr/>
              </a:pPr>
              <a:r>
                <a:rPr lang="en-US" sz="800" dirty="0">
                  <a:solidFill>
                    <a:srgbClr val="7F7F7F"/>
                  </a:solidFill>
                </a:rPr>
                <a:t>Nm If</a:t>
              </a:r>
            </a:p>
          </p:txBody>
        </p:sp>
        <p:sp>
          <p:nvSpPr>
            <p:cNvPr id="48" name="Rectangle 55"/>
            <p:cNvSpPr>
              <a:spLocks noChangeArrowheads="1"/>
            </p:cNvSpPr>
            <p:nvPr/>
          </p:nvSpPr>
          <p:spPr bwMode="auto">
            <a:xfrm rot="-5400000">
              <a:off x="5347047" y="3985642"/>
              <a:ext cx="163513" cy="485775"/>
            </a:xfrm>
            <a:prstGeom prst="rect">
              <a:avLst/>
            </a:prstGeom>
            <a:solidFill>
              <a:srgbClr val="FFA500">
                <a:alpha val="25000"/>
              </a:srgbClr>
            </a:solidFill>
            <a:ln>
              <a:noFill/>
            </a:ln>
            <a:effectLst>
              <a:prstShdw prst="shdw17" dist="17961" dir="2700000">
                <a:schemeClr val="fo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dirty="0">
                  <a:solidFill>
                    <a:srgbClr val="7F7F7F"/>
                  </a:solidFill>
                </a:rPr>
                <a:t> ext. </a:t>
              </a:r>
              <a:r>
                <a:rPr lang="en-US" sz="800" dirty="0" err="1">
                  <a:solidFill>
                    <a:srgbClr val="7F7F7F"/>
                  </a:solidFill>
                </a:rPr>
                <a:t>Drv</a:t>
              </a:r>
              <a:endParaRPr lang="en-US" sz="800" dirty="0">
                <a:solidFill>
                  <a:srgbClr val="7F7F7F"/>
                </a:solidFill>
              </a:endParaRPr>
            </a:p>
          </p:txBody>
        </p:sp>
        <p:sp>
          <p:nvSpPr>
            <p:cNvPr id="49" name="Rectangle 57"/>
            <p:cNvSpPr>
              <a:spLocks noChangeArrowheads="1"/>
            </p:cNvSpPr>
            <p:nvPr/>
          </p:nvSpPr>
          <p:spPr bwMode="auto">
            <a:xfrm rot="16200000">
              <a:off x="4798566" y="4016598"/>
              <a:ext cx="161925" cy="422275"/>
            </a:xfrm>
            <a:prstGeom prst="rect">
              <a:avLst/>
            </a:prstGeom>
            <a:solidFill>
              <a:srgbClr val="FFA500">
                <a:alpha val="25000"/>
              </a:srgbClr>
            </a:solidFill>
            <a:ln>
              <a:noFill/>
            </a:ln>
            <a:effectLst>
              <a:prstShdw prst="shdw17" dist="17961" dir="2700000">
                <a:schemeClr val="fo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dirty="0" err="1">
                  <a:solidFill>
                    <a:srgbClr val="7F7F7F"/>
                  </a:solidFill>
                </a:rPr>
                <a:t>Trcv</a:t>
              </a:r>
              <a:r>
                <a:rPr lang="en-US" sz="800" dirty="0">
                  <a:solidFill>
                    <a:schemeClr val="bg1"/>
                  </a:solidFill>
                </a:rPr>
                <a:t>.</a:t>
              </a:r>
            </a:p>
          </p:txBody>
        </p:sp>
        <p:sp>
          <p:nvSpPr>
            <p:cNvPr id="50" name="Rectangle 58"/>
            <p:cNvSpPr>
              <a:spLocks noChangeArrowheads="1"/>
            </p:cNvSpPr>
            <p:nvPr/>
          </p:nvSpPr>
          <p:spPr bwMode="auto">
            <a:xfrm>
              <a:off x="3265041" y="2913286"/>
              <a:ext cx="715963" cy="2286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anchor="ctr"/>
            <a:lstStyle/>
            <a:p>
              <a:pPr algn="ctr" eaLnBrk="0" hangingPunct="0">
                <a:defRPr/>
              </a:pPr>
              <a:r>
                <a:rPr lang="en-US" sz="800" dirty="0" err="1">
                  <a:solidFill>
                    <a:srgbClr val="7F7F7F"/>
                  </a:solidFill>
                </a:rPr>
                <a:t>NvM</a:t>
              </a:r>
              <a:endParaRPr lang="en-US" sz="800" dirty="0">
                <a:solidFill>
                  <a:srgbClr val="7F7F7F"/>
                </a:solidFill>
              </a:endParaRPr>
            </a:p>
          </p:txBody>
        </p:sp>
        <p:sp>
          <p:nvSpPr>
            <p:cNvPr id="51" name="Rectangle 65"/>
            <p:cNvSpPr>
              <a:spLocks noChangeArrowheads="1"/>
            </p:cNvSpPr>
            <p:nvPr/>
          </p:nvSpPr>
          <p:spPr bwMode="auto">
            <a:xfrm>
              <a:off x="236786" y="2713261"/>
              <a:ext cx="223200" cy="2574925"/>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800" dirty="0">
                  <a:solidFill>
                    <a:srgbClr val="7F7F7F"/>
                  </a:solidFill>
                </a:rPr>
                <a:t>AUTOSAR OS</a:t>
              </a:r>
            </a:p>
          </p:txBody>
        </p:sp>
        <p:sp>
          <p:nvSpPr>
            <p:cNvPr id="52" name="Rectangle 71"/>
            <p:cNvSpPr>
              <a:spLocks noChangeArrowheads="1"/>
            </p:cNvSpPr>
            <p:nvPr/>
          </p:nvSpPr>
          <p:spPr bwMode="auto">
            <a:xfrm>
              <a:off x="5061322" y="3068861"/>
              <a:ext cx="576048" cy="193675"/>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lIns="54000" rIns="54000" anchor="ctr"/>
            <a:lstStyle/>
            <a:p>
              <a:pPr algn="ctr" eaLnBrk="0" hangingPunct="0">
                <a:defRPr/>
              </a:pPr>
              <a:r>
                <a:rPr lang="en-US" sz="800" dirty="0" err="1">
                  <a:solidFill>
                    <a:srgbClr val="7F7F7F"/>
                  </a:solidFill>
                </a:rPr>
                <a:t>PduR</a:t>
              </a:r>
              <a:endParaRPr lang="en-US" sz="800" dirty="0">
                <a:solidFill>
                  <a:srgbClr val="7F7F7F"/>
                </a:solidFill>
              </a:endParaRPr>
            </a:p>
          </p:txBody>
        </p:sp>
        <p:sp>
          <p:nvSpPr>
            <p:cNvPr id="53" name="Rectangle 72"/>
            <p:cNvSpPr>
              <a:spLocks noChangeArrowheads="1"/>
            </p:cNvSpPr>
            <p:nvPr/>
          </p:nvSpPr>
          <p:spPr bwMode="auto">
            <a:xfrm rot="-5400000">
              <a:off x="1212404" y="4011836"/>
              <a:ext cx="163512" cy="468312"/>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rot="10800000" anchor="ctr"/>
            <a:lstStyle/>
            <a:p>
              <a:pPr algn="ctr" eaLnBrk="0" hangingPunct="0">
                <a:defRPr/>
              </a:pPr>
              <a:endParaRPr lang="de-DE" sz="800"/>
            </a:p>
          </p:txBody>
        </p:sp>
        <p:sp>
          <p:nvSpPr>
            <p:cNvPr id="54" name="PubL"/>
            <p:cNvSpPr>
              <a:spLocks noEditPoints="1" noChangeArrowheads="1"/>
            </p:cNvSpPr>
            <p:nvPr/>
          </p:nvSpPr>
          <p:spPr bwMode="auto">
            <a:xfrm rot="10800000">
              <a:off x="6363841" y="2925986"/>
              <a:ext cx="1582738" cy="1069975"/>
            </a:xfrm>
            <a:custGeom>
              <a:avLst/>
              <a:gdLst>
                <a:gd name="G0" fmla="+- 0 0 0"/>
                <a:gd name="G1" fmla="*/ 4224 1 2"/>
                <a:gd name="G2" fmla="+- 4224 0 0"/>
                <a:gd name="G3" fmla="+- 14164 0 0"/>
                <a:gd name="G4" fmla="*/ 14164 1 2"/>
                <a:gd name="G5" fmla="+- 10800 G4 0"/>
                <a:gd name="T0" fmla="*/ 2112 w 21600"/>
                <a:gd name="T1" fmla="*/ 0 h 21600"/>
                <a:gd name="T2" fmla="*/ 0 w 21600"/>
                <a:gd name="T3" fmla="*/ 10800 h 21600"/>
                <a:gd name="T4" fmla="*/ 10800 w 21600"/>
                <a:gd name="T5" fmla="*/ 21600 h 21600"/>
                <a:gd name="T6" fmla="*/ 21600 w 21600"/>
                <a:gd name="T7" fmla="*/ 17882 h 21600"/>
                <a:gd name="T8" fmla="*/ 17694720 60000 65536"/>
                <a:gd name="T9" fmla="*/ 11796480 60000 65536"/>
                <a:gd name="T10" fmla="*/ 5898240 60000 65536"/>
                <a:gd name="T11" fmla="*/ 0 60000 65536"/>
                <a:gd name="T12" fmla="*/ 0 w 21600"/>
                <a:gd name="T13" fmla="*/ G3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14164"/>
                  </a:lnTo>
                  <a:lnTo>
                    <a:pt x="4224" y="14164"/>
                  </a:lnTo>
                  <a:lnTo>
                    <a:pt x="4224" y="0"/>
                  </a:lnTo>
                  <a:close/>
                </a:path>
              </a:pathLst>
            </a:cu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rot="10800000" anchor="ctr"/>
            <a:lstStyle/>
            <a:p>
              <a:pPr algn="ctr" eaLnBrk="0" hangingPunct="0">
                <a:defRPr/>
              </a:pPr>
              <a:r>
                <a:rPr lang="en-US" sz="800">
                  <a:solidFill>
                    <a:srgbClr val="7F7F7F"/>
                  </a:solidFill>
                </a:rPr>
                <a:t>I/O Signal Interface</a:t>
              </a:r>
              <a:endParaRPr lang="de-DE" sz="1800">
                <a:solidFill>
                  <a:srgbClr val="7F7F7F"/>
                </a:solidFill>
              </a:endParaRPr>
            </a:p>
          </p:txBody>
        </p:sp>
        <p:sp>
          <p:nvSpPr>
            <p:cNvPr id="55" name="PubL"/>
            <p:cNvSpPr>
              <a:spLocks noEditPoints="1" noChangeArrowheads="1"/>
            </p:cNvSpPr>
            <p:nvPr/>
          </p:nvSpPr>
          <p:spPr bwMode="auto">
            <a:xfrm rot="10800000">
              <a:off x="2796729" y="4076923"/>
              <a:ext cx="749300" cy="250825"/>
            </a:xfrm>
            <a:custGeom>
              <a:avLst/>
              <a:gdLst>
                <a:gd name="G0" fmla="+- 0 0 0"/>
                <a:gd name="G1" fmla="*/ 4224 1 2"/>
                <a:gd name="G2" fmla="+- 4224 0 0"/>
                <a:gd name="G3" fmla="+- 11494 0 0"/>
                <a:gd name="G4" fmla="*/ 11494 1 2"/>
                <a:gd name="G5" fmla="+- 10800 G4 0"/>
                <a:gd name="T0" fmla="*/ 2112 w 21600"/>
                <a:gd name="T1" fmla="*/ 0 h 21600"/>
                <a:gd name="T2" fmla="*/ 0 w 21600"/>
                <a:gd name="T3" fmla="*/ 10800 h 21600"/>
                <a:gd name="T4" fmla="*/ 10800 w 21600"/>
                <a:gd name="T5" fmla="*/ 21600 h 21600"/>
                <a:gd name="T6" fmla="*/ 21600 w 21600"/>
                <a:gd name="T7" fmla="*/ 16547 h 21600"/>
                <a:gd name="T8" fmla="*/ 17694720 60000 65536"/>
                <a:gd name="T9" fmla="*/ 11796480 60000 65536"/>
                <a:gd name="T10" fmla="*/ 5898240 60000 65536"/>
                <a:gd name="T11" fmla="*/ 0 60000 65536"/>
                <a:gd name="T12" fmla="*/ 0 w 21600"/>
                <a:gd name="T13" fmla="*/ G3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11494"/>
                  </a:lnTo>
                  <a:lnTo>
                    <a:pt x="4224" y="11494"/>
                  </a:lnTo>
                  <a:lnTo>
                    <a:pt x="4224" y="0"/>
                  </a:lnTo>
                  <a:close/>
                </a:path>
              </a:pathLst>
            </a:cu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rot="10800000" anchor="ctr"/>
            <a:lstStyle/>
            <a:p>
              <a:pPr algn="ctr" eaLnBrk="0" hangingPunct="0">
                <a:defRPr/>
              </a:pPr>
              <a:endParaRPr lang="de-DE" sz="700">
                <a:solidFill>
                  <a:srgbClr val="7F7F7F"/>
                </a:solidFill>
              </a:endParaRPr>
            </a:p>
          </p:txBody>
        </p:sp>
        <p:sp>
          <p:nvSpPr>
            <p:cNvPr id="56" name="Rectangle 93"/>
            <p:cNvSpPr>
              <a:spLocks noChangeArrowheads="1"/>
            </p:cNvSpPr>
            <p:nvPr/>
          </p:nvSpPr>
          <p:spPr bwMode="auto">
            <a:xfrm rot="-5400000">
              <a:off x="3921473" y="4007867"/>
              <a:ext cx="80962" cy="5588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rot="10800000" anchor="ctr"/>
            <a:lstStyle/>
            <a:p>
              <a:pPr algn="ctr" eaLnBrk="0" hangingPunct="0">
                <a:defRPr/>
              </a:pPr>
              <a:endParaRPr lang="de-DE" sz="800"/>
            </a:p>
          </p:txBody>
        </p:sp>
        <p:sp>
          <p:nvSpPr>
            <p:cNvPr id="57" name="PubL"/>
            <p:cNvSpPr>
              <a:spLocks noEditPoints="1" noChangeArrowheads="1"/>
            </p:cNvSpPr>
            <p:nvPr/>
          </p:nvSpPr>
          <p:spPr bwMode="auto">
            <a:xfrm rot="10800000">
              <a:off x="3679379" y="4076923"/>
              <a:ext cx="749300" cy="250825"/>
            </a:xfrm>
            <a:custGeom>
              <a:avLst/>
              <a:gdLst>
                <a:gd name="G0" fmla="+- 0 0 0"/>
                <a:gd name="G1" fmla="*/ 4224 1 2"/>
                <a:gd name="G2" fmla="+- 4224 0 0"/>
                <a:gd name="G3" fmla="+- 11494 0 0"/>
                <a:gd name="G4" fmla="*/ 11494 1 2"/>
                <a:gd name="G5" fmla="+- 10800 G4 0"/>
                <a:gd name="T0" fmla="*/ 2112 w 21600"/>
                <a:gd name="T1" fmla="*/ 0 h 21600"/>
                <a:gd name="T2" fmla="*/ 0 w 21600"/>
                <a:gd name="T3" fmla="*/ 10800 h 21600"/>
                <a:gd name="T4" fmla="*/ 10800 w 21600"/>
                <a:gd name="T5" fmla="*/ 21600 h 21600"/>
                <a:gd name="T6" fmla="*/ 21600 w 21600"/>
                <a:gd name="T7" fmla="*/ 16547 h 21600"/>
                <a:gd name="T8" fmla="*/ 17694720 60000 65536"/>
                <a:gd name="T9" fmla="*/ 11796480 60000 65536"/>
                <a:gd name="T10" fmla="*/ 5898240 60000 65536"/>
                <a:gd name="T11" fmla="*/ 0 60000 65536"/>
                <a:gd name="T12" fmla="*/ 0 w 21600"/>
                <a:gd name="T13" fmla="*/ G3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11494"/>
                  </a:lnTo>
                  <a:lnTo>
                    <a:pt x="4224" y="11494"/>
                  </a:lnTo>
                  <a:lnTo>
                    <a:pt x="4224" y="0"/>
                  </a:lnTo>
                  <a:close/>
                </a:path>
              </a:pathLst>
            </a:cu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rot="10800000" anchor="ctr"/>
            <a:lstStyle/>
            <a:p>
              <a:pPr algn="ctr" eaLnBrk="0" hangingPunct="0">
                <a:defRPr/>
              </a:pPr>
              <a:endParaRPr lang="de-DE" sz="700">
                <a:solidFill>
                  <a:srgbClr val="7F7F7F"/>
                </a:solidFill>
              </a:endParaRPr>
            </a:p>
          </p:txBody>
        </p:sp>
        <p:sp>
          <p:nvSpPr>
            <p:cNvPr id="58" name="Text Box 97"/>
            <p:cNvSpPr txBox="1">
              <a:spLocks noChangeArrowheads="1"/>
            </p:cNvSpPr>
            <p:nvPr/>
          </p:nvSpPr>
          <p:spPr bwMode="auto">
            <a:xfrm>
              <a:off x="2965004" y="4035648"/>
              <a:ext cx="365125" cy="214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eaLnBrk="1" hangingPunct="1">
                <a:spcBef>
                  <a:spcPct val="50000"/>
                </a:spcBef>
              </a:pPr>
              <a:r>
                <a:rPr lang="de-DE" sz="800" dirty="0" err="1">
                  <a:solidFill>
                    <a:srgbClr val="7F7F7F"/>
                  </a:solidFill>
                </a:rPr>
                <a:t>Ea</a:t>
              </a:r>
              <a:endParaRPr lang="de-DE" sz="800" dirty="0">
                <a:solidFill>
                  <a:srgbClr val="7F7F7F"/>
                </a:solidFill>
              </a:endParaRPr>
            </a:p>
          </p:txBody>
        </p:sp>
        <p:sp>
          <p:nvSpPr>
            <p:cNvPr id="59" name="Text Box 98"/>
            <p:cNvSpPr txBox="1">
              <a:spLocks noChangeArrowheads="1"/>
            </p:cNvSpPr>
            <p:nvPr/>
          </p:nvSpPr>
          <p:spPr bwMode="auto">
            <a:xfrm>
              <a:off x="3830191" y="4030886"/>
              <a:ext cx="365125" cy="214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eaLnBrk="1" hangingPunct="1">
                <a:spcBef>
                  <a:spcPct val="50000"/>
                </a:spcBef>
              </a:pPr>
              <a:r>
                <a:rPr lang="de-DE" sz="800" dirty="0">
                  <a:solidFill>
                    <a:srgbClr val="7F7F7F"/>
                  </a:solidFill>
                </a:rPr>
                <a:t>Fee</a:t>
              </a:r>
            </a:p>
          </p:txBody>
        </p:sp>
        <p:sp>
          <p:nvSpPr>
            <p:cNvPr id="60" name="Rectangle 103"/>
            <p:cNvSpPr>
              <a:spLocks noChangeArrowheads="1"/>
            </p:cNvSpPr>
            <p:nvPr/>
          </p:nvSpPr>
          <p:spPr bwMode="auto">
            <a:xfrm>
              <a:off x="534343" y="3564161"/>
              <a:ext cx="144000" cy="73025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dirty="0" err="1">
                  <a:solidFill>
                    <a:srgbClr val="7F7F7F"/>
                  </a:solidFill>
                </a:rPr>
                <a:t>EcuM</a:t>
              </a:r>
              <a:endParaRPr lang="de-DE" sz="700" dirty="0">
                <a:solidFill>
                  <a:srgbClr val="7F7F7F"/>
                </a:solidFill>
              </a:endParaRPr>
            </a:p>
          </p:txBody>
        </p:sp>
        <p:sp>
          <p:nvSpPr>
            <p:cNvPr id="61" name="Rectangle 107"/>
            <p:cNvSpPr>
              <a:spLocks noChangeArrowheads="1"/>
            </p:cNvSpPr>
            <p:nvPr/>
          </p:nvSpPr>
          <p:spPr bwMode="auto">
            <a:xfrm>
              <a:off x="4046034" y="4669061"/>
              <a:ext cx="216000" cy="612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a:solidFill>
                    <a:srgbClr val="7F7F7F"/>
                  </a:solidFill>
                </a:rPr>
                <a:t>Eep</a:t>
              </a:r>
            </a:p>
          </p:txBody>
        </p:sp>
        <p:sp>
          <p:nvSpPr>
            <p:cNvPr id="62" name="Rectangle 109"/>
            <p:cNvSpPr>
              <a:spLocks noChangeArrowheads="1"/>
            </p:cNvSpPr>
            <p:nvPr/>
          </p:nvSpPr>
          <p:spPr bwMode="auto">
            <a:xfrm>
              <a:off x="5925418" y="4669061"/>
              <a:ext cx="216000" cy="612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a:solidFill>
                    <a:srgbClr val="7F7F7F"/>
                  </a:solidFill>
                </a:rPr>
                <a:t>Eth</a:t>
              </a:r>
            </a:p>
          </p:txBody>
        </p:sp>
        <p:sp>
          <p:nvSpPr>
            <p:cNvPr id="63" name="Rectangle 114"/>
            <p:cNvSpPr>
              <a:spLocks noChangeArrowheads="1"/>
            </p:cNvSpPr>
            <p:nvPr/>
          </p:nvSpPr>
          <p:spPr bwMode="auto">
            <a:xfrm rot="5400000">
              <a:off x="5183836" y="2802775"/>
              <a:ext cx="331019" cy="144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lIns="54000" rIns="54000" anchor="ctr"/>
            <a:lstStyle/>
            <a:p>
              <a:pPr algn="ctr" eaLnBrk="0" hangingPunct="0">
                <a:defRPr/>
              </a:pPr>
              <a:r>
                <a:rPr lang="en-US" sz="800" dirty="0" err="1"/>
                <a:t>Dcm</a:t>
              </a:r>
              <a:endParaRPr lang="en-US" sz="800" dirty="0"/>
            </a:p>
          </p:txBody>
        </p:sp>
        <p:sp>
          <p:nvSpPr>
            <p:cNvPr id="64" name="Rectangle 115"/>
            <p:cNvSpPr>
              <a:spLocks noChangeArrowheads="1"/>
            </p:cNvSpPr>
            <p:nvPr/>
          </p:nvSpPr>
          <p:spPr bwMode="auto">
            <a:xfrm rot="5400000">
              <a:off x="5401858" y="2804773"/>
              <a:ext cx="327024" cy="144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lIns="54000" rIns="54000" anchor="ctr"/>
            <a:lstStyle/>
            <a:p>
              <a:pPr algn="ctr" eaLnBrk="0" hangingPunct="0">
                <a:defRPr/>
              </a:pPr>
              <a:r>
                <a:rPr lang="en-US" sz="800" dirty="0" err="1" smtClean="0">
                  <a:solidFill>
                    <a:srgbClr val="7F7F7F"/>
                  </a:solidFill>
                </a:rPr>
                <a:t>Dbg</a:t>
              </a:r>
              <a:endParaRPr lang="en-US" sz="800" dirty="0">
                <a:solidFill>
                  <a:srgbClr val="7F7F7F"/>
                </a:solidFill>
              </a:endParaRPr>
            </a:p>
          </p:txBody>
        </p:sp>
        <p:sp>
          <p:nvSpPr>
            <p:cNvPr id="65" name="Rectangle 117"/>
            <p:cNvSpPr>
              <a:spLocks noChangeArrowheads="1"/>
            </p:cNvSpPr>
            <p:nvPr/>
          </p:nvSpPr>
          <p:spPr bwMode="auto">
            <a:xfrm rot="5400000">
              <a:off x="4499662" y="3198474"/>
              <a:ext cx="403225" cy="1440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lIns="54000" rIns="54000" anchor="ctr"/>
            <a:lstStyle/>
            <a:p>
              <a:pPr algn="ctr" eaLnBrk="0" hangingPunct="0">
                <a:defRPr/>
              </a:pPr>
              <a:r>
                <a:rPr lang="en-US" sz="800" dirty="0">
                  <a:solidFill>
                    <a:schemeClr val="dk1"/>
                  </a:solidFill>
                </a:rPr>
                <a:t>XCP</a:t>
              </a:r>
            </a:p>
          </p:txBody>
        </p:sp>
        <p:sp>
          <p:nvSpPr>
            <p:cNvPr id="66" name="PubL"/>
            <p:cNvSpPr>
              <a:spLocks noEditPoints="1" noChangeArrowheads="1"/>
            </p:cNvSpPr>
            <p:nvPr/>
          </p:nvSpPr>
          <p:spPr bwMode="auto">
            <a:xfrm rot="10800000">
              <a:off x="4668391" y="3935636"/>
              <a:ext cx="1541463" cy="374650"/>
            </a:xfrm>
            <a:custGeom>
              <a:avLst/>
              <a:gdLst>
                <a:gd name="G0" fmla="+- 0 0 0"/>
                <a:gd name="G1" fmla="*/ 6606 1 2"/>
                <a:gd name="G2" fmla="+- 6606 0 0"/>
                <a:gd name="G3" fmla="+- 11494 0 0"/>
                <a:gd name="G4" fmla="*/ 11494 1 2"/>
                <a:gd name="G5" fmla="+- 10800 G4 0"/>
                <a:gd name="T0" fmla="*/ 3303 w 21600"/>
                <a:gd name="T1" fmla="*/ 0 h 21600"/>
                <a:gd name="T2" fmla="*/ 0 w 21600"/>
                <a:gd name="T3" fmla="*/ 10800 h 21600"/>
                <a:gd name="T4" fmla="*/ 10800 w 21600"/>
                <a:gd name="T5" fmla="*/ 21600 h 21600"/>
                <a:gd name="T6" fmla="*/ 21600 w 21600"/>
                <a:gd name="T7" fmla="*/ 16547 h 21600"/>
                <a:gd name="T8" fmla="*/ 17694720 60000 65536"/>
                <a:gd name="T9" fmla="*/ 11796480 60000 65536"/>
                <a:gd name="T10" fmla="*/ 5898240 60000 65536"/>
                <a:gd name="T11" fmla="*/ 0 60000 65536"/>
                <a:gd name="T12" fmla="*/ 0 w 21600"/>
                <a:gd name="T13" fmla="*/ G3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11494"/>
                  </a:lnTo>
                  <a:lnTo>
                    <a:pt x="6606" y="11494"/>
                  </a:lnTo>
                  <a:lnTo>
                    <a:pt x="6606" y="0"/>
                  </a:lnTo>
                  <a:close/>
                </a:path>
              </a:pathLst>
            </a:custGeom>
            <a:solidFill>
              <a:srgbClr val="FFA500">
                <a:alpha val="25000"/>
              </a:srgbClr>
            </a:solidFill>
            <a:ln>
              <a:noFill/>
            </a:ln>
            <a:effectLst>
              <a:prstShdw prst="shdw17" dist="17961" dir="2700000">
                <a:schemeClr val="folHlink">
                  <a:gamma/>
                  <a:shade val="60000"/>
                  <a:invGamma/>
                </a:scheme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rot="10800000" anchor="ctr"/>
            <a:lstStyle/>
            <a:p>
              <a:pPr algn="ctr" eaLnBrk="0" hangingPunct="0">
                <a:defRPr/>
              </a:pPr>
              <a:r>
                <a:rPr lang="en-US" sz="800" dirty="0">
                  <a:solidFill>
                    <a:srgbClr val="7F7F7F"/>
                  </a:solidFill>
                </a:rPr>
                <a:t>xxx </a:t>
              </a:r>
              <a:r>
                <a:rPr lang="en-US" sz="800" dirty="0" smtClean="0">
                  <a:solidFill>
                    <a:srgbClr val="7F7F7F"/>
                  </a:solidFill>
                </a:rPr>
                <a:t>Interface</a:t>
              </a:r>
              <a:endParaRPr lang="en-US" sz="800" dirty="0">
                <a:solidFill>
                  <a:srgbClr val="7F7F7F"/>
                </a:solidFill>
              </a:endParaRPr>
            </a:p>
          </p:txBody>
        </p:sp>
        <p:sp>
          <p:nvSpPr>
            <p:cNvPr id="67" name="Rectangle 120"/>
            <p:cNvSpPr>
              <a:spLocks noChangeArrowheads="1"/>
            </p:cNvSpPr>
            <p:nvPr/>
          </p:nvSpPr>
          <p:spPr bwMode="auto">
            <a:xfrm>
              <a:off x="2901082" y="4669061"/>
              <a:ext cx="216000" cy="612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dirty="0" err="1">
                  <a:solidFill>
                    <a:srgbClr val="7F7F7F"/>
                  </a:solidFill>
                </a:rPr>
                <a:t>FlsTst</a:t>
              </a:r>
            </a:p>
          </p:txBody>
        </p:sp>
        <p:sp>
          <p:nvSpPr>
            <p:cNvPr id="68" name="Rectangle 122"/>
            <p:cNvSpPr>
              <a:spLocks noChangeArrowheads="1"/>
            </p:cNvSpPr>
            <p:nvPr/>
          </p:nvSpPr>
          <p:spPr bwMode="auto">
            <a:xfrm>
              <a:off x="2245834" y="4669061"/>
              <a:ext cx="216000" cy="612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vert="eaVert" anchor="ctr"/>
            <a:lstStyle/>
            <a:p>
              <a:pPr algn="ctr" eaLnBrk="0" hangingPunct="0">
                <a:defRPr/>
              </a:pPr>
              <a:r>
                <a:rPr lang="en-US" sz="700" dirty="0" err="1" smtClean="0">
                  <a:solidFill>
                    <a:srgbClr val="7F7F7F"/>
                  </a:solidFill>
                </a:rPr>
                <a:t>CorTst</a:t>
              </a:r>
              <a:endParaRPr lang="en-US" sz="700" dirty="0">
                <a:solidFill>
                  <a:srgbClr val="7F7F7F"/>
                </a:solidFill>
              </a:endParaRPr>
            </a:p>
          </p:txBody>
        </p:sp>
        <p:sp>
          <p:nvSpPr>
            <p:cNvPr id="69" name="Rectangle 52"/>
            <p:cNvSpPr>
              <a:spLocks noChangeArrowheads="1"/>
            </p:cNvSpPr>
            <p:nvPr/>
          </p:nvSpPr>
          <p:spPr bwMode="auto">
            <a:xfrm rot="5400000">
              <a:off x="5401996" y="3020673"/>
              <a:ext cx="758827" cy="144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lIns="54000" rIns="54000" anchor="ctr"/>
            <a:lstStyle/>
            <a:p>
              <a:pPr algn="ctr" eaLnBrk="0" hangingPunct="0">
                <a:defRPr/>
              </a:pPr>
              <a:r>
                <a:rPr lang="en-US" sz="800" dirty="0" smtClean="0">
                  <a:solidFill>
                    <a:srgbClr val="7F7F7F"/>
                  </a:solidFill>
                </a:rPr>
                <a:t>S</a:t>
              </a:r>
              <a:r>
                <a:rPr lang="en-US" sz="800" dirty="0">
                  <a:solidFill>
                    <a:srgbClr val="7F7F7F"/>
                  </a:solidFill>
                </a:rPr>
                <a:t>M</a:t>
              </a:r>
            </a:p>
          </p:txBody>
        </p:sp>
        <p:sp>
          <p:nvSpPr>
            <p:cNvPr id="70" name="Rectangle 25"/>
            <p:cNvSpPr>
              <a:spLocks noChangeArrowheads="1"/>
            </p:cNvSpPr>
            <p:nvPr/>
          </p:nvSpPr>
          <p:spPr bwMode="auto">
            <a:xfrm rot="-21600000">
              <a:off x="6382866" y="4669061"/>
              <a:ext cx="216000" cy="61200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dirty="0" err="1">
                  <a:solidFill>
                    <a:srgbClr val="7F7F7F"/>
                  </a:solidFill>
                </a:rPr>
                <a:t>O</a:t>
              </a:r>
              <a:r>
                <a:rPr lang="en-US" sz="700" dirty="0" err="1" smtClean="0">
                  <a:solidFill>
                    <a:srgbClr val="7F7F7F"/>
                  </a:solidFill>
                </a:rPr>
                <a:t>cu</a:t>
              </a:r>
              <a:endParaRPr lang="en-US" sz="700" dirty="0">
                <a:solidFill>
                  <a:srgbClr val="7F7F7F"/>
                </a:solidFill>
              </a:endParaRPr>
            </a:p>
          </p:txBody>
        </p:sp>
        <p:sp>
          <p:nvSpPr>
            <p:cNvPr id="71" name="Rectangle 60"/>
            <p:cNvSpPr>
              <a:spLocks noChangeArrowheads="1"/>
            </p:cNvSpPr>
            <p:nvPr/>
          </p:nvSpPr>
          <p:spPr bwMode="auto">
            <a:xfrm>
              <a:off x="740858" y="2713261"/>
              <a:ext cx="144000" cy="73025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dirty="0" err="1"/>
                <a:t>FiM</a:t>
              </a:r>
              <a:endParaRPr lang="en-US" sz="700" dirty="0"/>
            </a:p>
          </p:txBody>
        </p:sp>
        <p:sp>
          <p:nvSpPr>
            <p:cNvPr id="72" name="Rectangle 61"/>
            <p:cNvSpPr>
              <a:spLocks noChangeArrowheads="1"/>
            </p:cNvSpPr>
            <p:nvPr/>
          </p:nvSpPr>
          <p:spPr bwMode="auto">
            <a:xfrm>
              <a:off x="2036970" y="2713261"/>
              <a:ext cx="144000" cy="73025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dirty="0" err="1">
                  <a:solidFill>
                    <a:srgbClr val="7F7F7F"/>
                  </a:solidFill>
                </a:rPr>
                <a:t>WdgM</a:t>
              </a:r>
              <a:endParaRPr lang="en-US" sz="700" dirty="0">
                <a:solidFill>
                  <a:srgbClr val="7F7F7F"/>
                </a:solidFill>
              </a:endParaRPr>
            </a:p>
          </p:txBody>
        </p:sp>
        <p:sp>
          <p:nvSpPr>
            <p:cNvPr id="73" name="Rectangle 62"/>
            <p:cNvSpPr>
              <a:spLocks noChangeArrowheads="1"/>
            </p:cNvSpPr>
            <p:nvPr/>
          </p:nvSpPr>
          <p:spPr bwMode="auto">
            <a:xfrm>
              <a:off x="956866" y="2713261"/>
              <a:ext cx="144000" cy="73025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dirty="0" err="1">
                  <a:solidFill>
                    <a:srgbClr val="7F7F7F"/>
                  </a:solidFill>
                </a:rPr>
                <a:t>Det</a:t>
              </a:r>
              <a:endParaRPr lang="en-US" sz="700" dirty="0">
                <a:solidFill>
                  <a:srgbClr val="7F7F7F"/>
                </a:solidFill>
              </a:endParaRPr>
            </a:p>
          </p:txBody>
        </p:sp>
        <p:sp>
          <p:nvSpPr>
            <p:cNvPr id="74" name="Rectangle 63"/>
            <p:cNvSpPr>
              <a:spLocks noChangeArrowheads="1"/>
            </p:cNvSpPr>
            <p:nvPr/>
          </p:nvSpPr>
          <p:spPr bwMode="auto">
            <a:xfrm>
              <a:off x="524818" y="2713261"/>
              <a:ext cx="144000" cy="73025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dirty="0"/>
                <a:t>Dem</a:t>
              </a:r>
            </a:p>
          </p:txBody>
        </p:sp>
        <p:sp>
          <p:nvSpPr>
            <p:cNvPr id="75" name="Rectangle 64"/>
            <p:cNvSpPr>
              <a:spLocks noChangeArrowheads="1"/>
            </p:cNvSpPr>
            <p:nvPr/>
          </p:nvSpPr>
          <p:spPr bwMode="auto">
            <a:xfrm>
              <a:off x="2253026" y="2713261"/>
              <a:ext cx="144000" cy="73025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a:solidFill>
                    <a:srgbClr val="7F7F7F"/>
                  </a:solidFill>
                </a:rPr>
                <a:t>ComM</a:t>
              </a:r>
            </a:p>
          </p:txBody>
        </p:sp>
        <p:sp>
          <p:nvSpPr>
            <p:cNvPr id="76" name="Rectangle 99"/>
            <p:cNvSpPr>
              <a:spLocks noChangeArrowheads="1"/>
            </p:cNvSpPr>
            <p:nvPr/>
          </p:nvSpPr>
          <p:spPr bwMode="auto">
            <a:xfrm>
              <a:off x="1172890" y="2713261"/>
              <a:ext cx="144000" cy="73025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a:solidFill>
                    <a:srgbClr val="7F7F7F"/>
                  </a:solidFill>
                </a:rPr>
                <a:t>Dlt</a:t>
              </a:r>
            </a:p>
          </p:txBody>
        </p:sp>
        <p:sp>
          <p:nvSpPr>
            <p:cNvPr id="77" name="Rectangle 102"/>
            <p:cNvSpPr>
              <a:spLocks noChangeArrowheads="1"/>
            </p:cNvSpPr>
            <p:nvPr/>
          </p:nvSpPr>
          <p:spPr bwMode="auto">
            <a:xfrm>
              <a:off x="1604938" y="2713261"/>
              <a:ext cx="144000" cy="73025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vert="eaVert" anchor="ctr"/>
            <a:lstStyle/>
            <a:p>
              <a:pPr algn="ctr" eaLnBrk="0" hangingPunct="0">
                <a:defRPr/>
              </a:pPr>
              <a:r>
                <a:rPr lang="de-DE" sz="700">
                  <a:solidFill>
                    <a:srgbClr val="7F7F7F"/>
                  </a:solidFill>
                </a:rPr>
                <a:t>StbM</a:t>
              </a:r>
              <a:endParaRPr lang="en-US" sz="700">
                <a:solidFill>
                  <a:srgbClr val="7F7F7F"/>
                </a:solidFill>
              </a:endParaRPr>
            </a:p>
          </p:txBody>
        </p:sp>
        <p:sp>
          <p:nvSpPr>
            <p:cNvPr id="78" name="Rectangle 110"/>
            <p:cNvSpPr>
              <a:spLocks noChangeArrowheads="1"/>
            </p:cNvSpPr>
            <p:nvPr/>
          </p:nvSpPr>
          <p:spPr bwMode="auto">
            <a:xfrm>
              <a:off x="2469050" y="2713261"/>
              <a:ext cx="144000" cy="73025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solidFill>
                    <a:schemeClr val="tx1"/>
                  </a:solidFill>
                  <a:miter lim="800000"/>
                  <a:headEnd/>
                  <a:tailEnd/>
                </a14:hiddenLine>
              </a:ext>
            </a:extLst>
          </p:spPr>
          <p:txBody>
            <a:bodyPr vert="eaVert" anchor="ctr"/>
            <a:lstStyle/>
            <a:p>
              <a:pPr algn="ctr" eaLnBrk="0" hangingPunct="0">
                <a:defRPr/>
              </a:pPr>
              <a:r>
                <a:rPr lang="en-US" sz="700" dirty="0" err="1">
                  <a:solidFill>
                    <a:srgbClr val="7F7F7F"/>
                  </a:solidFill>
                </a:rPr>
                <a:t>BswM</a:t>
              </a:r>
              <a:endParaRPr lang="en-US" sz="700" dirty="0">
                <a:solidFill>
                  <a:srgbClr val="7F7F7F"/>
                </a:solidFill>
              </a:endParaRPr>
            </a:p>
          </p:txBody>
        </p:sp>
        <p:sp>
          <p:nvSpPr>
            <p:cNvPr id="79" name="Rectangle 119"/>
            <p:cNvSpPr>
              <a:spLocks noChangeArrowheads="1"/>
            </p:cNvSpPr>
            <p:nvPr/>
          </p:nvSpPr>
          <p:spPr bwMode="auto">
            <a:xfrm>
              <a:off x="1388914" y="2713261"/>
              <a:ext cx="144000" cy="73025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vert="eaVert" anchor="ctr"/>
            <a:lstStyle/>
            <a:p>
              <a:pPr algn="ctr" eaLnBrk="0" hangingPunct="0">
                <a:defRPr/>
              </a:pPr>
              <a:r>
                <a:rPr lang="de-DE" sz="700" dirty="0" err="1">
                  <a:solidFill>
                    <a:srgbClr val="7F7F7F"/>
                  </a:solidFill>
                </a:rPr>
                <a:t>Csm</a:t>
              </a:r>
              <a:endParaRPr lang="en-US" sz="700" dirty="0">
                <a:solidFill>
                  <a:srgbClr val="7F7F7F"/>
                </a:solidFill>
              </a:endParaRPr>
            </a:p>
          </p:txBody>
        </p:sp>
        <p:sp>
          <p:nvSpPr>
            <p:cNvPr id="80" name="Rectangle 102"/>
            <p:cNvSpPr>
              <a:spLocks noChangeArrowheads="1"/>
            </p:cNvSpPr>
            <p:nvPr/>
          </p:nvSpPr>
          <p:spPr bwMode="auto">
            <a:xfrm>
              <a:off x="1820970" y="2713261"/>
              <a:ext cx="144000" cy="730250"/>
            </a:xfrm>
            <a:prstGeom prst="rect">
              <a:avLst/>
            </a:prstGeom>
            <a:solidFill>
              <a:schemeClr val="hlink">
                <a:alpha val="25000"/>
              </a:schemeClr>
            </a:solidFill>
            <a:ln>
              <a:noFill/>
            </a:ln>
            <a:effectLst>
              <a:prstShdw prst="shdw17" dist="17961" dir="2700000">
                <a:schemeClr val="hlink">
                  <a:gamma/>
                  <a:shade val="60000"/>
                  <a:invGamma/>
                </a:schemeClr>
              </a:prstShdw>
            </a:effectLst>
            <a:extLst>
              <a:ext uri="{91240B29-F687-4F45-9708-019B960494DF}">
                <a14:hiddenLine xmlns="" xmlns:a14="http://schemas.microsoft.com/office/drawing/2010/main" w="9525" algn="ctr">
                  <a:solidFill>
                    <a:schemeClr val="tx1"/>
                  </a:solidFill>
                  <a:miter lim="800000"/>
                  <a:headEnd/>
                  <a:tailEnd/>
                </a14:hiddenLine>
              </a:ext>
            </a:extLst>
          </p:spPr>
          <p:txBody>
            <a:bodyPr vert="eaVert" anchor="ctr"/>
            <a:lstStyle/>
            <a:p>
              <a:pPr algn="ctr" eaLnBrk="0" hangingPunct="0">
                <a:defRPr/>
              </a:pPr>
              <a:r>
                <a:rPr lang="de-DE" sz="700" dirty="0" smtClean="0">
                  <a:solidFill>
                    <a:srgbClr val="7F7F7F"/>
                  </a:solidFill>
                </a:rPr>
                <a:t>Tm</a:t>
              </a:r>
              <a:endParaRPr lang="en-US" sz="700" dirty="0">
                <a:solidFill>
                  <a:srgbClr val="7F7F7F"/>
                </a:solidFill>
              </a:endParaRPr>
            </a:p>
          </p:txBody>
        </p:sp>
      </p:grpSp>
      <p:sp>
        <p:nvSpPr>
          <p:cNvPr id="81" name="Rectangle 101"/>
          <p:cNvSpPr>
            <a:spLocks noChangeArrowheads="1"/>
          </p:cNvSpPr>
          <p:nvPr/>
        </p:nvSpPr>
        <p:spPr bwMode="auto">
          <a:xfrm>
            <a:off x="6564188" y="658341"/>
            <a:ext cx="2400300" cy="212725"/>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b="1" dirty="0"/>
              <a:t>Not all modules are shown here</a:t>
            </a:r>
            <a:endParaRPr lang="de-DE" sz="1000" b="1" dirty="0"/>
          </a:p>
        </p:txBody>
      </p:sp>
      <p:sp>
        <p:nvSpPr>
          <p:cNvPr id="83" name="Rechteck 82"/>
          <p:cNvSpPr/>
          <p:nvPr/>
        </p:nvSpPr>
        <p:spPr>
          <a:xfrm>
            <a:off x="547887" y="2694288"/>
            <a:ext cx="153353" cy="762682"/>
          </a:xfrm>
          <a:prstGeom prst="rect">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smtClean="0">
              <a:solidFill>
                <a:schemeClr val="bg2">
                  <a:lumMod val="10000"/>
                </a:schemeClr>
              </a:solidFill>
            </a:endParaRPr>
          </a:p>
        </p:txBody>
      </p:sp>
      <p:sp>
        <p:nvSpPr>
          <p:cNvPr id="85" name="Rechteck 84"/>
          <p:cNvSpPr/>
          <p:nvPr/>
        </p:nvSpPr>
        <p:spPr>
          <a:xfrm>
            <a:off x="5285601" y="2709500"/>
            <a:ext cx="153353" cy="330040"/>
          </a:xfrm>
          <a:prstGeom prst="rect">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smtClean="0">
              <a:solidFill>
                <a:schemeClr val="bg2">
                  <a:lumMod val="10000"/>
                </a:schemeClr>
              </a:solidFill>
            </a:endParaRPr>
          </a:p>
        </p:txBody>
      </p:sp>
      <p:sp>
        <p:nvSpPr>
          <p:cNvPr id="86" name="Rechteck 85"/>
          <p:cNvSpPr/>
          <p:nvPr/>
        </p:nvSpPr>
        <p:spPr>
          <a:xfrm>
            <a:off x="754172" y="2694288"/>
            <a:ext cx="153353" cy="762682"/>
          </a:xfrm>
          <a:prstGeom prst="rect">
            <a:avLst/>
          </a:prstGeom>
          <a:noFill/>
          <a:ln w="28575">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smtClean="0">
              <a:solidFill>
                <a:schemeClr val="bg2">
                  <a:lumMod val="10000"/>
                </a:schemeClr>
              </a:solidFill>
            </a:endParaRPr>
          </a:p>
        </p:txBody>
      </p:sp>
      <p:sp>
        <p:nvSpPr>
          <p:cNvPr id="94" name="Rechteck 93"/>
          <p:cNvSpPr/>
          <p:nvPr/>
        </p:nvSpPr>
        <p:spPr>
          <a:xfrm>
            <a:off x="4647766" y="3063343"/>
            <a:ext cx="143840" cy="407836"/>
          </a:xfrm>
          <a:prstGeom prst="rect">
            <a:avLst/>
          </a:prstGeom>
          <a:noFill/>
          <a:ln w="28575">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smtClean="0">
              <a:solidFill>
                <a:schemeClr val="bg2">
                  <a:lumMod val="10000"/>
                </a:schemeClr>
              </a:solidFill>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smtClean="0"/>
              <a:t>Overview</a:t>
            </a:r>
            <a:r>
              <a:rPr lang="de-DE" dirty="0" smtClean="0"/>
              <a:t/>
            </a:r>
            <a:br>
              <a:rPr lang="de-DE" dirty="0" smtClean="0"/>
            </a:br>
            <a:r>
              <a:rPr lang="de-DE" b="0" dirty="0" err="1" smtClean="0">
                <a:solidFill>
                  <a:schemeClr val="tx1"/>
                </a:solidFill>
              </a:rPr>
              <a:t>Architecture</a:t>
            </a:r>
            <a:r>
              <a:rPr lang="de-DE" b="0" dirty="0" smtClean="0">
                <a:solidFill>
                  <a:schemeClr val="tx1"/>
                </a:solidFill>
              </a:rPr>
              <a:t> DCM</a:t>
            </a:r>
            <a:endParaRPr lang="de-DE" b="0" dirty="0">
              <a:solidFill>
                <a:schemeClr val="tx1"/>
              </a:solidFill>
            </a:endParaRPr>
          </a:p>
        </p:txBody>
      </p:sp>
      <p:sp>
        <p:nvSpPr>
          <p:cNvPr id="37" name="Rectangle 7"/>
          <p:cNvSpPr>
            <a:spLocks noChangeArrowheads="1"/>
          </p:cNvSpPr>
          <p:nvPr/>
        </p:nvSpPr>
        <p:spPr bwMode="auto">
          <a:xfrm>
            <a:off x="539553" y="2552414"/>
            <a:ext cx="8209160" cy="228514"/>
          </a:xfrm>
          <a:prstGeom prst="rect">
            <a:avLst/>
          </a:prstGeom>
          <a:solidFill>
            <a:srgbClr val="FF5008"/>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lnSpc>
                <a:spcPct val="95000"/>
              </a:lnSpc>
            </a:pPr>
            <a:r>
              <a:rPr lang="en-US" sz="1400" b="1" dirty="0">
                <a:solidFill>
                  <a:schemeClr val="bg1"/>
                </a:solidFill>
              </a:rPr>
              <a:t>AUTOSAR Runtime Environment (RTE)</a:t>
            </a:r>
          </a:p>
        </p:txBody>
      </p:sp>
      <p:grpSp>
        <p:nvGrpSpPr>
          <p:cNvPr id="2" name="Gruppieren 37"/>
          <p:cNvGrpSpPr/>
          <p:nvPr/>
        </p:nvGrpSpPr>
        <p:grpSpPr>
          <a:xfrm>
            <a:off x="539552" y="1196752"/>
            <a:ext cx="8209161" cy="1296144"/>
            <a:chOff x="971601" y="1196752"/>
            <a:chExt cx="7413568" cy="1296144"/>
          </a:xfrm>
        </p:grpSpPr>
        <p:sp>
          <p:nvSpPr>
            <p:cNvPr id="39" name="Rectangle 5"/>
            <p:cNvSpPr>
              <a:spLocks noChangeArrowheads="1"/>
            </p:cNvSpPr>
            <p:nvPr/>
          </p:nvSpPr>
          <p:spPr bwMode="auto">
            <a:xfrm>
              <a:off x="971601" y="1196752"/>
              <a:ext cx="7413568" cy="1296144"/>
            </a:xfrm>
            <a:prstGeom prst="rect">
              <a:avLst/>
            </a:prstGeom>
            <a:solidFill>
              <a:srgbClr val="4D4D4D"/>
            </a:solidFill>
            <a:ln w="12700">
              <a:noFill/>
              <a:miter lim="800000"/>
              <a:headEnd/>
              <a:tailEnd/>
            </a:ln>
            <a:effectLst/>
          </p:spPr>
          <p:txBody>
            <a:bodyPr wrap="none" lIns="0" tIns="0" rIns="0" bIns="0" anchor="ctr"/>
            <a:lstStyle/>
            <a:p>
              <a:pPr algn="l" eaLnBrk="0" fontAlgn="auto" hangingPunct="0">
                <a:lnSpc>
                  <a:spcPct val="95000"/>
                </a:lnSpc>
                <a:spcBef>
                  <a:spcPts val="0"/>
                </a:spcBef>
                <a:spcAft>
                  <a:spcPts val="0"/>
                </a:spcAft>
                <a:defRPr/>
              </a:pPr>
              <a:r>
                <a:rPr lang="en-US" sz="1400" b="1" kern="0" dirty="0">
                  <a:solidFill>
                    <a:srgbClr val="FFFFFF"/>
                  </a:solidFill>
                  <a:latin typeface="Arial" charset="0"/>
                  <a:cs typeface="Times New Roman" pitchFamily="18" charset="0"/>
                </a:rPr>
                <a:t>  Application Layer</a:t>
              </a:r>
            </a:p>
          </p:txBody>
        </p:sp>
        <p:grpSp>
          <p:nvGrpSpPr>
            <p:cNvPr id="4" name="Gruppieren 22"/>
            <p:cNvGrpSpPr/>
            <p:nvPr/>
          </p:nvGrpSpPr>
          <p:grpSpPr>
            <a:xfrm>
              <a:off x="3012371" y="1434479"/>
              <a:ext cx="914400" cy="914400"/>
              <a:chOff x="6662625" y="1434479"/>
              <a:chExt cx="914400" cy="914400"/>
            </a:xfrm>
          </p:grpSpPr>
          <p:sp>
            <p:nvSpPr>
              <p:cNvPr id="43" name="Abgerundetes Rechteck 42"/>
              <p:cNvSpPr/>
              <p:nvPr/>
            </p:nvSpPr>
            <p:spPr>
              <a:xfrm>
                <a:off x="6662625" y="1434479"/>
                <a:ext cx="914400" cy="914400"/>
              </a:xfrm>
              <a:prstGeom prst="roundRect">
                <a:avLst/>
              </a:prstGeom>
              <a:solidFill>
                <a:schemeClr val="accent1"/>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de-DE" sz="1600" dirty="0" err="1" smtClean="0">
                    <a:solidFill>
                      <a:schemeClr val="bg2">
                        <a:lumMod val="10000"/>
                      </a:schemeClr>
                    </a:solidFill>
                  </a:rPr>
                  <a:t>Swc</a:t>
                </a:r>
                <a:endParaRPr lang="de-DE" sz="1600" dirty="0" smtClean="0">
                  <a:solidFill>
                    <a:schemeClr val="bg2">
                      <a:lumMod val="10000"/>
                    </a:schemeClr>
                  </a:solidFill>
                </a:endParaRPr>
              </a:p>
            </p:txBody>
          </p:sp>
          <p:sp>
            <p:nvSpPr>
              <p:cNvPr id="44" name="Abgerundetes Rechteck 43"/>
              <p:cNvSpPr/>
              <p:nvPr/>
            </p:nvSpPr>
            <p:spPr>
              <a:xfrm>
                <a:off x="6740539" y="1844825"/>
                <a:ext cx="758572" cy="296415"/>
              </a:xfrm>
              <a:prstGeom prst="roundRect">
                <a:avLst/>
              </a:prstGeom>
              <a:solidFill>
                <a:schemeClr val="bg2">
                  <a:lumMod val="75000"/>
                </a:schemeClr>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de-DE" sz="1200" dirty="0" smtClean="0">
                    <a:solidFill>
                      <a:schemeClr val="bg2">
                        <a:lumMod val="10000"/>
                      </a:schemeClr>
                    </a:solidFill>
                  </a:rPr>
                  <a:t>Monitor</a:t>
                </a:r>
              </a:p>
            </p:txBody>
          </p:sp>
        </p:grpSp>
        <p:sp>
          <p:nvSpPr>
            <p:cNvPr id="41" name="Abgerundetes Rechteck 40"/>
            <p:cNvSpPr/>
            <p:nvPr/>
          </p:nvSpPr>
          <p:spPr>
            <a:xfrm>
              <a:off x="4197668" y="1434479"/>
              <a:ext cx="914400" cy="914400"/>
            </a:xfrm>
            <a:prstGeom prst="roundRect">
              <a:avLst/>
            </a:prstGeom>
            <a:solidFill>
              <a:schemeClr val="accent1"/>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de-DE" sz="1600" dirty="0" err="1" smtClean="0">
                  <a:solidFill>
                    <a:schemeClr val="bg2">
                      <a:lumMod val="10000"/>
                    </a:schemeClr>
                  </a:solidFill>
                </a:rPr>
                <a:t>Swc</a:t>
              </a:r>
              <a:r>
                <a:rPr lang="de-DE" sz="1600" dirty="0" smtClean="0">
                  <a:solidFill>
                    <a:schemeClr val="bg2">
                      <a:lumMod val="10000"/>
                    </a:schemeClr>
                  </a:solidFill>
                </a:rPr>
                <a:t> </a:t>
              </a:r>
              <a:r>
                <a:rPr lang="de-DE" sz="800" dirty="0" smtClean="0">
                  <a:solidFill>
                    <a:schemeClr val="bg2">
                      <a:lumMod val="10000"/>
                    </a:schemeClr>
                  </a:solidFill>
                </a:rPr>
                <a:t>Providing Data</a:t>
              </a:r>
            </a:p>
          </p:txBody>
        </p:sp>
        <p:sp>
          <p:nvSpPr>
            <p:cNvPr id="42" name="Abgerundetes Rechteck 41"/>
            <p:cNvSpPr/>
            <p:nvPr/>
          </p:nvSpPr>
          <p:spPr>
            <a:xfrm>
              <a:off x="5281654" y="1434479"/>
              <a:ext cx="1152128" cy="914400"/>
            </a:xfrm>
            <a:prstGeom prst="roundRect">
              <a:avLst/>
            </a:prstGeom>
            <a:solidFill>
              <a:schemeClr val="accent1"/>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de-DE" sz="1600" dirty="0" err="1" smtClean="0">
                  <a:solidFill>
                    <a:schemeClr val="bg2">
                      <a:lumMod val="10000"/>
                    </a:schemeClr>
                  </a:solidFill>
                </a:rPr>
                <a:t>Swc</a:t>
              </a:r>
              <a:endParaRPr lang="de-DE" sz="1600" dirty="0" smtClean="0">
                <a:solidFill>
                  <a:schemeClr val="bg2">
                    <a:lumMod val="10000"/>
                  </a:schemeClr>
                </a:solidFill>
              </a:endParaRPr>
            </a:p>
            <a:p>
              <a:pPr>
                <a:buFont typeface="Arial" pitchFamily="34" charset="0"/>
                <a:buChar char="•"/>
              </a:pPr>
              <a:r>
                <a:rPr lang="de-DE" sz="800" dirty="0" smtClean="0">
                  <a:solidFill>
                    <a:schemeClr val="bg2">
                      <a:lumMod val="10000"/>
                    </a:schemeClr>
                  </a:solidFill>
                </a:rPr>
                <a:t> </a:t>
              </a:r>
              <a:r>
                <a:rPr lang="de-DE" sz="800" dirty="0" err="1" smtClean="0">
                  <a:solidFill>
                    <a:schemeClr val="bg2">
                      <a:lumMod val="10000"/>
                    </a:schemeClr>
                  </a:solidFill>
                </a:rPr>
                <a:t>Diagnostic</a:t>
              </a:r>
              <a:r>
                <a:rPr lang="de-DE" sz="800" dirty="0" smtClean="0">
                  <a:solidFill>
                    <a:schemeClr val="bg2">
                      <a:lumMod val="10000"/>
                    </a:schemeClr>
                  </a:solidFill>
                </a:rPr>
                <a:t> </a:t>
              </a:r>
              <a:r>
                <a:rPr lang="de-DE" sz="800" dirty="0" err="1" smtClean="0">
                  <a:solidFill>
                    <a:schemeClr val="bg2">
                      <a:lumMod val="10000"/>
                    </a:schemeClr>
                  </a:solidFill>
                </a:rPr>
                <a:t>Routines</a:t>
              </a:r>
              <a:endParaRPr lang="de-DE" sz="800" dirty="0" smtClean="0">
                <a:solidFill>
                  <a:schemeClr val="bg2">
                    <a:lumMod val="10000"/>
                  </a:schemeClr>
                </a:solidFill>
              </a:endParaRPr>
            </a:p>
            <a:p>
              <a:pPr>
                <a:buFont typeface="Arial" pitchFamily="34" charset="0"/>
                <a:buChar char="•"/>
              </a:pPr>
              <a:r>
                <a:rPr lang="de-DE" sz="800" dirty="0" smtClean="0">
                  <a:solidFill>
                    <a:schemeClr val="bg2">
                      <a:lumMod val="10000"/>
                    </a:schemeClr>
                  </a:solidFill>
                </a:rPr>
                <a:t> Arbitration </a:t>
              </a:r>
              <a:r>
                <a:rPr lang="de-DE" sz="800" dirty="0" err="1" smtClean="0">
                  <a:solidFill>
                    <a:schemeClr val="bg2">
                      <a:lumMod val="10000"/>
                    </a:schemeClr>
                  </a:solidFill>
                </a:rPr>
                <a:t>of</a:t>
              </a:r>
              <a:r>
                <a:rPr lang="de-DE" sz="800" dirty="0" smtClean="0">
                  <a:solidFill>
                    <a:schemeClr val="bg2">
                      <a:lumMod val="10000"/>
                    </a:schemeClr>
                  </a:solidFill>
                </a:rPr>
                <a:t> </a:t>
              </a:r>
              <a:r>
                <a:rPr lang="de-DE" sz="800" dirty="0" err="1" smtClean="0">
                  <a:solidFill>
                    <a:schemeClr val="bg2">
                      <a:lumMod val="10000"/>
                    </a:schemeClr>
                  </a:solidFill>
                </a:rPr>
                <a:t>services</a:t>
              </a:r>
              <a:r>
                <a:rPr lang="de-DE" sz="800" dirty="0" smtClean="0">
                  <a:solidFill>
                    <a:schemeClr val="bg2">
                      <a:lumMod val="10000"/>
                    </a:schemeClr>
                  </a:solidFill>
                </a:rPr>
                <a:t> </a:t>
              </a:r>
            </a:p>
          </p:txBody>
        </p:sp>
      </p:grpSp>
      <p:grpSp>
        <p:nvGrpSpPr>
          <p:cNvPr id="5" name="Gruppieren 66"/>
          <p:cNvGrpSpPr/>
          <p:nvPr/>
        </p:nvGrpSpPr>
        <p:grpSpPr>
          <a:xfrm>
            <a:off x="539554" y="2852936"/>
            <a:ext cx="6466278" cy="2376264"/>
            <a:chOff x="539553" y="2852936"/>
            <a:chExt cx="6768751" cy="2376264"/>
          </a:xfrm>
        </p:grpSpPr>
        <p:grpSp>
          <p:nvGrpSpPr>
            <p:cNvPr id="6" name="Gruppieren 44"/>
            <p:cNvGrpSpPr/>
            <p:nvPr/>
          </p:nvGrpSpPr>
          <p:grpSpPr>
            <a:xfrm>
              <a:off x="539553" y="2852936"/>
              <a:ext cx="6768751" cy="2376264"/>
              <a:chOff x="961560" y="2852936"/>
              <a:chExt cx="4311945" cy="2376264"/>
            </a:xfrm>
          </p:grpSpPr>
          <p:sp>
            <p:nvSpPr>
              <p:cNvPr id="46" name="Rechteck 45"/>
              <p:cNvSpPr/>
              <p:nvPr/>
            </p:nvSpPr>
            <p:spPr>
              <a:xfrm>
                <a:off x="961560" y="2852936"/>
                <a:ext cx="4311945" cy="2376264"/>
              </a:xfrm>
              <a:prstGeom prst="rect">
                <a:avLst/>
              </a:prstGeom>
              <a:no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t" anchorCtr="0"/>
              <a:lstStyle/>
              <a:p>
                <a:r>
                  <a:rPr lang="de-DE" sz="1600" dirty="0" smtClean="0">
                    <a:solidFill>
                      <a:schemeClr val="bg2">
                        <a:lumMod val="10000"/>
                      </a:schemeClr>
                    </a:solidFill>
                  </a:rPr>
                  <a:t>BSW</a:t>
                </a:r>
              </a:p>
            </p:txBody>
          </p:sp>
          <p:sp>
            <p:nvSpPr>
              <p:cNvPr id="47" name="Rectangle 52"/>
              <p:cNvSpPr>
                <a:spLocks noChangeArrowheads="1"/>
              </p:cNvSpPr>
              <p:nvPr/>
            </p:nvSpPr>
            <p:spPr bwMode="auto">
              <a:xfrm>
                <a:off x="2848239" y="3212977"/>
                <a:ext cx="2232580" cy="1856058"/>
              </a:xfrm>
              <a:prstGeom prst="rect">
                <a:avLst/>
              </a:prstGeom>
              <a:solidFill>
                <a:srgbClr val="9999FF"/>
              </a:solidFill>
              <a:ln w="9525">
                <a:noFill/>
                <a:miter lim="800000"/>
                <a:headEnd/>
                <a:tailEnd/>
              </a:ln>
            </p:spPr>
            <p:txBody>
              <a:bodyPr tIns="36000"/>
              <a:lstStyle/>
              <a:p>
                <a:pPr algn="ctr" eaLnBrk="0" hangingPunct="0"/>
                <a:r>
                  <a:rPr lang="en-US" sz="800" dirty="0">
                    <a:cs typeface="Times New Roman" pitchFamily="18" charset="0"/>
                  </a:rPr>
                  <a:t>Communication Services</a:t>
                </a:r>
              </a:p>
            </p:txBody>
          </p:sp>
          <p:sp>
            <p:nvSpPr>
              <p:cNvPr id="48" name="Rectangle 74"/>
              <p:cNvSpPr>
                <a:spLocks noChangeArrowheads="1"/>
              </p:cNvSpPr>
              <p:nvPr/>
            </p:nvSpPr>
            <p:spPr bwMode="auto">
              <a:xfrm>
                <a:off x="1155225" y="3212977"/>
                <a:ext cx="1432782" cy="1856058"/>
              </a:xfrm>
              <a:prstGeom prst="rect">
                <a:avLst/>
              </a:prstGeom>
              <a:solidFill>
                <a:srgbClr val="9999FF"/>
              </a:solidFill>
              <a:ln w="9525">
                <a:noFill/>
                <a:miter lim="800000"/>
                <a:headEnd/>
                <a:tailEnd/>
              </a:ln>
            </p:spPr>
            <p:txBody>
              <a:bodyPr tIns="36000"/>
              <a:lstStyle/>
              <a:p>
                <a:pPr eaLnBrk="0" hangingPunct="0"/>
                <a:r>
                  <a:rPr lang="en-US" sz="800" dirty="0">
                    <a:cs typeface="Times New Roman" pitchFamily="18" charset="0"/>
                  </a:rPr>
                  <a:t>System Services</a:t>
                </a:r>
              </a:p>
            </p:txBody>
          </p:sp>
          <p:sp>
            <p:nvSpPr>
              <p:cNvPr id="53" name="Pfeil nach links und rechts 52"/>
              <p:cNvSpPr/>
              <p:nvPr/>
            </p:nvSpPr>
            <p:spPr>
              <a:xfrm>
                <a:off x="2188188" y="3749396"/>
                <a:ext cx="1245571" cy="172118"/>
              </a:xfrm>
              <a:prstGeom prst="leftRightArrow">
                <a:avLst/>
              </a:prstGeom>
              <a:solidFill>
                <a:schemeClr val="bg2">
                  <a:lumMod val="75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smtClean="0">
                  <a:solidFill>
                    <a:schemeClr val="bg2">
                      <a:lumMod val="10000"/>
                    </a:schemeClr>
                  </a:solidFill>
                </a:endParaRPr>
              </a:p>
            </p:txBody>
          </p:sp>
          <p:sp>
            <p:nvSpPr>
              <p:cNvPr id="55" name="Abgerundetes Rechteck 54"/>
              <p:cNvSpPr/>
              <p:nvPr/>
            </p:nvSpPr>
            <p:spPr>
              <a:xfrm>
                <a:off x="1547080" y="3465129"/>
                <a:ext cx="641108" cy="568534"/>
              </a:xfrm>
              <a:prstGeom prst="roundRect">
                <a:avLst/>
              </a:prstGeom>
              <a:solidFill>
                <a:srgbClr val="FFA500"/>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nchorCtr="0"/>
              <a:lstStyle/>
              <a:p>
                <a:pPr algn="ctr"/>
                <a:r>
                  <a:rPr lang="de-DE" sz="1600" dirty="0" smtClean="0"/>
                  <a:t>Dem</a:t>
                </a:r>
              </a:p>
            </p:txBody>
          </p:sp>
          <p:sp>
            <p:nvSpPr>
              <p:cNvPr id="56" name="Abgerundetes Rechteck 55"/>
              <p:cNvSpPr/>
              <p:nvPr/>
            </p:nvSpPr>
            <p:spPr>
              <a:xfrm>
                <a:off x="3433759" y="3501009"/>
                <a:ext cx="1372390" cy="600764"/>
              </a:xfrm>
              <a:prstGeom prst="roundRect">
                <a:avLst/>
              </a:prstGeom>
              <a:solidFill>
                <a:srgbClr val="FFA500"/>
              </a:solid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nchorCtr="0"/>
              <a:lstStyle/>
              <a:p>
                <a:pPr algn="ctr"/>
                <a:r>
                  <a:rPr lang="de-DE" sz="1400" dirty="0" err="1" smtClean="0"/>
                  <a:t>Dcm</a:t>
                </a:r>
                <a:endParaRPr lang="de-DE" sz="1400" dirty="0" smtClean="0"/>
              </a:p>
            </p:txBody>
          </p:sp>
        </p:grpSp>
        <p:sp>
          <p:nvSpPr>
            <p:cNvPr id="64" name="Abgerundetes Rechteck 63"/>
            <p:cNvSpPr/>
            <p:nvPr/>
          </p:nvSpPr>
          <p:spPr>
            <a:xfrm>
              <a:off x="5124357" y="4437112"/>
              <a:ext cx="727210" cy="360040"/>
            </a:xfrm>
            <a:prstGeom prst="roundRect">
              <a:avLst/>
            </a:prstGeom>
            <a:solidFill>
              <a:srgbClr val="FFA500"/>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nchorCtr="0"/>
            <a:lstStyle/>
            <a:p>
              <a:pPr algn="ctr"/>
              <a:r>
                <a:rPr lang="de-DE" sz="1400" dirty="0" err="1" smtClean="0"/>
                <a:t>PduR</a:t>
              </a:r>
              <a:endParaRPr lang="de-DE" sz="1400" dirty="0" smtClean="0"/>
            </a:p>
          </p:txBody>
        </p:sp>
        <p:sp>
          <p:nvSpPr>
            <p:cNvPr id="65" name="Pfeil nach links und rechts 64"/>
            <p:cNvSpPr/>
            <p:nvPr/>
          </p:nvSpPr>
          <p:spPr>
            <a:xfrm rot="5400000">
              <a:off x="5354486" y="4183385"/>
              <a:ext cx="335339" cy="172118"/>
            </a:xfrm>
            <a:prstGeom prst="leftRightArrow">
              <a:avLst/>
            </a:prstGeom>
            <a:solidFill>
              <a:schemeClr val="bg2">
                <a:lumMod val="75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smtClean="0">
                <a:solidFill>
                  <a:schemeClr val="bg2">
                    <a:lumMod val="10000"/>
                  </a:schemeClr>
                </a:solidFill>
              </a:endParaRPr>
            </a:p>
          </p:txBody>
        </p:sp>
      </p:grpSp>
      <p:grpSp>
        <p:nvGrpSpPr>
          <p:cNvPr id="28" name="Gruppieren 27"/>
          <p:cNvGrpSpPr/>
          <p:nvPr/>
        </p:nvGrpSpPr>
        <p:grpSpPr>
          <a:xfrm>
            <a:off x="7164537" y="2852936"/>
            <a:ext cx="1584176" cy="2376264"/>
            <a:chOff x="7452320" y="2852936"/>
            <a:chExt cx="1584176" cy="2376264"/>
          </a:xfrm>
        </p:grpSpPr>
        <p:sp>
          <p:nvSpPr>
            <p:cNvPr id="66" name="Rectangle 5"/>
            <p:cNvSpPr>
              <a:spLocks noChangeArrowheads="1"/>
            </p:cNvSpPr>
            <p:nvPr/>
          </p:nvSpPr>
          <p:spPr bwMode="auto">
            <a:xfrm>
              <a:off x="7452320" y="2852936"/>
              <a:ext cx="1584176" cy="2376264"/>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007A5C"/>
                    </a:outerShdw>
                  </a:effectLst>
                </a14:hiddenEffects>
              </a:ext>
            </a:extLst>
          </p:spPr>
          <p:txBody>
            <a:bodyPr tIns="36000"/>
            <a:lstStyle/>
            <a:p>
              <a:pPr algn="ctr" eaLnBrk="0" hangingPunct="0"/>
              <a:r>
                <a:rPr lang="en-US" sz="1000" b="1"/>
                <a:t>Complex</a:t>
              </a:r>
            </a:p>
            <a:p>
              <a:pPr algn="ctr" eaLnBrk="0" hangingPunct="0"/>
              <a:r>
                <a:rPr lang="en-US" sz="1000" b="1"/>
                <a:t>Drivers</a:t>
              </a:r>
            </a:p>
          </p:txBody>
        </p:sp>
        <p:sp>
          <p:nvSpPr>
            <p:cNvPr id="68" name="Abgerundetes Rechteck 67"/>
            <p:cNvSpPr/>
            <p:nvPr/>
          </p:nvSpPr>
          <p:spPr>
            <a:xfrm>
              <a:off x="7668344" y="3356992"/>
              <a:ext cx="864096" cy="504057"/>
            </a:xfrm>
            <a:prstGeom prst="roundRect">
              <a:avLst/>
            </a:prstGeom>
            <a:solidFill>
              <a:srgbClr val="FFA500"/>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nchorCtr="0"/>
            <a:lstStyle/>
            <a:p>
              <a:pPr algn="ctr"/>
              <a:r>
                <a:rPr lang="de-DE" sz="1400" dirty="0" err="1" smtClean="0"/>
                <a:t>Cd</a:t>
              </a:r>
              <a:r>
                <a:rPr lang="de-DE" sz="1400" dirty="0" smtClean="0"/>
                <a:t> </a:t>
              </a:r>
              <a:r>
                <a:rPr lang="de-DE" sz="1000" dirty="0" smtClean="0"/>
                <a:t>Providing Data</a:t>
              </a:r>
            </a:p>
          </p:txBody>
        </p:sp>
        <p:sp>
          <p:nvSpPr>
            <p:cNvPr id="69" name="Abgerundetes Rechteck 68"/>
            <p:cNvSpPr/>
            <p:nvPr/>
          </p:nvSpPr>
          <p:spPr>
            <a:xfrm>
              <a:off x="7668343" y="4013449"/>
              <a:ext cx="1224137" cy="783703"/>
            </a:xfrm>
            <a:prstGeom prst="roundRect">
              <a:avLst/>
            </a:prstGeom>
            <a:solidFill>
              <a:srgbClr val="FFA500"/>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nchorCtr="0"/>
            <a:lstStyle/>
            <a:p>
              <a:pPr algn="ctr"/>
              <a:r>
                <a:rPr lang="de-DE" sz="1400" dirty="0" err="1" smtClean="0"/>
                <a:t>Cd</a:t>
              </a:r>
              <a:r>
                <a:rPr lang="de-DE" sz="1400" dirty="0" smtClean="0"/>
                <a:t> </a:t>
              </a:r>
              <a:r>
                <a:rPr lang="de-DE" sz="1000" dirty="0" smtClean="0">
                  <a:solidFill>
                    <a:schemeClr val="bg2">
                      <a:lumMod val="10000"/>
                    </a:schemeClr>
                  </a:solidFill>
                </a:rPr>
                <a:t> </a:t>
              </a:r>
            </a:p>
            <a:p>
              <a:pPr>
                <a:buFont typeface="Arial" pitchFamily="34" charset="0"/>
                <a:buChar char="•"/>
              </a:pPr>
              <a:r>
                <a:rPr lang="de-DE" sz="800" dirty="0" err="1" smtClean="0">
                  <a:solidFill>
                    <a:schemeClr val="bg2">
                      <a:lumMod val="10000"/>
                    </a:schemeClr>
                  </a:solidFill>
                </a:rPr>
                <a:t>Diagnostic</a:t>
              </a:r>
              <a:r>
                <a:rPr lang="de-DE" sz="800" dirty="0" smtClean="0">
                  <a:solidFill>
                    <a:schemeClr val="bg2">
                      <a:lumMod val="10000"/>
                    </a:schemeClr>
                  </a:solidFill>
                </a:rPr>
                <a:t> </a:t>
              </a:r>
              <a:r>
                <a:rPr lang="de-DE" sz="800" dirty="0" err="1" smtClean="0">
                  <a:solidFill>
                    <a:schemeClr val="bg2">
                      <a:lumMod val="10000"/>
                    </a:schemeClr>
                  </a:solidFill>
                </a:rPr>
                <a:t>Routines</a:t>
              </a:r>
              <a:endParaRPr lang="de-DE" sz="800" dirty="0" smtClean="0">
                <a:solidFill>
                  <a:schemeClr val="bg2">
                    <a:lumMod val="10000"/>
                  </a:schemeClr>
                </a:solidFill>
              </a:endParaRPr>
            </a:p>
            <a:p>
              <a:pPr>
                <a:buFont typeface="Arial" pitchFamily="34" charset="0"/>
                <a:buChar char="•"/>
              </a:pPr>
              <a:r>
                <a:rPr lang="de-DE" sz="800" dirty="0" smtClean="0">
                  <a:solidFill>
                    <a:schemeClr val="bg2">
                      <a:lumMod val="10000"/>
                    </a:schemeClr>
                  </a:solidFill>
                </a:rPr>
                <a:t> Arbitration </a:t>
              </a:r>
              <a:r>
                <a:rPr lang="de-DE" sz="800" dirty="0" err="1" smtClean="0">
                  <a:solidFill>
                    <a:schemeClr val="bg2">
                      <a:lumMod val="10000"/>
                    </a:schemeClr>
                  </a:solidFill>
                </a:rPr>
                <a:t>of</a:t>
              </a:r>
              <a:r>
                <a:rPr lang="de-DE" sz="800" dirty="0" smtClean="0">
                  <a:solidFill>
                    <a:schemeClr val="bg2">
                      <a:lumMod val="10000"/>
                    </a:schemeClr>
                  </a:solidFill>
                </a:rPr>
                <a:t> </a:t>
              </a:r>
              <a:r>
                <a:rPr lang="de-DE" sz="800" dirty="0" err="1" smtClean="0">
                  <a:solidFill>
                    <a:schemeClr val="bg2">
                      <a:lumMod val="10000"/>
                    </a:schemeClr>
                  </a:solidFill>
                </a:rPr>
                <a:t>services</a:t>
              </a:r>
              <a:r>
                <a:rPr lang="de-DE" sz="800" dirty="0" smtClean="0">
                  <a:solidFill>
                    <a:schemeClr val="bg2">
                      <a:lumMod val="10000"/>
                    </a:schemeClr>
                  </a:solidFill>
                </a:rPr>
                <a:t> </a:t>
              </a:r>
            </a:p>
            <a:p>
              <a:pPr algn="ctr"/>
              <a:endParaRPr lang="de-DE" sz="1000" dirty="0" smtClean="0"/>
            </a:p>
          </p:txBody>
        </p:sp>
      </p:grpSp>
      <p:cxnSp>
        <p:nvCxnSpPr>
          <p:cNvPr id="71" name="Gewinkelte Verbindung 70"/>
          <p:cNvCxnSpPr>
            <a:stCxn id="41" idx="2"/>
          </p:cNvCxnSpPr>
          <p:nvPr/>
        </p:nvCxnSpPr>
        <p:spPr>
          <a:xfrm rot="16200000" flipH="1">
            <a:off x="4252945" y="2714026"/>
            <a:ext cx="1116250" cy="385956"/>
          </a:xfrm>
          <a:prstGeom prst="bentConnector3">
            <a:avLst>
              <a:gd name="adj1" fmla="val 50000"/>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Gewinkelte Verbindung 71"/>
          <p:cNvCxnSpPr>
            <a:stCxn id="42" idx="2"/>
          </p:cNvCxnSpPr>
          <p:nvPr/>
        </p:nvCxnSpPr>
        <p:spPr>
          <a:xfrm rot="16200000" flipH="1">
            <a:off x="5391901" y="2907004"/>
            <a:ext cx="1116252" cy="1"/>
          </a:xfrm>
          <a:prstGeom prst="bentConnector3">
            <a:avLst>
              <a:gd name="adj1" fmla="val 50000"/>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5" name="Gewinkelte Verbindung 74"/>
          <p:cNvCxnSpPr>
            <a:stCxn id="68" idx="1"/>
          </p:cNvCxnSpPr>
          <p:nvPr/>
        </p:nvCxnSpPr>
        <p:spPr>
          <a:xfrm rot="10800000" flipV="1">
            <a:off x="6300129" y="3609020"/>
            <a:ext cx="1080432" cy="108011"/>
          </a:xfrm>
          <a:prstGeom prst="bentConnector3">
            <a:avLst>
              <a:gd name="adj1" fmla="val 50000"/>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8" name="Gewinkelte Verbindung 77"/>
          <p:cNvCxnSpPr>
            <a:stCxn id="69" idx="1"/>
          </p:cNvCxnSpPr>
          <p:nvPr/>
        </p:nvCxnSpPr>
        <p:spPr>
          <a:xfrm rot="10800000">
            <a:off x="6300148" y="3921533"/>
            <a:ext cx="1080413" cy="483769"/>
          </a:xfrm>
          <a:prstGeom prst="bentConnector3">
            <a:avLst>
              <a:gd name="adj1" fmla="val 50000"/>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38"/>
          <p:cNvGrpSpPr/>
          <p:nvPr/>
        </p:nvGrpSpPr>
        <p:grpSpPr>
          <a:xfrm>
            <a:off x="539552" y="1196752"/>
            <a:ext cx="8209161" cy="1296144"/>
            <a:chOff x="971601" y="1196752"/>
            <a:chExt cx="7413568" cy="1296144"/>
          </a:xfrm>
        </p:grpSpPr>
        <p:sp>
          <p:nvSpPr>
            <p:cNvPr id="11" name="Rectangle 5"/>
            <p:cNvSpPr>
              <a:spLocks noChangeArrowheads="1"/>
            </p:cNvSpPr>
            <p:nvPr/>
          </p:nvSpPr>
          <p:spPr bwMode="auto">
            <a:xfrm>
              <a:off x="971601" y="1196752"/>
              <a:ext cx="7413568" cy="1296144"/>
            </a:xfrm>
            <a:prstGeom prst="rect">
              <a:avLst/>
            </a:prstGeom>
            <a:solidFill>
              <a:srgbClr val="4D4D4D"/>
            </a:solidFill>
            <a:ln w="12700">
              <a:noFill/>
              <a:miter lim="800000"/>
              <a:headEnd/>
              <a:tailEnd/>
            </a:ln>
            <a:effectLst/>
          </p:spPr>
          <p:txBody>
            <a:bodyPr wrap="none" lIns="0" tIns="0" rIns="0" bIns="0" anchor="ctr"/>
            <a:lstStyle/>
            <a:p>
              <a:pPr algn="l" eaLnBrk="0" fontAlgn="auto" hangingPunct="0">
                <a:lnSpc>
                  <a:spcPct val="95000"/>
                </a:lnSpc>
                <a:spcBef>
                  <a:spcPts val="0"/>
                </a:spcBef>
                <a:spcAft>
                  <a:spcPts val="0"/>
                </a:spcAft>
                <a:defRPr/>
              </a:pPr>
              <a:r>
                <a:rPr lang="en-US" sz="1400" b="1" kern="0" dirty="0">
                  <a:solidFill>
                    <a:srgbClr val="FFFFFF"/>
                  </a:solidFill>
                  <a:latin typeface="Arial" charset="0"/>
                  <a:cs typeface="Times New Roman" pitchFamily="18" charset="0"/>
                </a:rPr>
                <a:t>  Application Layer</a:t>
              </a:r>
            </a:p>
          </p:txBody>
        </p:sp>
        <p:grpSp>
          <p:nvGrpSpPr>
            <p:cNvPr id="7" name="Gruppieren 22"/>
            <p:cNvGrpSpPr/>
            <p:nvPr/>
          </p:nvGrpSpPr>
          <p:grpSpPr>
            <a:xfrm>
              <a:off x="3012371" y="1434479"/>
              <a:ext cx="914400" cy="914400"/>
              <a:chOff x="6662625" y="1434479"/>
              <a:chExt cx="914400" cy="914400"/>
            </a:xfrm>
          </p:grpSpPr>
          <p:sp>
            <p:nvSpPr>
              <p:cNvPr id="24" name="Abgerundetes Rechteck 23"/>
              <p:cNvSpPr/>
              <p:nvPr/>
            </p:nvSpPr>
            <p:spPr>
              <a:xfrm>
                <a:off x="6662625" y="1434479"/>
                <a:ext cx="914400" cy="914400"/>
              </a:xfrm>
              <a:prstGeom prst="roundRect">
                <a:avLst/>
              </a:prstGeom>
              <a:solidFill>
                <a:schemeClr val="accent1"/>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de-DE" sz="1600" dirty="0" err="1" smtClean="0">
                    <a:solidFill>
                      <a:schemeClr val="bg2">
                        <a:lumMod val="10000"/>
                      </a:schemeClr>
                    </a:solidFill>
                  </a:rPr>
                  <a:t>Swc</a:t>
                </a:r>
                <a:endParaRPr lang="de-DE" sz="1600" dirty="0" smtClean="0">
                  <a:solidFill>
                    <a:schemeClr val="bg2">
                      <a:lumMod val="10000"/>
                    </a:schemeClr>
                  </a:solidFill>
                </a:endParaRPr>
              </a:p>
            </p:txBody>
          </p:sp>
          <p:sp>
            <p:nvSpPr>
              <p:cNvPr id="25" name="Abgerundetes Rechteck 24"/>
              <p:cNvSpPr/>
              <p:nvPr/>
            </p:nvSpPr>
            <p:spPr>
              <a:xfrm>
                <a:off x="6740539" y="1844825"/>
                <a:ext cx="758572" cy="296415"/>
              </a:xfrm>
              <a:prstGeom prst="roundRect">
                <a:avLst/>
              </a:prstGeom>
              <a:solidFill>
                <a:schemeClr val="bg2">
                  <a:lumMod val="75000"/>
                </a:schemeClr>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de-DE" sz="1200" dirty="0" smtClean="0">
                    <a:solidFill>
                      <a:schemeClr val="bg2">
                        <a:lumMod val="10000"/>
                      </a:schemeClr>
                    </a:solidFill>
                  </a:rPr>
                  <a:t>Monitor</a:t>
                </a:r>
              </a:p>
            </p:txBody>
          </p:sp>
        </p:grpSp>
      </p:grpSp>
      <p:sp>
        <p:nvSpPr>
          <p:cNvPr id="38" name="Rectangle 7"/>
          <p:cNvSpPr>
            <a:spLocks noChangeArrowheads="1"/>
          </p:cNvSpPr>
          <p:nvPr/>
        </p:nvSpPr>
        <p:spPr bwMode="auto">
          <a:xfrm>
            <a:off x="539553" y="2552414"/>
            <a:ext cx="8209160" cy="228514"/>
          </a:xfrm>
          <a:prstGeom prst="rect">
            <a:avLst/>
          </a:prstGeom>
          <a:solidFill>
            <a:srgbClr val="FF5008"/>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lnSpc>
                <a:spcPct val="95000"/>
              </a:lnSpc>
            </a:pPr>
            <a:r>
              <a:rPr lang="en-US" sz="1400" b="1" dirty="0">
                <a:solidFill>
                  <a:schemeClr val="bg1"/>
                </a:solidFill>
              </a:rPr>
              <a:t>AUTOSAR Runtime Environment (RTE)</a:t>
            </a:r>
          </a:p>
        </p:txBody>
      </p:sp>
      <p:sp>
        <p:nvSpPr>
          <p:cNvPr id="3" name="Titel 2"/>
          <p:cNvSpPr>
            <a:spLocks noGrp="1"/>
          </p:cNvSpPr>
          <p:nvPr>
            <p:ph type="title"/>
          </p:nvPr>
        </p:nvSpPr>
        <p:spPr/>
        <p:txBody>
          <a:bodyPr/>
          <a:lstStyle/>
          <a:p>
            <a:r>
              <a:rPr lang="de-DE" dirty="0" err="1" smtClean="0"/>
              <a:t>Overview</a:t>
            </a:r>
            <a:r>
              <a:rPr lang="de-DE" dirty="0" smtClean="0"/>
              <a:t/>
            </a:r>
            <a:br>
              <a:rPr lang="de-DE" dirty="0" smtClean="0"/>
            </a:br>
            <a:r>
              <a:rPr lang="de-DE" b="0" dirty="0" err="1" smtClean="0">
                <a:solidFill>
                  <a:schemeClr val="tx1"/>
                </a:solidFill>
              </a:rPr>
              <a:t>Architecture</a:t>
            </a:r>
            <a:r>
              <a:rPr lang="de-DE" b="0" dirty="0" smtClean="0">
                <a:solidFill>
                  <a:schemeClr val="tx1"/>
                </a:solidFill>
              </a:rPr>
              <a:t> DEM</a:t>
            </a:r>
            <a:endParaRPr lang="de-DE" b="0" dirty="0">
              <a:solidFill>
                <a:schemeClr val="tx1"/>
              </a:solidFill>
            </a:endParaRPr>
          </a:p>
        </p:txBody>
      </p:sp>
      <p:sp>
        <p:nvSpPr>
          <p:cNvPr id="4" name="Datumsplatzhalter 3"/>
          <p:cNvSpPr>
            <a:spLocks noGrp="1"/>
          </p:cNvSpPr>
          <p:nvPr>
            <p:ph type="dt" sz="half" idx="10"/>
          </p:nvPr>
        </p:nvSpPr>
        <p:spPr/>
        <p:txBody>
          <a:bodyPr/>
          <a:lstStyle/>
          <a:p>
            <a:fld id="{B7223074-4D72-465E-909D-7D1DBB514C91}" type="datetime3">
              <a:rPr lang="en-US" noProof="0" smtClean="0"/>
              <a:pPr/>
              <a:t>6 January 2016</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17</a:t>
            </a:fld>
            <a:endParaRPr lang="en-US" noProof="0"/>
          </a:p>
        </p:txBody>
      </p:sp>
      <p:sp>
        <p:nvSpPr>
          <p:cNvPr id="6" name="Fußzeilenplatzhalter 5"/>
          <p:cNvSpPr>
            <a:spLocks noGrp="1"/>
          </p:cNvSpPr>
          <p:nvPr>
            <p:ph type="ftr" sz="quarter" idx="12"/>
          </p:nvPr>
        </p:nvSpPr>
        <p:spPr/>
        <p:txBody>
          <a:bodyPr/>
          <a:lstStyle/>
          <a:p>
            <a:r>
              <a:rPr lang="en-US" noProof="0" smtClean="0"/>
              <a:t>Author, © Continental AG</a:t>
            </a:r>
            <a:endParaRPr lang="en-US" noProof="0"/>
          </a:p>
        </p:txBody>
      </p:sp>
      <p:cxnSp>
        <p:nvCxnSpPr>
          <p:cNvPr id="20" name="Gewinkelte Verbindung 128"/>
          <p:cNvCxnSpPr/>
          <p:nvPr/>
        </p:nvCxnSpPr>
        <p:spPr>
          <a:xfrm flipV="1">
            <a:off x="4788024" y="2348879"/>
            <a:ext cx="1069694" cy="876888"/>
          </a:xfrm>
          <a:prstGeom prst="bentConnector2">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 name="Gruppieren 39"/>
          <p:cNvGrpSpPr/>
          <p:nvPr/>
        </p:nvGrpSpPr>
        <p:grpSpPr>
          <a:xfrm>
            <a:off x="539553" y="2852936"/>
            <a:ext cx="8209160" cy="2376264"/>
            <a:chOff x="961560" y="2852936"/>
            <a:chExt cx="7416822" cy="2376264"/>
          </a:xfrm>
        </p:grpSpPr>
        <p:sp>
          <p:nvSpPr>
            <p:cNvPr id="10" name="Rechteck 9"/>
            <p:cNvSpPr/>
            <p:nvPr/>
          </p:nvSpPr>
          <p:spPr>
            <a:xfrm>
              <a:off x="961560" y="2852936"/>
              <a:ext cx="7416822" cy="2376264"/>
            </a:xfrm>
            <a:prstGeom prst="rect">
              <a:avLst/>
            </a:prstGeom>
            <a:no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t" anchorCtr="0"/>
            <a:lstStyle/>
            <a:p>
              <a:r>
                <a:rPr lang="de-DE" sz="1600" dirty="0" smtClean="0">
                  <a:solidFill>
                    <a:schemeClr val="bg2">
                      <a:lumMod val="10000"/>
                    </a:schemeClr>
                  </a:solidFill>
                </a:rPr>
                <a:t>BSW</a:t>
              </a:r>
            </a:p>
          </p:txBody>
        </p:sp>
        <p:sp>
          <p:nvSpPr>
            <p:cNvPr id="13" name="Rectangle 52"/>
            <p:cNvSpPr>
              <a:spLocks noChangeArrowheads="1"/>
            </p:cNvSpPr>
            <p:nvPr/>
          </p:nvSpPr>
          <p:spPr bwMode="auto">
            <a:xfrm>
              <a:off x="5730114" y="3573016"/>
              <a:ext cx="1240739" cy="1424010"/>
            </a:xfrm>
            <a:prstGeom prst="rect">
              <a:avLst/>
            </a:prstGeom>
            <a:solidFill>
              <a:srgbClr val="9999FF"/>
            </a:solidFill>
            <a:ln w="9525">
              <a:noFill/>
              <a:miter lim="800000"/>
              <a:headEnd/>
              <a:tailEnd/>
            </a:ln>
          </p:spPr>
          <p:txBody>
            <a:bodyPr tIns="36000"/>
            <a:lstStyle/>
            <a:p>
              <a:pPr algn="ctr" eaLnBrk="0" hangingPunct="0"/>
              <a:r>
                <a:rPr lang="en-US" sz="800" dirty="0">
                  <a:cs typeface="Times New Roman" pitchFamily="18" charset="0"/>
                </a:rPr>
                <a:t>Communication Services</a:t>
              </a:r>
            </a:p>
          </p:txBody>
        </p:sp>
        <p:sp>
          <p:nvSpPr>
            <p:cNvPr id="14" name="Rectangle 74"/>
            <p:cNvSpPr>
              <a:spLocks noChangeArrowheads="1"/>
            </p:cNvSpPr>
            <p:nvPr/>
          </p:nvSpPr>
          <p:spPr bwMode="auto">
            <a:xfrm>
              <a:off x="1155224" y="3600373"/>
              <a:ext cx="4424887" cy="1412803"/>
            </a:xfrm>
            <a:prstGeom prst="rect">
              <a:avLst/>
            </a:prstGeom>
            <a:solidFill>
              <a:srgbClr val="9999FF"/>
            </a:solidFill>
            <a:ln w="9525">
              <a:noFill/>
              <a:miter lim="800000"/>
              <a:headEnd/>
              <a:tailEnd/>
            </a:ln>
          </p:spPr>
          <p:txBody>
            <a:bodyPr tIns="36000"/>
            <a:lstStyle/>
            <a:p>
              <a:pPr eaLnBrk="0" hangingPunct="0"/>
              <a:r>
                <a:rPr lang="en-US" sz="800" dirty="0">
                  <a:cs typeface="Times New Roman" pitchFamily="18" charset="0"/>
                </a:rPr>
                <a:t>System Services</a:t>
              </a:r>
            </a:p>
          </p:txBody>
        </p:sp>
        <p:sp>
          <p:nvSpPr>
            <p:cNvPr id="15" name="Rectangle 63"/>
            <p:cNvSpPr>
              <a:spLocks noChangeArrowheads="1"/>
            </p:cNvSpPr>
            <p:nvPr/>
          </p:nvSpPr>
          <p:spPr bwMode="auto">
            <a:xfrm>
              <a:off x="7119825" y="3573016"/>
              <a:ext cx="1052575" cy="1432649"/>
            </a:xfrm>
            <a:prstGeom prst="rect">
              <a:avLst/>
            </a:prstGeom>
            <a:solidFill>
              <a:srgbClr val="9999FF"/>
            </a:solidFill>
            <a:ln w="9525">
              <a:noFill/>
              <a:miter lim="800000"/>
              <a:headEnd/>
              <a:tailEnd/>
            </a:ln>
          </p:spPr>
          <p:txBody>
            <a:bodyPr tIns="36000"/>
            <a:lstStyle/>
            <a:p>
              <a:pPr algn="ctr" eaLnBrk="0" hangingPunct="0"/>
              <a:r>
                <a:rPr lang="en-US" sz="800" dirty="0">
                  <a:cs typeface="Times New Roman" pitchFamily="18" charset="0"/>
                </a:rPr>
                <a:t>Memory Services</a:t>
              </a:r>
            </a:p>
          </p:txBody>
        </p:sp>
        <p:cxnSp>
          <p:nvCxnSpPr>
            <p:cNvPr id="19" name="Gerade Verbindung 18"/>
            <p:cNvCxnSpPr/>
            <p:nvPr/>
          </p:nvCxnSpPr>
          <p:spPr>
            <a:xfrm flipV="1">
              <a:off x="4788024" y="3225767"/>
              <a:ext cx="0" cy="676000"/>
            </a:xfrm>
            <a:prstGeom prst="line">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Pfeil nach links und rechts 20"/>
            <p:cNvSpPr/>
            <p:nvPr/>
          </p:nvSpPr>
          <p:spPr>
            <a:xfrm>
              <a:off x="5245289" y="4119722"/>
              <a:ext cx="793874" cy="172118"/>
            </a:xfrm>
            <a:prstGeom prst="leftRightArrow">
              <a:avLst/>
            </a:prstGeom>
            <a:solidFill>
              <a:schemeClr val="bg2">
                <a:lumMod val="75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smtClean="0">
                <a:solidFill>
                  <a:schemeClr val="bg2">
                    <a:lumMod val="10000"/>
                  </a:schemeClr>
                </a:solidFill>
              </a:endParaRPr>
            </a:p>
          </p:txBody>
        </p:sp>
        <p:sp>
          <p:nvSpPr>
            <p:cNvPr id="22" name="Pfeil nach links und oben 21"/>
            <p:cNvSpPr/>
            <p:nvPr/>
          </p:nvSpPr>
          <p:spPr>
            <a:xfrm flipH="1">
              <a:off x="4716014" y="4493826"/>
              <a:ext cx="2631285" cy="303326"/>
            </a:xfrm>
            <a:prstGeom prst="leftUpArrow">
              <a:avLst/>
            </a:prstGeom>
            <a:solidFill>
              <a:schemeClr val="bg2">
                <a:lumMod val="75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smtClean="0">
                <a:solidFill>
                  <a:schemeClr val="bg2">
                    <a:lumMod val="10000"/>
                  </a:schemeClr>
                </a:solidFill>
              </a:endParaRPr>
            </a:p>
          </p:txBody>
        </p:sp>
        <p:sp>
          <p:nvSpPr>
            <p:cNvPr id="28" name="Abgerundetes Rechteck 27"/>
            <p:cNvSpPr/>
            <p:nvPr/>
          </p:nvSpPr>
          <p:spPr>
            <a:xfrm>
              <a:off x="2987824" y="3893061"/>
              <a:ext cx="2216083" cy="568534"/>
            </a:xfrm>
            <a:prstGeom prst="roundRect">
              <a:avLst/>
            </a:prstGeom>
            <a:solidFill>
              <a:srgbClr val="FFA500"/>
            </a:solid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nchorCtr="0"/>
            <a:lstStyle/>
            <a:p>
              <a:pPr algn="ctr"/>
              <a:r>
                <a:rPr lang="de-DE" sz="1600" dirty="0" smtClean="0"/>
                <a:t>Dem</a:t>
              </a:r>
            </a:p>
          </p:txBody>
        </p:sp>
        <p:sp>
          <p:nvSpPr>
            <p:cNvPr id="29" name="Abgerundetes Rechteck 28"/>
            <p:cNvSpPr/>
            <p:nvPr/>
          </p:nvSpPr>
          <p:spPr>
            <a:xfrm>
              <a:off x="6039163" y="3901767"/>
              <a:ext cx="657021" cy="600764"/>
            </a:xfrm>
            <a:prstGeom prst="roundRect">
              <a:avLst/>
            </a:prstGeom>
            <a:solidFill>
              <a:srgbClr val="FFA500"/>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nchorCtr="0"/>
            <a:lstStyle/>
            <a:p>
              <a:pPr algn="ctr"/>
              <a:r>
                <a:rPr lang="de-DE" sz="1400" dirty="0" err="1" smtClean="0"/>
                <a:t>Dcm</a:t>
              </a:r>
              <a:endParaRPr lang="de-DE" sz="1400" dirty="0" smtClean="0"/>
            </a:p>
          </p:txBody>
        </p:sp>
        <p:sp>
          <p:nvSpPr>
            <p:cNvPr id="30" name="Abgerundetes Rechteck 29"/>
            <p:cNvSpPr/>
            <p:nvPr/>
          </p:nvSpPr>
          <p:spPr>
            <a:xfrm>
              <a:off x="7347301" y="4502531"/>
              <a:ext cx="561063" cy="444615"/>
            </a:xfrm>
            <a:prstGeom prst="roundRect">
              <a:avLst/>
            </a:prstGeom>
            <a:solidFill>
              <a:srgbClr val="FFA500"/>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nchorCtr="0"/>
            <a:lstStyle/>
            <a:p>
              <a:pPr algn="ctr"/>
              <a:r>
                <a:rPr lang="de-DE" sz="1100" dirty="0" err="1" smtClean="0"/>
                <a:t>Nvm</a:t>
              </a:r>
              <a:endParaRPr lang="de-DE" sz="1100" dirty="0" smtClean="0"/>
            </a:p>
          </p:txBody>
        </p:sp>
        <p:grpSp>
          <p:nvGrpSpPr>
            <p:cNvPr id="9" name="Gruppieren 30"/>
            <p:cNvGrpSpPr/>
            <p:nvPr/>
          </p:nvGrpSpPr>
          <p:grpSpPr>
            <a:xfrm>
              <a:off x="1755230" y="3012312"/>
              <a:ext cx="1232594" cy="426910"/>
              <a:chOff x="6967500" y="1541002"/>
              <a:chExt cx="2262949" cy="788206"/>
            </a:xfrm>
          </p:grpSpPr>
          <p:sp>
            <p:nvSpPr>
              <p:cNvPr id="32" name="Abgerundetes Rechteck 31"/>
              <p:cNvSpPr/>
              <p:nvPr/>
            </p:nvSpPr>
            <p:spPr>
              <a:xfrm>
                <a:off x="6967500" y="1541002"/>
                <a:ext cx="2262949" cy="788206"/>
              </a:xfrm>
              <a:prstGeom prst="roundRect">
                <a:avLst/>
              </a:prstGeom>
              <a:solidFill>
                <a:srgbClr val="00B0F0"/>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de-DE" sz="800" dirty="0" smtClean="0"/>
                  <a:t>BSW-Module</a:t>
                </a:r>
              </a:p>
            </p:txBody>
          </p:sp>
          <p:sp>
            <p:nvSpPr>
              <p:cNvPr id="33" name="Abgerundetes Rechteck 32"/>
              <p:cNvSpPr/>
              <p:nvPr/>
            </p:nvSpPr>
            <p:spPr>
              <a:xfrm>
                <a:off x="7605680" y="1998880"/>
                <a:ext cx="1062726" cy="296415"/>
              </a:xfrm>
              <a:prstGeom prst="roundRect">
                <a:avLst/>
              </a:prstGeom>
              <a:solidFill>
                <a:schemeClr val="bg2">
                  <a:lumMod val="75000"/>
                </a:schemeClr>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nchorCtr="0"/>
              <a:lstStyle/>
              <a:p>
                <a:pPr algn="ctr"/>
                <a:r>
                  <a:rPr lang="de-DE" sz="800" dirty="0" smtClean="0">
                    <a:solidFill>
                      <a:schemeClr val="tx2"/>
                    </a:solidFill>
                  </a:rPr>
                  <a:t>Monitor</a:t>
                </a:r>
              </a:p>
            </p:txBody>
          </p:sp>
        </p:grpSp>
        <p:sp>
          <p:nvSpPr>
            <p:cNvPr id="34" name="Abgerundetes Rechteck 33"/>
            <p:cNvSpPr/>
            <p:nvPr/>
          </p:nvSpPr>
          <p:spPr>
            <a:xfrm>
              <a:off x="1807311" y="3933056"/>
              <a:ext cx="672359" cy="435909"/>
            </a:xfrm>
            <a:prstGeom prst="roundRect">
              <a:avLst/>
            </a:prstGeom>
            <a:solidFill>
              <a:srgbClr val="FFA500"/>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nchorCtr="0"/>
            <a:lstStyle/>
            <a:p>
              <a:pPr algn="ctr"/>
              <a:r>
                <a:rPr lang="de-DE" sz="1400" dirty="0" err="1" smtClean="0"/>
                <a:t>Fim</a:t>
              </a:r>
              <a:endParaRPr lang="de-DE" sz="1400" dirty="0" smtClean="0"/>
            </a:p>
          </p:txBody>
        </p:sp>
      </p:grpSp>
      <p:cxnSp>
        <p:nvCxnSpPr>
          <p:cNvPr id="37" name="Gerade Verbindung 36"/>
          <p:cNvCxnSpPr/>
          <p:nvPr/>
        </p:nvCxnSpPr>
        <p:spPr>
          <a:xfrm>
            <a:off x="3469571" y="2141240"/>
            <a:ext cx="0" cy="1760527"/>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winkelte Verbindung 17"/>
          <p:cNvCxnSpPr/>
          <p:nvPr/>
        </p:nvCxnSpPr>
        <p:spPr>
          <a:xfrm rot="5400000">
            <a:off x="3632041" y="2878940"/>
            <a:ext cx="1552887" cy="492767"/>
          </a:xfrm>
          <a:prstGeom prst="bentConnector3">
            <a:avLst>
              <a:gd name="adj1" fmla="val 50000"/>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Abgerundetes Rechteck 34"/>
          <p:cNvSpPr/>
          <p:nvPr/>
        </p:nvSpPr>
        <p:spPr>
          <a:xfrm>
            <a:off x="4111827" y="1434479"/>
            <a:ext cx="1012530" cy="914400"/>
          </a:xfrm>
          <a:prstGeom prst="roundRect">
            <a:avLst/>
          </a:prstGeom>
          <a:solidFill>
            <a:schemeClr val="accent1"/>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de-DE" sz="1600" dirty="0" err="1" smtClean="0">
                <a:solidFill>
                  <a:schemeClr val="bg2">
                    <a:lumMod val="10000"/>
                  </a:schemeClr>
                </a:solidFill>
              </a:rPr>
              <a:t>Swc</a:t>
            </a:r>
            <a:r>
              <a:rPr lang="de-DE" sz="1600" dirty="0" smtClean="0">
                <a:solidFill>
                  <a:schemeClr val="bg2">
                    <a:lumMod val="10000"/>
                  </a:schemeClr>
                </a:solidFill>
              </a:rPr>
              <a:t> </a:t>
            </a:r>
            <a:r>
              <a:rPr lang="de-DE" sz="800" dirty="0" smtClean="0">
                <a:solidFill>
                  <a:schemeClr val="bg2">
                    <a:lumMod val="10000"/>
                  </a:schemeClr>
                </a:solidFill>
              </a:rPr>
              <a:t>Providing Data</a:t>
            </a:r>
          </a:p>
        </p:txBody>
      </p:sp>
      <p:sp>
        <p:nvSpPr>
          <p:cNvPr id="39" name="Abgerundetes Rechteck 38"/>
          <p:cNvSpPr/>
          <p:nvPr/>
        </p:nvSpPr>
        <p:spPr>
          <a:xfrm>
            <a:off x="5312142" y="1434479"/>
            <a:ext cx="1275770" cy="914400"/>
          </a:xfrm>
          <a:prstGeom prst="roundRect">
            <a:avLst/>
          </a:prstGeom>
          <a:solidFill>
            <a:schemeClr val="accent1"/>
          </a:solidFill>
          <a:ln w="952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de-DE" sz="1600" dirty="0" err="1" smtClean="0">
                <a:solidFill>
                  <a:schemeClr val="bg2">
                    <a:lumMod val="10000"/>
                  </a:schemeClr>
                </a:solidFill>
              </a:rPr>
              <a:t>Swc</a:t>
            </a:r>
            <a:endParaRPr lang="de-DE" sz="1600" dirty="0" smtClean="0">
              <a:solidFill>
                <a:schemeClr val="bg2">
                  <a:lumMod val="10000"/>
                </a:schemeClr>
              </a:solidFill>
            </a:endParaRPr>
          </a:p>
          <a:p>
            <a:pPr>
              <a:buFont typeface="Arial" pitchFamily="34" charset="0"/>
              <a:buChar char="•"/>
            </a:pPr>
            <a:r>
              <a:rPr lang="de-DE" sz="800" dirty="0" smtClean="0">
                <a:solidFill>
                  <a:schemeClr val="bg2">
                    <a:lumMod val="10000"/>
                  </a:schemeClr>
                </a:solidFill>
              </a:rPr>
              <a:t> </a:t>
            </a:r>
            <a:r>
              <a:rPr lang="de-DE" sz="800" dirty="0" err="1" smtClean="0">
                <a:solidFill>
                  <a:schemeClr val="bg2">
                    <a:lumMod val="10000"/>
                  </a:schemeClr>
                </a:solidFill>
              </a:rPr>
              <a:t>Diagnostic</a:t>
            </a:r>
            <a:r>
              <a:rPr lang="de-DE" sz="800" dirty="0" smtClean="0">
                <a:solidFill>
                  <a:schemeClr val="bg2">
                    <a:lumMod val="10000"/>
                  </a:schemeClr>
                </a:solidFill>
              </a:rPr>
              <a:t> </a:t>
            </a:r>
            <a:r>
              <a:rPr lang="de-DE" sz="800" dirty="0" err="1" smtClean="0">
                <a:solidFill>
                  <a:schemeClr val="bg2">
                    <a:lumMod val="10000"/>
                  </a:schemeClr>
                </a:solidFill>
              </a:rPr>
              <a:t>Routines</a:t>
            </a:r>
            <a:endParaRPr lang="de-DE" sz="800" dirty="0" smtClean="0">
              <a:solidFill>
                <a:schemeClr val="bg2">
                  <a:lumMod val="10000"/>
                </a:schemeClr>
              </a:solidFill>
            </a:endParaRPr>
          </a:p>
          <a:p>
            <a:pPr>
              <a:buFont typeface="Arial" pitchFamily="34" charset="0"/>
              <a:buChar char="•"/>
            </a:pPr>
            <a:r>
              <a:rPr lang="de-DE" sz="800" dirty="0" smtClean="0">
                <a:solidFill>
                  <a:schemeClr val="bg2">
                    <a:lumMod val="10000"/>
                  </a:schemeClr>
                </a:solidFill>
              </a:rPr>
              <a:t> Arbitration </a:t>
            </a:r>
            <a:r>
              <a:rPr lang="de-DE" sz="800" dirty="0" err="1" smtClean="0">
                <a:solidFill>
                  <a:schemeClr val="bg2">
                    <a:lumMod val="10000"/>
                  </a:schemeClr>
                </a:solidFill>
              </a:rPr>
              <a:t>of</a:t>
            </a:r>
            <a:r>
              <a:rPr lang="de-DE" sz="800" dirty="0" smtClean="0">
                <a:solidFill>
                  <a:schemeClr val="bg2">
                    <a:lumMod val="10000"/>
                  </a:schemeClr>
                </a:solidFill>
              </a:rPr>
              <a:t>  DTC  </a:t>
            </a:r>
            <a:r>
              <a:rPr lang="de-DE" sz="800" dirty="0" err="1" smtClean="0">
                <a:solidFill>
                  <a:schemeClr val="bg2">
                    <a:lumMod val="10000"/>
                  </a:schemeClr>
                </a:solidFill>
              </a:rPr>
              <a:t>processing</a:t>
            </a:r>
            <a:r>
              <a:rPr lang="de-DE" sz="800" dirty="0" smtClean="0">
                <a:solidFill>
                  <a:schemeClr val="bg2">
                    <a:lumMod val="10000"/>
                  </a:schemeClr>
                </a:solidFill>
              </a:rPr>
              <a:t>/Access DTC Information </a:t>
            </a:r>
          </a:p>
        </p:txBody>
      </p:sp>
      <p:sp>
        <p:nvSpPr>
          <p:cNvPr id="40" name="Pfeil nach unten 39"/>
          <p:cNvSpPr/>
          <p:nvPr/>
        </p:nvSpPr>
        <p:spPr>
          <a:xfrm rot="5400000">
            <a:off x="2437796" y="3815078"/>
            <a:ext cx="116047" cy="551959"/>
          </a:xfrm>
          <a:prstGeom prst="downArrow">
            <a:avLst>
              <a:gd name="adj1" fmla="val 50000"/>
              <a:gd name="adj2" fmla="val 47056"/>
            </a:avLst>
          </a:prstGeom>
          <a:solidFill>
            <a:schemeClr val="bg2">
              <a:lumMod val="75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smtClean="0">
              <a:solidFill>
                <a:schemeClr val="bg2">
                  <a:lumMod val="10000"/>
                </a:schemeClr>
              </a:solidFill>
            </a:endParaRPr>
          </a:p>
        </p:txBody>
      </p:sp>
      <p:sp>
        <p:nvSpPr>
          <p:cNvPr id="42" name="Nach oben gebogener Pfeil 41"/>
          <p:cNvSpPr/>
          <p:nvPr/>
        </p:nvSpPr>
        <p:spPr>
          <a:xfrm rot="10800000" flipH="1">
            <a:off x="2453317" y="3316605"/>
            <a:ext cx="864574" cy="585158"/>
          </a:xfrm>
          <a:prstGeom prst="bentUpArrow">
            <a:avLst>
              <a:gd name="adj1" fmla="val 8678"/>
              <a:gd name="adj2" fmla="val 11527"/>
              <a:gd name="adj3" fmla="val 16433"/>
            </a:avLst>
          </a:prstGeom>
          <a:solidFill>
            <a:schemeClr val="bg2">
              <a:lumMod val="75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smtClean="0">
              <a:solidFill>
                <a:schemeClr val="bg2">
                  <a:lumMod val="10000"/>
                </a:schemeClr>
              </a:solidFill>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342900" indent="-342900">
              <a:buFont typeface="+mj-lt"/>
              <a:buAutoNum type="arabicParenR"/>
            </a:pPr>
            <a:r>
              <a:rPr lang="en-US" b="1" dirty="0" smtClean="0"/>
              <a:t>Basics</a:t>
            </a:r>
          </a:p>
          <a:p>
            <a:pPr marL="527050" lvl="1" indent="-342900">
              <a:buFont typeface="+mj-lt"/>
              <a:buAutoNum type="alphaLcParenR"/>
            </a:pPr>
            <a:r>
              <a:rPr lang="en-US" dirty="0" smtClean="0"/>
              <a:t>Introduction</a:t>
            </a:r>
            <a:endParaRPr lang="en-US" b="1" dirty="0" smtClean="0"/>
          </a:p>
          <a:p>
            <a:pPr marL="527050" lvl="1" indent="-342900">
              <a:buFont typeface="+mj-lt"/>
              <a:buAutoNum type="alphaLcParenR"/>
            </a:pPr>
            <a:r>
              <a:rPr lang="en-US" dirty="0" smtClean="0"/>
              <a:t>Introduction of </a:t>
            </a:r>
            <a:r>
              <a:rPr lang="en-US" dirty="0" err="1" smtClean="0"/>
              <a:t>Tankflap</a:t>
            </a:r>
            <a:r>
              <a:rPr lang="en-US" dirty="0" smtClean="0"/>
              <a:t> Example</a:t>
            </a:r>
          </a:p>
          <a:p>
            <a:pPr marL="527050" lvl="1" indent="-342900">
              <a:buFont typeface="+mj-lt"/>
              <a:buAutoNum type="alphaLcParenR"/>
            </a:pPr>
            <a:r>
              <a:rPr lang="en-US" dirty="0" smtClean="0"/>
              <a:t>Methodology</a:t>
            </a:r>
          </a:p>
          <a:p>
            <a:pPr marL="527050" lvl="1" indent="-342900">
              <a:buFont typeface="+mj-lt"/>
              <a:buAutoNum type="alphaLcParenR"/>
            </a:pPr>
            <a:r>
              <a:rPr lang="en-US" dirty="0" smtClean="0"/>
              <a:t>Architecture</a:t>
            </a:r>
          </a:p>
          <a:p>
            <a:pPr marL="527050" lvl="1" indent="-342900">
              <a:buFont typeface="+mj-lt"/>
              <a:buAutoNum type="alphaLcParenR"/>
            </a:pPr>
            <a:r>
              <a:rPr lang="en-US" b="1" dirty="0" smtClean="0"/>
              <a:t>Diagnosis Protocol overview</a:t>
            </a:r>
          </a:p>
          <a:p>
            <a:pPr marL="342900" indent="-342900">
              <a:buFont typeface="+mj-lt"/>
              <a:buAutoNum type="arabicParenR"/>
            </a:pPr>
            <a:r>
              <a:rPr lang="en-US" dirty="0" smtClean="0"/>
              <a:t>Diagnostic Communication Manager (DCM)</a:t>
            </a:r>
          </a:p>
          <a:p>
            <a:pPr marL="342900" indent="-342900">
              <a:buFont typeface="+mj-lt"/>
              <a:buAutoNum type="arabicParenR"/>
            </a:pPr>
            <a:r>
              <a:rPr lang="en-US" dirty="0" smtClean="0"/>
              <a:t>Diagnostic Event Manager (DEM)</a:t>
            </a:r>
          </a:p>
          <a:p>
            <a:pPr marL="342900" indent="-342900">
              <a:buFont typeface="+mj-lt"/>
              <a:buAutoNum type="arabicParenR"/>
            </a:pPr>
            <a:r>
              <a:rPr lang="en-US" dirty="0" smtClean="0"/>
              <a:t>Function Inhibition Manager (</a:t>
            </a:r>
            <a:r>
              <a:rPr lang="en-US" dirty="0" err="1" smtClean="0"/>
              <a:t>FiM</a:t>
            </a:r>
            <a:r>
              <a:rPr lang="en-US" dirty="0" smtClean="0"/>
              <a:t>)</a:t>
            </a:r>
          </a:p>
          <a:p>
            <a:pPr marL="342900" indent="-342900">
              <a:buFont typeface="+mj-lt"/>
              <a:buAutoNum type="arabicParenR"/>
            </a:pPr>
            <a:r>
              <a:rPr lang="en-US" dirty="0" smtClean="0"/>
              <a:t>Universal Calibration Protocol (</a:t>
            </a:r>
            <a:r>
              <a:rPr lang="en-US" dirty="0" err="1" smtClean="0"/>
              <a:t>Xcp</a:t>
            </a:r>
            <a:r>
              <a:rPr lang="en-US" dirty="0" smtClean="0"/>
              <a:t>)</a:t>
            </a:r>
          </a:p>
          <a:p>
            <a:pPr marL="342900" indent="-342900"/>
            <a:endParaRPr lang="en-US" dirty="0" smtClean="0"/>
          </a:p>
          <a:p>
            <a:pPr marL="342900" indent="-342900"/>
            <a:endParaRPr lang="de-DE" dirty="0"/>
          </a:p>
        </p:txBody>
      </p:sp>
      <p:sp>
        <p:nvSpPr>
          <p:cNvPr id="3" name="Titel 2"/>
          <p:cNvSpPr>
            <a:spLocks noGrp="1"/>
          </p:cNvSpPr>
          <p:nvPr>
            <p:ph type="title"/>
          </p:nvPr>
        </p:nvSpPr>
        <p:spPr/>
        <p:txBody>
          <a:bodyPr>
            <a:normAutofit/>
          </a:bodyPr>
          <a:lstStyle/>
          <a:p>
            <a:r>
              <a:rPr lang="de-DE" dirty="0" smtClean="0"/>
              <a:t>Agenda </a:t>
            </a:r>
            <a:br>
              <a:rPr lang="de-DE" dirty="0" smtClean="0"/>
            </a:br>
            <a:r>
              <a:rPr lang="de-DE" b="0" dirty="0" smtClean="0">
                <a:solidFill>
                  <a:schemeClr val="tx1"/>
                </a:solidFill>
              </a:rPr>
              <a:t>Basics</a:t>
            </a:r>
            <a:endParaRPr lang="de-DE" b="0" dirty="0">
              <a:solidFill>
                <a:schemeClr val="tx1"/>
              </a:solidFill>
            </a:endParaRPr>
          </a:p>
        </p:txBody>
      </p:sp>
      <p:sp>
        <p:nvSpPr>
          <p:cNvPr id="4" name="Datumsplatzhalter 3"/>
          <p:cNvSpPr>
            <a:spLocks noGrp="1"/>
          </p:cNvSpPr>
          <p:nvPr>
            <p:ph type="dt" sz="half" idx="10"/>
          </p:nvPr>
        </p:nvSpPr>
        <p:spPr/>
        <p:txBody>
          <a:bodyPr/>
          <a:lstStyle/>
          <a:p>
            <a:fld id="{B7223074-4D72-465E-909D-7D1DBB514C91}" type="datetime3">
              <a:rPr lang="en-US" noProof="0" smtClean="0"/>
              <a:pPr/>
              <a:t>6 January 2016</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18</a:t>
            </a:fld>
            <a:endParaRPr lang="en-US" noProof="0"/>
          </a:p>
        </p:txBody>
      </p:sp>
      <p:sp>
        <p:nvSpPr>
          <p:cNvPr id="6" name="Fußzeilenplatzhalter 5"/>
          <p:cNvSpPr>
            <a:spLocks noGrp="1"/>
          </p:cNvSpPr>
          <p:nvPr>
            <p:ph type="ftr" sz="quarter" idx="12"/>
          </p:nvPr>
        </p:nvSpPr>
        <p:spPr/>
        <p:txBody>
          <a:bodyPr/>
          <a:lstStyle/>
          <a:p>
            <a:r>
              <a:rPr lang="en-US" noProof="0" smtClean="0"/>
              <a:t>Author, © Continental AG</a:t>
            </a:r>
            <a:endParaRPr lang="en-US" noProof="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95288" y="1341437"/>
            <a:ext cx="8353425" cy="3815755"/>
          </a:xfrm>
        </p:spPr>
        <p:txBody>
          <a:bodyPr/>
          <a:lstStyle/>
          <a:p>
            <a:pPr lvl="1"/>
            <a:r>
              <a:rPr lang="de-DE" sz="2400" dirty="0" smtClean="0"/>
              <a:t>Unified Diagnosis Service (UDS): 	</a:t>
            </a:r>
          </a:p>
          <a:p>
            <a:pPr lvl="8">
              <a:buNone/>
            </a:pPr>
            <a:r>
              <a:rPr lang="de-DE" sz="2800" dirty="0" smtClean="0"/>
              <a:t>			ISO 14229</a:t>
            </a:r>
          </a:p>
          <a:p>
            <a:pPr lvl="1"/>
            <a:r>
              <a:rPr lang="de-DE" sz="2400" dirty="0" err="1" smtClean="0"/>
              <a:t>OnBoardsDiagnosis</a:t>
            </a:r>
            <a:r>
              <a:rPr lang="de-DE" sz="2400" dirty="0" smtClean="0"/>
              <a:t> (OBD): 		</a:t>
            </a:r>
          </a:p>
          <a:p>
            <a:pPr lvl="8">
              <a:buNone/>
            </a:pPr>
            <a:r>
              <a:rPr lang="de-DE" sz="2800" dirty="0" smtClean="0"/>
              <a:t>			ISO 15031</a:t>
            </a:r>
          </a:p>
          <a:p>
            <a:pPr lvl="1"/>
            <a:r>
              <a:rPr lang="de-DE" sz="2400" dirty="0" smtClean="0"/>
              <a:t>Serial </a:t>
            </a:r>
            <a:r>
              <a:rPr lang="de-DE" sz="2400" dirty="0" err="1" smtClean="0"/>
              <a:t>Control</a:t>
            </a:r>
            <a:r>
              <a:rPr lang="de-DE" sz="2400" dirty="0" smtClean="0"/>
              <a:t> </a:t>
            </a:r>
            <a:r>
              <a:rPr lang="de-DE" sz="2400" dirty="0" err="1" smtClean="0"/>
              <a:t>and</a:t>
            </a:r>
            <a:r>
              <a:rPr lang="de-DE" sz="2400" dirty="0" smtClean="0"/>
              <a:t> Communications Heavy </a:t>
            </a:r>
            <a:r>
              <a:rPr lang="de-DE" sz="2400" dirty="0" err="1" smtClean="0"/>
              <a:t>Duty</a:t>
            </a:r>
            <a:r>
              <a:rPr lang="de-DE" sz="2400" dirty="0" smtClean="0"/>
              <a:t> </a:t>
            </a:r>
            <a:r>
              <a:rPr lang="de-DE" sz="2400" dirty="0" err="1" smtClean="0"/>
              <a:t>Vehicle</a:t>
            </a:r>
            <a:r>
              <a:rPr lang="de-DE" sz="2400" dirty="0" smtClean="0"/>
              <a:t> Network: 	</a:t>
            </a:r>
          </a:p>
          <a:p>
            <a:pPr lvl="2">
              <a:buNone/>
            </a:pPr>
            <a:r>
              <a:rPr lang="de-DE" sz="2400" dirty="0" smtClean="0"/>
              <a:t>							SAE J1939</a:t>
            </a:r>
          </a:p>
          <a:p>
            <a:endParaRPr lang="de-DE" dirty="0"/>
          </a:p>
        </p:txBody>
      </p:sp>
      <p:sp>
        <p:nvSpPr>
          <p:cNvPr id="3" name="Titel 2"/>
          <p:cNvSpPr>
            <a:spLocks noGrp="1"/>
          </p:cNvSpPr>
          <p:nvPr>
            <p:ph type="title"/>
          </p:nvPr>
        </p:nvSpPr>
        <p:spPr/>
        <p:txBody>
          <a:bodyPr/>
          <a:lstStyle/>
          <a:p>
            <a:r>
              <a:rPr lang="de-DE" dirty="0" smtClean="0"/>
              <a:t>Diagnosis Protocol </a:t>
            </a:r>
            <a:r>
              <a:rPr lang="de-DE" dirty="0" err="1" smtClean="0"/>
              <a:t>overview</a:t>
            </a:r>
            <a:r>
              <a:rPr lang="de-DE" dirty="0" smtClean="0"/>
              <a:t/>
            </a:r>
            <a:br>
              <a:rPr lang="de-DE" dirty="0" smtClean="0"/>
            </a:br>
            <a:endParaRPr lang="de-DE" dirty="0"/>
          </a:p>
        </p:txBody>
      </p:sp>
      <p:sp>
        <p:nvSpPr>
          <p:cNvPr id="4" name="Datumsplatzhalter 3"/>
          <p:cNvSpPr>
            <a:spLocks noGrp="1"/>
          </p:cNvSpPr>
          <p:nvPr>
            <p:ph type="dt" sz="half" idx="10"/>
          </p:nvPr>
        </p:nvSpPr>
        <p:spPr/>
        <p:txBody>
          <a:bodyPr/>
          <a:lstStyle/>
          <a:p>
            <a:fld id="{B7223074-4D72-465E-909D-7D1DBB514C91}" type="datetime3">
              <a:rPr lang="en-US" noProof="0" smtClean="0"/>
              <a:pPr/>
              <a:t>6 January 2016</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19</a:t>
            </a:fld>
            <a:endParaRPr lang="en-US" noProof="0"/>
          </a:p>
        </p:txBody>
      </p:sp>
      <p:sp>
        <p:nvSpPr>
          <p:cNvPr id="6" name="Fußzeilenplatzhalter 5"/>
          <p:cNvSpPr>
            <a:spLocks noGrp="1"/>
          </p:cNvSpPr>
          <p:nvPr>
            <p:ph type="ftr" sz="quarter" idx="12"/>
          </p:nvPr>
        </p:nvSpPr>
        <p:spPr/>
        <p:txBody>
          <a:bodyPr/>
          <a:lstStyle/>
          <a:p>
            <a:r>
              <a:rPr lang="en-US" noProof="0" smtClean="0"/>
              <a:t>Author, © Continental AG</a:t>
            </a:r>
            <a:endParaRPr lang="en-US" noProof="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95288" y="2204864"/>
            <a:ext cx="8353425" cy="2520280"/>
          </a:xfrm>
        </p:spPr>
        <p:txBody>
          <a:bodyPr>
            <a:normAutofit fontScale="92500" lnSpcReduction="20000"/>
          </a:bodyPr>
          <a:lstStyle/>
          <a:p>
            <a:pPr marL="342900" indent="-342900">
              <a:buFont typeface="+mj-lt"/>
              <a:buAutoNum type="arabicPeriod"/>
            </a:pPr>
            <a:r>
              <a:rPr lang="en-US" dirty="0" smtClean="0"/>
              <a:t>Understanding of the architecture and general functions of the </a:t>
            </a:r>
            <a:r>
              <a:rPr lang="en-US" dirty="0" err="1" smtClean="0"/>
              <a:t>DiagStack</a:t>
            </a:r>
            <a:endParaRPr lang="en-US" dirty="0" smtClean="0"/>
          </a:p>
          <a:p>
            <a:pPr marL="342900" indent="-342900">
              <a:buFont typeface="+mj-lt"/>
              <a:buAutoNum type="arabicPeriod"/>
            </a:pPr>
            <a:r>
              <a:rPr lang="en-US" dirty="0" smtClean="0"/>
              <a:t>Learn about the different features and how to configure the AUTOSAR </a:t>
            </a:r>
            <a:r>
              <a:rPr lang="en-US" dirty="0" err="1" smtClean="0"/>
              <a:t>DiagStack</a:t>
            </a:r>
            <a:endParaRPr lang="en-US" dirty="0" smtClean="0"/>
          </a:p>
          <a:p>
            <a:pPr marL="706438" lvl="1" indent="-342900"/>
            <a:r>
              <a:rPr lang="en-US" dirty="0" smtClean="0"/>
              <a:t>Diagnosis Communication Manager (DCM)</a:t>
            </a:r>
          </a:p>
          <a:p>
            <a:pPr marL="706438" lvl="1" indent="-342900"/>
            <a:r>
              <a:rPr lang="en-US" dirty="0" smtClean="0"/>
              <a:t>Diagnosis Event Manager (DEM)</a:t>
            </a:r>
          </a:p>
          <a:p>
            <a:pPr marL="342900" indent="-342900">
              <a:buFont typeface="+mj-lt"/>
              <a:buAutoNum type="arabicPeriod"/>
            </a:pPr>
            <a:r>
              <a:rPr lang="en-US" dirty="0" smtClean="0"/>
              <a:t>Practice on the Tank Flap example how to configure Events, Diagnosis </a:t>
            </a:r>
            <a:r>
              <a:rPr lang="en-US" dirty="0" smtClean="0"/>
              <a:t>Messages</a:t>
            </a:r>
          </a:p>
          <a:p>
            <a:pPr marL="342900" indent="-342900">
              <a:spcAft>
                <a:spcPts val="600"/>
              </a:spcAft>
              <a:buFont typeface="+mj-lt"/>
              <a:buAutoNum type="arabicPeriod"/>
            </a:pPr>
            <a:r>
              <a:rPr lang="en-US" dirty="0" smtClean="0">
                <a:solidFill>
                  <a:srgbClr val="FF0000"/>
                </a:solidFill>
              </a:rPr>
              <a:t>Important: </a:t>
            </a:r>
          </a:p>
          <a:p>
            <a:pPr marL="342900" indent="-342900">
              <a:spcAft>
                <a:spcPts val="600"/>
              </a:spcAft>
              <a:buNone/>
            </a:pPr>
            <a:r>
              <a:rPr lang="en-US" dirty="0" smtClean="0"/>
              <a:t>	In order to obtain the Module Completion certificate - please complete the section</a:t>
            </a:r>
            <a:r>
              <a:rPr lang="en-US" dirty="0" smtClean="0">
                <a:solidFill>
                  <a:srgbClr val="FF0000"/>
                </a:solidFill>
              </a:rPr>
              <a:t> Feedback Form for Receiving the Certificate</a:t>
            </a:r>
            <a:r>
              <a:rPr lang="en-US" dirty="0" smtClean="0"/>
              <a:t> at the end of this module</a:t>
            </a:r>
          </a:p>
          <a:p>
            <a:pPr marL="342900" indent="-342900">
              <a:buFont typeface="+mj-lt"/>
              <a:buAutoNum type="arabicPeriod"/>
            </a:pPr>
            <a:endParaRPr lang="en-US" dirty="0" smtClean="0"/>
          </a:p>
        </p:txBody>
      </p:sp>
      <p:sp>
        <p:nvSpPr>
          <p:cNvPr id="3" name="Titel 2"/>
          <p:cNvSpPr>
            <a:spLocks noGrp="1"/>
          </p:cNvSpPr>
          <p:nvPr>
            <p:ph type="title"/>
          </p:nvPr>
        </p:nvSpPr>
        <p:spPr/>
        <p:txBody>
          <a:bodyPr>
            <a:normAutofit/>
          </a:bodyPr>
          <a:lstStyle/>
          <a:p>
            <a:r>
              <a:rPr lang="en-US" noProof="0" dirty="0" smtClean="0"/>
              <a:t>Training goals</a:t>
            </a:r>
            <a:br>
              <a:rPr lang="en-US" noProof="0" dirty="0" smtClean="0"/>
            </a:br>
            <a:r>
              <a:rPr lang="en-US" b="0" dirty="0" smtClean="0">
                <a:solidFill>
                  <a:schemeClr val="tx1"/>
                </a:solidFill>
              </a:rPr>
              <a:t>AUTOSAR BSW – </a:t>
            </a:r>
            <a:r>
              <a:rPr lang="en-US" b="0" dirty="0" err="1" smtClean="0">
                <a:solidFill>
                  <a:schemeClr val="tx1"/>
                </a:solidFill>
              </a:rPr>
              <a:t>DiagStack</a:t>
            </a:r>
            <a:r>
              <a:rPr lang="en-US" b="0" dirty="0" smtClean="0">
                <a:solidFill>
                  <a:schemeClr val="tx1"/>
                </a:solidFill>
              </a:rPr>
              <a:t> 4.x</a:t>
            </a:r>
            <a:endParaRPr lang="en-US" b="0" noProof="0" dirty="0">
              <a:solidFill>
                <a:schemeClr val="tx1"/>
              </a:solidFill>
            </a:endParaRPr>
          </a:p>
        </p:txBody>
      </p:sp>
      <p:sp>
        <p:nvSpPr>
          <p:cNvPr id="4" name="Datumsplatzhalter 3"/>
          <p:cNvSpPr>
            <a:spLocks noGrp="1"/>
          </p:cNvSpPr>
          <p:nvPr>
            <p:ph type="dt" sz="half" idx="10"/>
          </p:nvPr>
        </p:nvSpPr>
        <p:spPr/>
        <p:txBody>
          <a:bodyPr/>
          <a:lstStyle/>
          <a:p>
            <a:fld id="{E92CA187-1AF4-49EE-887C-CEFA5117579D}" type="datetime3">
              <a:rPr lang="en-US" noProof="0" smtClean="0"/>
              <a:pPr/>
              <a:t>6 January 2016</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2</a:t>
            </a:fld>
            <a:endParaRPr lang="en-US" noProof="0"/>
          </a:p>
        </p:txBody>
      </p:sp>
      <p:sp>
        <p:nvSpPr>
          <p:cNvPr id="6" name="Fußzeilenplatzhalter 5"/>
          <p:cNvSpPr>
            <a:spLocks noGrp="1"/>
          </p:cNvSpPr>
          <p:nvPr>
            <p:ph type="ftr" sz="quarter" idx="12"/>
          </p:nvPr>
        </p:nvSpPr>
        <p:spPr/>
        <p:txBody>
          <a:bodyPr/>
          <a:lstStyle/>
          <a:p>
            <a:r>
              <a:rPr lang="en-US" noProof="0" dirty="0" smtClean="0"/>
              <a:t>Author, © Continental AG</a:t>
            </a:r>
            <a:endParaRPr lang="en-US" noProof="0" dirty="0"/>
          </a:p>
        </p:txBody>
      </p:sp>
    </p:spTree>
    <p:extLst>
      <p:ext uri="{BB962C8B-B14F-4D97-AF65-F5344CB8AC3E}">
        <p14:creationId xmlns="" xmlns:p14="http://schemas.microsoft.com/office/powerpoint/2010/main" val="254949451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525960" y="2132856"/>
            <a:ext cx="914400" cy="936104"/>
          </a:xfrm>
          <a:prstGeom prst="rect">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de-DE" sz="1600" dirty="0" smtClean="0">
                <a:solidFill>
                  <a:schemeClr val="bg2">
                    <a:lumMod val="10000"/>
                  </a:schemeClr>
                </a:solidFill>
              </a:rPr>
              <a:t>Data1</a:t>
            </a:r>
          </a:p>
        </p:txBody>
      </p:sp>
      <p:sp>
        <p:nvSpPr>
          <p:cNvPr id="4" name="Datumsplatzhalter 3"/>
          <p:cNvSpPr>
            <a:spLocks noGrp="1"/>
          </p:cNvSpPr>
          <p:nvPr>
            <p:ph type="dt" sz="half" idx="10"/>
          </p:nvPr>
        </p:nvSpPr>
        <p:spPr/>
        <p:txBody>
          <a:bodyPr/>
          <a:lstStyle/>
          <a:p>
            <a:fld id="{B7223074-4D72-465E-909D-7D1DBB514C91}" type="datetime3">
              <a:rPr lang="en-US" noProof="0" smtClean="0"/>
              <a:pPr/>
              <a:t>6 January 2016</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20</a:t>
            </a:fld>
            <a:endParaRPr lang="en-US" noProof="0"/>
          </a:p>
        </p:txBody>
      </p:sp>
      <p:sp>
        <p:nvSpPr>
          <p:cNvPr id="6" name="Fußzeilenplatzhalter 5"/>
          <p:cNvSpPr>
            <a:spLocks noGrp="1"/>
          </p:cNvSpPr>
          <p:nvPr>
            <p:ph type="ftr" sz="quarter" idx="12"/>
          </p:nvPr>
        </p:nvSpPr>
        <p:spPr/>
        <p:txBody>
          <a:bodyPr/>
          <a:lstStyle/>
          <a:p>
            <a:r>
              <a:rPr lang="en-US" noProof="0" dirty="0" smtClean="0"/>
              <a:t>Author, © Continental AG</a:t>
            </a:r>
            <a:endParaRPr lang="en-US" noProof="0" dirty="0"/>
          </a:p>
        </p:txBody>
      </p:sp>
      <p:sp>
        <p:nvSpPr>
          <p:cNvPr id="7" name="Inhaltsplatzhalter 1"/>
          <p:cNvSpPr>
            <a:spLocks noGrp="1"/>
          </p:cNvSpPr>
          <p:nvPr>
            <p:ph idx="1"/>
            <p:custDataLst>
              <p:tags r:id="rId2"/>
            </p:custDataLst>
          </p:nvPr>
        </p:nvSpPr>
        <p:spPr>
          <a:xfrm>
            <a:off x="611560" y="3284984"/>
            <a:ext cx="8353425" cy="1368152"/>
          </a:xfrm>
        </p:spPr>
        <p:txBody>
          <a:bodyPr>
            <a:normAutofit/>
          </a:bodyPr>
          <a:lstStyle/>
          <a:p>
            <a:pPr marL="177800" indent="-177800">
              <a:buClr>
                <a:srgbClr val="FFA500"/>
              </a:buClr>
              <a:buSzPts val="1600"/>
            </a:pPr>
            <a:r>
              <a:rPr lang="de-DE" dirty="0" smtClean="0"/>
              <a:t>UDS Message</a:t>
            </a:r>
          </a:p>
          <a:p>
            <a:pPr marL="541338" lvl="1">
              <a:buClr>
                <a:srgbClr val="FFA500"/>
              </a:buClr>
              <a:buSzPts val="1600"/>
              <a:buFont typeface="Wingdings" pitchFamily="2" charset="2"/>
              <a:buChar char="Ø"/>
            </a:pPr>
            <a:r>
              <a:rPr lang="en-US" dirty="0" smtClean="0"/>
              <a:t>If a Service supports sub  function, then contains Data1 a 7bit </a:t>
            </a:r>
            <a:r>
              <a:rPr lang="en-US" dirty="0" err="1" smtClean="0"/>
              <a:t>SubFunctionID</a:t>
            </a:r>
            <a:r>
              <a:rPr lang="en-US" dirty="0" smtClean="0"/>
              <a:t>. </a:t>
            </a:r>
          </a:p>
          <a:p>
            <a:pPr marL="541338" lvl="1">
              <a:buClr>
                <a:srgbClr val="FFA500"/>
              </a:buClr>
              <a:buSzPts val="1600"/>
              <a:buFont typeface="Wingdings" pitchFamily="2" charset="2"/>
              <a:buChar char="Ø"/>
            </a:pPr>
            <a:r>
              <a:rPr lang="en-US" dirty="0" smtClean="0"/>
              <a:t>The Bit 7 is used to signal suppression of Positive Response.</a:t>
            </a:r>
          </a:p>
        </p:txBody>
      </p:sp>
      <p:sp>
        <p:nvSpPr>
          <p:cNvPr id="8" name="Titel 2"/>
          <p:cNvSpPr>
            <a:spLocks noGrp="1"/>
          </p:cNvSpPr>
          <p:nvPr>
            <p:ph type="title"/>
          </p:nvPr>
        </p:nvSpPr>
        <p:spPr>
          <a:xfrm>
            <a:off x="395288" y="440878"/>
            <a:ext cx="8353425" cy="719137"/>
          </a:xfrm>
        </p:spPr>
        <p:txBody>
          <a:bodyPr/>
          <a:lstStyle/>
          <a:p>
            <a:r>
              <a:rPr lang="de-DE" dirty="0" err="1" smtClean="0"/>
              <a:t>Diag</a:t>
            </a:r>
            <a:r>
              <a:rPr lang="de-DE" dirty="0" smtClean="0"/>
              <a:t> </a:t>
            </a:r>
            <a:r>
              <a:rPr lang="de-DE" dirty="0" err="1" smtClean="0"/>
              <a:t>Overview</a:t>
            </a:r>
            <a:r>
              <a:rPr lang="de-DE" dirty="0" smtClean="0"/>
              <a:t/>
            </a:r>
            <a:br>
              <a:rPr lang="de-DE" dirty="0" smtClean="0"/>
            </a:br>
            <a:r>
              <a:rPr lang="de-DE" b="0" dirty="0" smtClean="0">
                <a:solidFill>
                  <a:schemeClr val="tx1"/>
                </a:solidFill>
              </a:rPr>
              <a:t>UDS Message</a:t>
            </a:r>
            <a:endParaRPr lang="de-DE" b="0" dirty="0">
              <a:solidFill>
                <a:schemeClr val="tx1"/>
              </a:solidFill>
            </a:endParaRPr>
          </a:p>
        </p:txBody>
      </p:sp>
      <p:grpSp>
        <p:nvGrpSpPr>
          <p:cNvPr id="12" name="Gruppieren 11"/>
          <p:cNvGrpSpPr/>
          <p:nvPr/>
        </p:nvGrpSpPr>
        <p:grpSpPr>
          <a:xfrm>
            <a:off x="611560" y="2132856"/>
            <a:ext cx="7776864" cy="936104"/>
            <a:chOff x="611560" y="1556792"/>
            <a:chExt cx="7776864" cy="936104"/>
          </a:xfrm>
        </p:grpSpPr>
        <p:sp>
          <p:nvSpPr>
            <p:cNvPr id="13" name="Rechteck 12"/>
            <p:cNvSpPr/>
            <p:nvPr/>
          </p:nvSpPr>
          <p:spPr>
            <a:xfrm>
              <a:off x="611560" y="1556792"/>
              <a:ext cx="914400" cy="936104"/>
            </a:xfrm>
            <a:prstGeom prst="rect">
              <a:avLst/>
            </a:prstGeom>
            <a:solidFill>
              <a:srgbClr val="B0B0B0"/>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DE" sz="1600" dirty="0" smtClean="0">
                  <a:solidFill>
                    <a:schemeClr val="bg2">
                      <a:lumMod val="10000"/>
                    </a:schemeClr>
                  </a:solidFill>
                </a:rPr>
                <a:t>Sid</a:t>
              </a:r>
            </a:p>
          </p:txBody>
        </p:sp>
        <p:sp>
          <p:nvSpPr>
            <p:cNvPr id="16" name="Rechteck 15"/>
            <p:cNvSpPr/>
            <p:nvPr/>
          </p:nvSpPr>
          <p:spPr>
            <a:xfrm>
              <a:off x="2440360" y="1556792"/>
              <a:ext cx="5948064" cy="936104"/>
            </a:xfrm>
            <a:prstGeom prst="rect">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DE" sz="1600" dirty="0" smtClean="0">
                  <a:solidFill>
                    <a:schemeClr val="bg2">
                      <a:lumMod val="10000"/>
                    </a:schemeClr>
                  </a:solidFill>
                </a:rPr>
                <a:t>Data2..n</a:t>
              </a:r>
            </a:p>
          </p:txBody>
        </p:sp>
        <p:sp>
          <p:nvSpPr>
            <p:cNvPr id="14" name="Rechteck 13"/>
            <p:cNvSpPr/>
            <p:nvPr/>
          </p:nvSpPr>
          <p:spPr>
            <a:xfrm>
              <a:off x="1525960" y="1556792"/>
              <a:ext cx="914400" cy="576064"/>
            </a:xfrm>
            <a:prstGeom prst="rect">
              <a:avLst/>
            </a:prstGeom>
            <a:solidFill>
              <a:schemeClr val="bg2">
                <a:lumMod val="90000"/>
                <a:alpha val="52000"/>
              </a:schemeClr>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DE" sz="1600" dirty="0" err="1" smtClean="0">
                  <a:solidFill>
                    <a:schemeClr val="bg2">
                      <a:lumMod val="10000"/>
                    </a:schemeClr>
                  </a:solidFill>
                </a:rPr>
                <a:t>SubFunctionID</a:t>
              </a:r>
              <a:endParaRPr lang="de-DE" sz="1600" dirty="0" smtClean="0">
                <a:solidFill>
                  <a:schemeClr val="bg2">
                    <a:lumMod val="10000"/>
                  </a:schemeClr>
                </a:solidFill>
              </a:endParaRPr>
            </a:p>
          </p:txBody>
        </p:sp>
      </p:gr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B7223074-4D72-465E-909D-7D1DBB514C91}" type="datetime3">
              <a:rPr lang="en-US" noProof="0" smtClean="0"/>
              <a:pPr/>
              <a:t>6 January 2016</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21</a:t>
            </a:fld>
            <a:endParaRPr lang="en-US" noProof="0"/>
          </a:p>
        </p:txBody>
      </p:sp>
      <p:sp>
        <p:nvSpPr>
          <p:cNvPr id="6" name="Fußzeilenplatzhalter 5"/>
          <p:cNvSpPr>
            <a:spLocks noGrp="1"/>
          </p:cNvSpPr>
          <p:nvPr>
            <p:ph type="ftr" sz="quarter" idx="12"/>
          </p:nvPr>
        </p:nvSpPr>
        <p:spPr/>
        <p:txBody>
          <a:bodyPr/>
          <a:lstStyle/>
          <a:p>
            <a:r>
              <a:rPr lang="en-US" noProof="0" smtClean="0"/>
              <a:t>Author, © Continental AG</a:t>
            </a:r>
            <a:endParaRPr lang="en-US" noProof="0"/>
          </a:p>
        </p:txBody>
      </p:sp>
      <p:sp>
        <p:nvSpPr>
          <p:cNvPr id="7" name="Titel 2"/>
          <p:cNvSpPr>
            <a:spLocks noGrp="1"/>
          </p:cNvSpPr>
          <p:nvPr>
            <p:ph type="title"/>
          </p:nvPr>
        </p:nvSpPr>
        <p:spPr>
          <a:xfrm>
            <a:off x="395288" y="314431"/>
            <a:ext cx="8353425" cy="719137"/>
          </a:xfrm>
        </p:spPr>
        <p:txBody>
          <a:bodyPr>
            <a:normAutofit/>
          </a:bodyPr>
          <a:lstStyle/>
          <a:p>
            <a:r>
              <a:rPr lang="de-DE" dirty="0" smtClean="0"/>
              <a:t>Message Flow</a:t>
            </a:r>
            <a:br>
              <a:rPr lang="de-DE" dirty="0" smtClean="0"/>
            </a:br>
            <a:r>
              <a:rPr lang="en-US" b="0" dirty="0" smtClean="0">
                <a:solidFill>
                  <a:schemeClr val="tx1"/>
                </a:solidFill>
              </a:rPr>
              <a:t>Example</a:t>
            </a:r>
            <a:r>
              <a:rPr lang="de-DE" b="0" dirty="0" smtClean="0">
                <a:solidFill>
                  <a:schemeClr val="tx1"/>
                </a:solidFill>
              </a:rPr>
              <a:t> UDS </a:t>
            </a:r>
            <a:endParaRPr lang="de-DE" b="0" dirty="0">
              <a:solidFill>
                <a:schemeClr val="tx1"/>
              </a:solidFill>
            </a:endParaRPr>
          </a:p>
        </p:txBody>
      </p:sp>
      <p:grpSp>
        <p:nvGrpSpPr>
          <p:cNvPr id="19" name="Gruppieren 18"/>
          <p:cNvGrpSpPr/>
          <p:nvPr/>
        </p:nvGrpSpPr>
        <p:grpSpPr>
          <a:xfrm>
            <a:off x="611560" y="1225880"/>
            <a:ext cx="8020296" cy="2604829"/>
            <a:chOff x="611560" y="1208311"/>
            <a:chExt cx="8020296" cy="2604829"/>
          </a:xfrm>
        </p:grpSpPr>
        <p:grpSp>
          <p:nvGrpSpPr>
            <p:cNvPr id="20" name="Gruppieren 6"/>
            <p:cNvGrpSpPr/>
            <p:nvPr/>
          </p:nvGrpSpPr>
          <p:grpSpPr>
            <a:xfrm>
              <a:off x="2915816" y="1208311"/>
              <a:ext cx="5716040" cy="1354163"/>
              <a:chOff x="1197522" y="3779748"/>
              <a:chExt cx="6144529" cy="1695990"/>
            </a:xfrm>
          </p:grpSpPr>
          <p:cxnSp>
            <p:nvCxnSpPr>
              <p:cNvPr id="24" name="Gerade Verbindung 23"/>
              <p:cNvCxnSpPr/>
              <p:nvPr/>
            </p:nvCxnSpPr>
            <p:spPr>
              <a:xfrm>
                <a:off x="1907704" y="4149080"/>
                <a:ext cx="0" cy="132665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6732240" y="4149080"/>
                <a:ext cx="0" cy="132665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feld 25"/>
              <p:cNvSpPr txBox="1"/>
              <p:nvPr/>
            </p:nvSpPr>
            <p:spPr>
              <a:xfrm>
                <a:off x="1197522" y="3779748"/>
                <a:ext cx="1420364" cy="462561"/>
              </a:xfrm>
              <a:prstGeom prst="rect">
                <a:avLst/>
              </a:prstGeom>
              <a:noFill/>
            </p:spPr>
            <p:txBody>
              <a:bodyPr wrap="square" rtlCol="0">
                <a:spAutoFit/>
              </a:bodyPr>
              <a:lstStyle/>
              <a:p>
                <a:pPr algn="ctr"/>
                <a:r>
                  <a:rPr lang="de-DE" dirty="0" smtClean="0"/>
                  <a:t>Tester</a:t>
                </a:r>
              </a:p>
            </p:txBody>
          </p:sp>
          <p:sp>
            <p:nvSpPr>
              <p:cNvPr id="27" name="Textfeld 26"/>
              <p:cNvSpPr txBox="1"/>
              <p:nvPr/>
            </p:nvSpPr>
            <p:spPr>
              <a:xfrm>
                <a:off x="6122428" y="3779748"/>
                <a:ext cx="1219623" cy="462561"/>
              </a:xfrm>
              <a:prstGeom prst="rect">
                <a:avLst/>
              </a:prstGeom>
              <a:noFill/>
            </p:spPr>
            <p:txBody>
              <a:bodyPr wrap="square" rtlCol="0">
                <a:spAutoFit/>
              </a:bodyPr>
              <a:lstStyle/>
              <a:p>
                <a:pPr algn="ctr"/>
                <a:r>
                  <a:rPr lang="de-DE" dirty="0" smtClean="0"/>
                  <a:t>ECU</a:t>
                </a:r>
              </a:p>
            </p:txBody>
          </p:sp>
          <p:cxnSp>
            <p:nvCxnSpPr>
              <p:cNvPr id="28" name="Gerade Verbindung mit Pfeil 27"/>
              <p:cNvCxnSpPr/>
              <p:nvPr/>
            </p:nvCxnSpPr>
            <p:spPr>
              <a:xfrm>
                <a:off x="1907704" y="4365104"/>
                <a:ext cx="4824536" cy="144016"/>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feld 28"/>
              <p:cNvSpPr txBox="1"/>
              <p:nvPr/>
            </p:nvSpPr>
            <p:spPr>
              <a:xfrm>
                <a:off x="3091919" y="3995772"/>
                <a:ext cx="2878651" cy="369332"/>
              </a:xfrm>
              <a:prstGeom prst="rect">
                <a:avLst/>
              </a:prstGeom>
              <a:noFill/>
            </p:spPr>
            <p:txBody>
              <a:bodyPr wrap="square" rtlCol="0">
                <a:spAutoFit/>
              </a:bodyPr>
              <a:lstStyle/>
              <a:p>
                <a:r>
                  <a:rPr lang="de-DE" dirty="0" smtClean="0"/>
                  <a:t>DiagRequest</a:t>
                </a:r>
                <a:endParaRPr lang="de-DE" dirty="0"/>
              </a:p>
            </p:txBody>
          </p:sp>
          <p:cxnSp>
            <p:nvCxnSpPr>
              <p:cNvPr id="30" name="Gerade Verbindung mit Pfeil 29"/>
              <p:cNvCxnSpPr/>
              <p:nvPr/>
            </p:nvCxnSpPr>
            <p:spPr>
              <a:xfrm flipH="1">
                <a:off x="1907704" y="4653136"/>
                <a:ext cx="4824536" cy="36004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feld 14"/>
              <p:cNvSpPr txBox="1"/>
              <p:nvPr/>
            </p:nvSpPr>
            <p:spPr>
              <a:xfrm>
                <a:off x="3091921" y="5013177"/>
                <a:ext cx="2878651" cy="462561"/>
              </a:xfrm>
              <a:prstGeom prst="rect">
                <a:avLst/>
              </a:prstGeom>
              <a:noFill/>
            </p:spPr>
            <p:txBody>
              <a:bodyPr wrap="square" rtlCol="0">
                <a:spAutoFit/>
              </a:bodyPr>
              <a:lstStyle/>
              <a:p>
                <a:r>
                  <a:rPr lang="de-DE" dirty="0" err="1" smtClean="0"/>
                  <a:t>Diag</a:t>
                </a:r>
                <a:r>
                  <a:rPr lang="de-DE" dirty="0" smtClean="0"/>
                  <a:t> pos. Response</a:t>
                </a:r>
                <a:endParaRPr lang="de-DE" dirty="0"/>
              </a:p>
            </p:txBody>
          </p:sp>
        </p:grpSp>
        <p:grpSp>
          <p:nvGrpSpPr>
            <p:cNvPr id="21" name="Gruppieren 42"/>
            <p:cNvGrpSpPr/>
            <p:nvPr/>
          </p:nvGrpSpPr>
          <p:grpSpPr>
            <a:xfrm>
              <a:off x="611560" y="1557285"/>
              <a:ext cx="7560840" cy="2255855"/>
              <a:chOff x="611560" y="1557285"/>
              <a:chExt cx="7560840" cy="2255855"/>
            </a:xfrm>
          </p:grpSpPr>
          <p:sp>
            <p:nvSpPr>
              <p:cNvPr id="22" name="Textfeld 15"/>
              <p:cNvSpPr txBox="1"/>
              <p:nvPr/>
            </p:nvSpPr>
            <p:spPr>
              <a:xfrm>
                <a:off x="611560" y="1557285"/>
                <a:ext cx="2844316" cy="923330"/>
              </a:xfrm>
              <a:prstGeom prst="rect">
                <a:avLst/>
              </a:prstGeom>
              <a:noFill/>
            </p:spPr>
            <p:txBody>
              <a:bodyPr wrap="square" rtlCol="0">
                <a:spAutoFit/>
              </a:bodyPr>
              <a:lstStyle/>
              <a:p>
                <a:r>
                  <a:rPr lang="de-DE" dirty="0" smtClean="0"/>
                  <a:t>Positive Response:</a:t>
                </a:r>
              </a:p>
              <a:p>
                <a:r>
                  <a:rPr lang="de-DE" dirty="0" smtClean="0"/>
                  <a:t>SID + 0x40</a:t>
                </a:r>
              </a:p>
              <a:p>
                <a:r>
                  <a:rPr lang="de-DE" dirty="0" smtClean="0"/>
                  <a:t>e.g. 0x10 </a:t>
                </a:r>
                <a:r>
                  <a:rPr lang="de-DE" dirty="0" smtClean="0">
                    <a:sym typeface="Wingdings" pitchFamily="2" charset="2"/>
                  </a:rPr>
                  <a:t> 0x50</a:t>
                </a:r>
              </a:p>
            </p:txBody>
          </p:sp>
          <p:sp>
            <p:nvSpPr>
              <p:cNvPr id="23" name="Textfeld 22"/>
              <p:cNvSpPr txBox="1"/>
              <p:nvPr/>
            </p:nvSpPr>
            <p:spPr>
              <a:xfrm>
                <a:off x="611560" y="2612811"/>
                <a:ext cx="7560840" cy="1200329"/>
              </a:xfrm>
              <a:prstGeom prst="rect">
                <a:avLst/>
              </a:prstGeom>
              <a:noFill/>
            </p:spPr>
            <p:txBody>
              <a:bodyPr wrap="square" rtlCol="0">
                <a:spAutoFit/>
              </a:bodyPr>
              <a:lstStyle/>
              <a:p>
                <a:r>
                  <a:rPr lang="en-US" dirty="0" smtClean="0"/>
                  <a:t>For some functions the positive response could be suppressed:</a:t>
                </a:r>
              </a:p>
              <a:p>
                <a:r>
                  <a:rPr lang="en-US" dirty="0" smtClean="0"/>
                  <a:t>MSB of the sub function byte is set. </a:t>
                </a:r>
              </a:p>
              <a:p>
                <a:r>
                  <a:rPr lang="en-US" sz="1200" dirty="0" smtClean="0"/>
                  <a:t>e.g. TesterPresent</a:t>
                </a:r>
              </a:p>
              <a:p>
                <a:r>
                  <a:rPr lang="en-US" sz="1200" dirty="0" smtClean="0"/>
                  <a:t>0x3E 0x00 </a:t>
                </a:r>
                <a:r>
                  <a:rPr lang="en-US" sz="1200" dirty="0" smtClean="0">
                    <a:sym typeface="Wingdings" pitchFamily="2" charset="2"/>
                  </a:rPr>
                  <a:t> positive response expected  response code 0x7E 0x00</a:t>
                </a:r>
              </a:p>
              <a:p>
                <a:r>
                  <a:rPr lang="en-US" sz="1200" dirty="0" smtClean="0">
                    <a:sym typeface="Wingdings" pitchFamily="2" charset="2"/>
                  </a:rPr>
                  <a:t>0x3E 0x80  positive response suppressed</a:t>
                </a:r>
                <a:endParaRPr lang="en-US" sz="1200" dirty="0"/>
              </a:p>
            </p:txBody>
          </p:sp>
        </p:grpSp>
      </p:grpSp>
      <p:sp>
        <p:nvSpPr>
          <p:cNvPr id="32" name="Textfeld 31"/>
          <p:cNvSpPr txBox="1"/>
          <p:nvPr/>
        </p:nvSpPr>
        <p:spPr>
          <a:xfrm>
            <a:off x="395288" y="5679395"/>
            <a:ext cx="4248472" cy="307777"/>
          </a:xfrm>
          <a:prstGeom prst="rect">
            <a:avLst/>
          </a:prstGeom>
          <a:noFill/>
        </p:spPr>
        <p:txBody>
          <a:bodyPr wrap="square" rtlCol="0">
            <a:spAutoFit/>
          </a:bodyPr>
          <a:lstStyle/>
          <a:p>
            <a:r>
              <a:rPr lang="en-US" sz="1400" dirty="0" smtClean="0"/>
              <a:t>Note: OBD and J1939 work with a similar principle</a:t>
            </a:r>
            <a:endParaRPr lang="en-US" sz="1400" dirty="0"/>
          </a:p>
        </p:txBody>
      </p:sp>
      <p:grpSp>
        <p:nvGrpSpPr>
          <p:cNvPr id="34" name="Gruppieren 33"/>
          <p:cNvGrpSpPr/>
          <p:nvPr/>
        </p:nvGrpSpPr>
        <p:grpSpPr>
          <a:xfrm>
            <a:off x="395288" y="4091061"/>
            <a:ext cx="8236568" cy="1354164"/>
            <a:chOff x="395288" y="4091061"/>
            <a:chExt cx="8236568" cy="1354164"/>
          </a:xfrm>
        </p:grpSpPr>
        <p:grpSp>
          <p:nvGrpSpPr>
            <p:cNvPr id="8" name="Gruppieren 7"/>
            <p:cNvGrpSpPr/>
            <p:nvPr/>
          </p:nvGrpSpPr>
          <p:grpSpPr>
            <a:xfrm>
              <a:off x="395288" y="4091061"/>
              <a:ext cx="8236568" cy="1354164"/>
              <a:chOff x="395288" y="4437112"/>
              <a:chExt cx="8236568" cy="1354164"/>
            </a:xfrm>
          </p:grpSpPr>
          <p:grpSp>
            <p:nvGrpSpPr>
              <p:cNvPr id="9" name="Gruppieren 16"/>
              <p:cNvGrpSpPr/>
              <p:nvPr/>
            </p:nvGrpSpPr>
            <p:grpSpPr>
              <a:xfrm>
                <a:off x="2915816" y="4437112"/>
                <a:ext cx="5716040" cy="1354164"/>
                <a:chOff x="1197522" y="3779748"/>
                <a:chExt cx="6144529" cy="1695991"/>
              </a:xfrm>
            </p:grpSpPr>
            <p:cxnSp>
              <p:nvCxnSpPr>
                <p:cNvPr id="11" name="Gerade Verbindung 10"/>
                <p:cNvCxnSpPr/>
                <p:nvPr/>
              </p:nvCxnSpPr>
              <p:spPr>
                <a:xfrm>
                  <a:off x="1907704" y="4149080"/>
                  <a:ext cx="0" cy="132665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p:nvCxnSpPr>
              <p:spPr>
                <a:xfrm>
                  <a:off x="6732240" y="4149080"/>
                  <a:ext cx="0" cy="132665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1197522" y="3779748"/>
                  <a:ext cx="1420364" cy="462561"/>
                </a:xfrm>
                <a:prstGeom prst="rect">
                  <a:avLst/>
                </a:prstGeom>
                <a:noFill/>
              </p:spPr>
              <p:txBody>
                <a:bodyPr wrap="square" rtlCol="0">
                  <a:spAutoFit/>
                </a:bodyPr>
                <a:lstStyle/>
                <a:p>
                  <a:pPr algn="ctr"/>
                  <a:r>
                    <a:rPr lang="de-DE" dirty="0" smtClean="0"/>
                    <a:t>Tester</a:t>
                  </a:r>
                </a:p>
              </p:txBody>
            </p:sp>
            <p:sp>
              <p:nvSpPr>
                <p:cNvPr id="14" name="Textfeld 13"/>
                <p:cNvSpPr txBox="1"/>
                <p:nvPr/>
              </p:nvSpPr>
              <p:spPr>
                <a:xfrm>
                  <a:off x="6122428" y="3779748"/>
                  <a:ext cx="1219623" cy="462561"/>
                </a:xfrm>
                <a:prstGeom prst="rect">
                  <a:avLst/>
                </a:prstGeom>
                <a:noFill/>
              </p:spPr>
              <p:txBody>
                <a:bodyPr wrap="square" rtlCol="0">
                  <a:spAutoFit/>
                </a:bodyPr>
                <a:lstStyle/>
                <a:p>
                  <a:pPr algn="ctr"/>
                  <a:r>
                    <a:rPr lang="de-DE" dirty="0" smtClean="0"/>
                    <a:t>ECU</a:t>
                  </a:r>
                </a:p>
              </p:txBody>
            </p:sp>
            <p:cxnSp>
              <p:nvCxnSpPr>
                <p:cNvPr id="15" name="Gerade Verbindung mit Pfeil 14"/>
                <p:cNvCxnSpPr/>
                <p:nvPr/>
              </p:nvCxnSpPr>
              <p:spPr>
                <a:xfrm>
                  <a:off x="1907704" y="4365104"/>
                  <a:ext cx="4824536" cy="144016"/>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2617886" y="3995772"/>
                  <a:ext cx="3352684" cy="462561"/>
                </a:xfrm>
                <a:prstGeom prst="rect">
                  <a:avLst/>
                </a:prstGeom>
                <a:noFill/>
              </p:spPr>
              <p:txBody>
                <a:bodyPr wrap="square" rtlCol="0">
                  <a:spAutoFit/>
                </a:bodyPr>
                <a:lstStyle/>
                <a:p>
                  <a:r>
                    <a:rPr lang="de-DE" dirty="0" err="1" smtClean="0"/>
                    <a:t>DiagRequest</a:t>
                  </a:r>
                  <a:r>
                    <a:rPr lang="de-DE" dirty="0" smtClean="0"/>
                    <a:t> </a:t>
                  </a:r>
                  <a:r>
                    <a:rPr lang="de-DE" sz="1200" dirty="0" smtClean="0"/>
                    <a:t>(0x10 0x30)</a:t>
                  </a:r>
                  <a:endParaRPr lang="de-DE" sz="1200" dirty="0"/>
                </a:p>
              </p:txBody>
            </p:sp>
            <p:cxnSp>
              <p:nvCxnSpPr>
                <p:cNvPr id="17" name="Gerade Verbindung mit Pfeil 16"/>
                <p:cNvCxnSpPr/>
                <p:nvPr/>
              </p:nvCxnSpPr>
              <p:spPr>
                <a:xfrm flipH="1">
                  <a:off x="1907704" y="4653136"/>
                  <a:ext cx="4824536" cy="36004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2617887" y="5013178"/>
                  <a:ext cx="3352686" cy="462561"/>
                </a:xfrm>
                <a:prstGeom prst="rect">
                  <a:avLst/>
                </a:prstGeom>
                <a:noFill/>
              </p:spPr>
              <p:txBody>
                <a:bodyPr wrap="square" rtlCol="0">
                  <a:spAutoFit/>
                </a:bodyPr>
                <a:lstStyle/>
                <a:p>
                  <a:r>
                    <a:rPr lang="de-DE" dirty="0" smtClean="0"/>
                    <a:t>Neg. Response </a:t>
                  </a:r>
                  <a:r>
                    <a:rPr lang="de-DE" sz="1200" dirty="0" smtClean="0"/>
                    <a:t>( 0x7F 0x10 0x12)</a:t>
                  </a:r>
                  <a:endParaRPr lang="de-DE" sz="1200" dirty="0"/>
                </a:p>
              </p:txBody>
            </p:sp>
          </p:grpSp>
          <p:sp>
            <p:nvSpPr>
              <p:cNvPr id="10" name="Textfeld 9"/>
              <p:cNvSpPr txBox="1"/>
              <p:nvPr/>
            </p:nvSpPr>
            <p:spPr>
              <a:xfrm>
                <a:off x="395288" y="4488138"/>
                <a:ext cx="3841844" cy="646331"/>
              </a:xfrm>
              <a:prstGeom prst="rect">
                <a:avLst/>
              </a:prstGeom>
              <a:noFill/>
            </p:spPr>
            <p:txBody>
              <a:bodyPr wrap="square" rtlCol="0">
                <a:spAutoFit/>
              </a:bodyPr>
              <a:lstStyle/>
              <a:p>
                <a:r>
                  <a:rPr lang="de-DE" dirty="0" smtClean="0"/>
                  <a:t>Negative Response:</a:t>
                </a:r>
              </a:p>
              <a:p>
                <a:r>
                  <a:rPr lang="de-DE" dirty="0" smtClean="0"/>
                  <a:t>0x7F, RSID </a:t>
                </a:r>
                <a:r>
                  <a:rPr lang="de-DE" dirty="0" err="1" smtClean="0"/>
                  <a:t>NegResponseCode</a:t>
                </a:r>
                <a:endParaRPr lang="de-DE" dirty="0" smtClean="0"/>
              </a:p>
            </p:txBody>
          </p:sp>
        </p:grpSp>
        <p:sp>
          <p:nvSpPr>
            <p:cNvPr id="33" name="Textfeld 32"/>
            <p:cNvSpPr txBox="1"/>
            <p:nvPr/>
          </p:nvSpPr>
          <p:spPr>
            <a:xfrm>
              <a:off x="395536" y="4798893"/>
              <a:ext cx="2844316" cy="646331"/>
            </a:xfrm>
            <a:prstGeom prst="rect">
              <a:avLst/>
            </a:prstGeom>
            <a:noFill/>
          </p:spPr>
          <p:txBody>
            <a:bodyPr wrap="square" rtlCol="0">
              <a:spAutoFit/>
            </a:bodyPr>
            <a:lstStyle/>
            <a:p>
              <a:r>
                <a:rPr lang="de-DE" sz="1200" dirty="0" smtClean="0">
                  <a:sym typeface="Wingdings" pitchFamily="2" charset="2"/>
                </a:rPr>
                <a:t>e.g. </a:t>
              </a:r>
              <a:r>
                <a:rPr lang="de-DE" sz="1200" dirty="0" err="1" smtClean="0">
                  <a:sym typeface="Wingdings" pitchFamily="2" charset="2"/>
                </a:rPr>
                <a:t>SessionControl</a:t>
              </a:r>
              <a:endParaRPr lang="en-US" sz="1200" dirty="0" smtClean="0">
                <a:sym typeface="Wingdings" pitchFamily="2" charset="2"/>
              </a:endParaRPr>
            </a:p>
            <a:p>
              <a:r>
                <a:rPr lang="en-US" sz="1200" dirty="0" smtClean="0">
                  <a:sym typeface="Wingdings" pitchFamily="2" charset="2"/>
                </a:rPr>
                <a:t>0x10 0x30  0x7F 0x10 0x12 (</a:t>
              </a:r>
              <a:r>
                <a:rPr lang="en-US" sz="1200" dirty="0" err="1" smtClean="0">
                  <a:sym typeface="Wingdings" pitchFamily="2" charset="2"/>
                </a:rPr>
                <a:t>Subfunction</a:t>
              </a:r>
              <a:r>
                <a:rPr lang="en-US" sz="1200" dirty="0" smtClean="0">
                  <a:sym typeface="Wingdings" pitchFamily="2" charset="2"/>
                </a:rPr>
                <a:t> not supported)</a:t>
              </a:r>
              <a:endParaRPr lang="de-DE" sz="1200" dirty="0" smtClean="0">
                <a:sym typeface="Wingdings" pitchFamily="2" charset="2"/>
              </a:endParaRPr>
            </a:p>
          </p:txBody>
        </p:sp>
      </p:gr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noProof="0" smtClean="0"/>
              <a:t>for your attention!</a:t>
            </a:r>
            <a:endParaRPr lang="en-US" noProof="0"/>
          </a:p>
        </p:txBody>
      </p:sp>
      <p:sp>
        <p:nvSpPr>
          <p:cNvPr id="3" name="Titel 2"/>
          <p:cNvSpPr>
            <a:spLocks noGrp="1"/>
          </p:cNvSpPr>
          <p:nvPr>
            <p:ph type="title"/>
          </p:nvPr>
        </p:nvSpPr>
        <p:spPr/>
        <p:txBody>
          <a:bodyPr/>
          <a:lstStyle/>
          <a:p>
            <a:r>
              <a:rPr lang="en-US" noProof="0" smtClean="0"/>
              <a:t>Thank you</a:t>
            </a:r>
            <a:endParaRPr lang="en-US" noProof="0"/>
          </a:p>
        </p:txBody>
      </p:sp>
      <p:sp>
        <p:nvSpPr>
          <p:cNvPr id="4" name="Datumsplatzhalter 3"/>
          <p:cNvSpPr>
            <a:spLocks noGrp="1"/>
          </p:cNvSpPr>
          <p:nvPr>
            <p:ph type="dt" sz="half" idx="10"/>
          </p:nvPr>
        </p:nvSpPr>
        <p:spPr/>
        <p:txBody>
          <a:bodyPr/>
          <a:lstStyle/>
          <a:p>
            <a:fld id="{5339918A-79E8-481B-BAFC-18CB17D81356}" type="datetime3">
              <a:rPr lang="en-US" smtClean="0"/>
              <a:pPr/>
              <a:t>6 January 2016</a:t>
            </a:fld>
            <a:endParaRPr lang="en-US"/>
          </a:p>
        </p:txBody>
      </p:sp>
      <p:sp>
        <p:nvSpPr>
          <p:cNvPr id="5" name="Foliennummernplatzhalter 4"/>
          <p:cNvSpPr>
            <a:spLocks noGrp="1"/>
          </p:cNvSpPr>
          <p:nvPr>
            <p:ph type="sldNum" sz="quarter" idx="11"/>
          </p:nvPr>
        </p:nvSpPr>
        <p:spPr/>
        <p:txBody>
          <a:bodyPr/>
          <a:lstStyle/>
          <a:p>
            <a:fld id="{ADA48181-2C78-49CB-8C52-912A07842C2E}" type="slidenum">
              <a:rPr lang="en-US" smtClean="0"/>
              <a:pPr/>
              <a:t>22</a:t>
            </a:fld>
            <a:endParaRPr lang="en-US"/>
          </a:p>
        </p:txBody>
      </p:sp>
      <p:sp>
        <p:nvSpPr>
          <p:cNvPr id="6" name="Fußzeilenplatzhalter 5"/>
          <p:cNvSpPr>
            <a:spLocks noGrp="1"/>
          </p:cNvSpPr>
          <p:nvPr>
            <p:ph type="ftr" sz="quarter" idx="12"/>
          </p:nvPr>
        </p:nvSpPr>
        <p:spPr/>
        <p:txBody>
          <a:bodyPr/>
          <a:lstStyle/>
          <a:p>
            <a:r>
              <a:rPr lang="en-US" smtClean="0"/>
              <a:t>Author, © Continental AG</a:t>
            </a:r>
            <a:endParaRPr lang="en-US"/>
          </a:p>
        </p:txBody>
      </p:sp>
      <p:grpSp>
        <p:nvGrpSpPr>
          <p:cNvPr id="7" name="Group 40"/>
          <p:cNvGrpSpPr>
            <a:grpSpLocks noChangeAspect="1"/>
          </p:cNvGrpSpPr>
          <p:nvPr>
            <p:custDataLst>
              <p:tags r:id="rId1"/>
            </p:custDataLst>
          </p:nvPr>
        </p:nvGrpSpPr>
        <p:grpSpPr bwMode="auto">
          <a:xfrm>
            <a:off x="2903260" y="1196752"/>
            <a:ext cx="5382748" cy="3600400"/>
            <a:chOff x="3360" y="29"/>
            <a:chExt cx="1356" cy="907"/>
          </a:xfrm>
        </p:grpSpPr>
        <p:sp>
          <p:nvSpPr>
            <p:cNvPr id="8" name="Freeform 41"/>
            <p:cNvSpPr>
              <a:spLocks/>
            </p:cNvSpPr>
            <p:nvPr/>
          </p:nvSpPr>
          <p:spPr bwMode="auto">
            <a:xfrm>
              <a:off x="3385" y="54"/>
              <a:ext cx="1306" cy="857"/>
            </a:xfrm>
            <a:custGeom>
              <a:avLst/>
              <a:gdLst/>
              <a:ahLst/>
              <a:cxnLst>
                <a:cxn ang="0">
                  <a:pos x="316" y="0"/>
                </a:cxn>
                <a:cxn ang="0">
                  <a:pos x="460" y="102"/>
                </a:cxn>
                <a:cxn ang="0">
                  <a:pos x="467" y="102"/>
                </a:cxn>
                <a:cxn ang="0">
                  <a:pos x="628" y="214"/>
                </a:cxn>
                <a:cxn ang="0">
                  <a:pos x="467" y="326"/>
                </a:cxn>
                <a:cxn ang="0">
                  <a:pos x="450" y="324"/>
                </a:cxn>
                <a:cxn ang="0">
                  <a:pos x="286" y="412"/>
                </a:cxn>
                <a:cxn ang="0">
                  <a:pos x="127" y="335"/>
                </a:cxn>
                <a:cxn ang="0">
                  <a:pos x="0" y="198"/>
                </a:cxn>
                <a:cxn ang="0">
                  <a:pos x="147" y="59"/>
                </a:cxn>
                <a:cxn ang="0">
                  <a:pos x="188" y="65"/>
                </a:cxn>
                <a:cxn ang="0">
                  <a:pos x="316" y="0"/>
                </a:cxn>
              </a:cxnLst>
              <a:rect l="0" t="0" r="r" b="b"/>
              <a:pathLst>
                <a:path w="628" h="412">
                  <a:moveTo>
                    <a:pt x="316" y="0"/>
                  </a:moveTo>
                  <a:cubicBezTo>
                    <a:pt x="387" y="0"/>
                    <a:pt x="447" y="44"/>
                    <a:pt x="460" y="102"/>
                  </a:cubicBezTo>
                  <a:cubicBezTo>
                    <a:pt x="462" y="102"/>
                    <a:pt x="465" y="102"/>
                    <a:pt x="467" y="102"/>
                  </a:cubicBezTo>
                  <a:cubicBezTo>
                    <a:pt x="556" y="102"/>
                    <a:pt x="628" y="152"/>
                    <a:pt x="628" y="214"/>
                  </a:cubicBezTo>
                  <a:cubicBezTo>
                    <a:pt x="628" y="276"/>
                    <a:pt x="556" y="326"/>
                    <a:pt x="467" y="326"/>
                  </a:cubicBezTo>
                  <a:cubicBezTo>
                    <a:pt x="450" y="324"/>
                    <a:pt x="450" y="324"/>
                    <a:pt x="450" y="324"/>
                  </a:cubicBezTo>
                  <a:cubicBezTo>
                    <a:pt x="428" y="376"/>
                    <a:pt x="363" y="412"/>
                    <a:pt x="286" y="412"/>
                  </a:cubicBezTo>
                  <a:cubicBezTo>
                    <a:pt x="214" y="412"/>
                    <a:pt x="153" y="381"/>
                    <a:pt x="127" y="335"/>
                  </a:cubicBezTo>
                  <a:cubicBezTo>
                    <a:pt x="55" y="327"/>
                    <a:pt x="0" y="268"/>
                    <a:pt x="0" y="198"/>
                  </a:cubicBezTo>
                  <a:cubicBezTo>
                    <a:pt x="0" y="121"/>
                    <a:pt x="66" y="59"/>
                    <a:pt x="147" y="59"/>
                  </a:cubicBezTo>
                  <a:cubicBezTo>
                    <a:pt x="161" y="59"/>
                    <a:pt x="175" y="61"/>
                    <a:pt x="188" y="65"/>
                  </a:cubicBezTo>
                  <a:cubicBezTo>
                    <a:pt x="213" y="26"/>
                    <a:pt x="261" y="0"/>
                    <a:pt x="316" y="0"/>
                  </a:cubicBezTo>
                  <a:close/>
                </a:path>
              </a:pathLst>
            </a:custGeom>
            <a:solidFill>
              <a:schemeClr val="bg1">
                <a:lumMod val="85000"/>
              </a:schemeClr>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en-US" sz="1400"/>
            </a:p>
          </p:txBody>
        </p:sp>
        <p:sp>
          <p:nvSpPr>
            <p:cNvPr id="9" name="Freeform 42"/>
            <p:cNvSpPr>
              <a:spLocks noEditPoints="1"/>
            </p:cNvSpPr>
            <p:nvPr/>
          </p:nvSpPr>
          <p:spPr bwMode="auto">
            <a:xfrm>
              <a:off x="3360" y="29"/>
              <a:ext cx="1356" cy="907"/>
            </a:xfrm>
            <a:custGeom>
              <a:avLst/>
              <a:gdLst/>
              <a:ahLst/>
              <a:cxnLst>
                <a:cxn ang="0">
                  <a:pos x="298" y="436"/>
                </a:cxn>
                <a:cxn ang="0">
                  <a:pos x="132" y="358"/>
                </a:cxn>
                <a:cxn ang="0">
                  <a:pos x="0" y="210"/>
                </a:cxn>
                <a:cxn ang="0">
                  <a:pos x="159" y="59"/>
                </a:cxn>
                <a:cxn ang="0">
                  <a:pos x="195" y="63"/>
                </a:cxn>
                <a:cxn ang="0">
                  <a:pos x="328" y="0"/>
                </a:cxn>
                <a:cxn ang="0">
                  <a:pos x="481" y="102"/>
                </a:cxn>
                <a:cxn ang="0">
                  <a:pos x="652" y="226"/>
                </a:cxn>
                <a:cxn ang="0">
                  <a:pos x="479" y="350"/>
                </a:cxn>
                <a:cxn ang="0">
                  <a:pos x="478" y="350"/>
                </a:cxn>
                <a:cxn ang="0">
                  <a:pos x="469" y="349"/>
                </a:cxn>
                <a:cxn ang="0">
                  <a:pos x="298" y="436"/>
                </a:cxn>
                <a:cxn ang="0">
                  <a:pos x="159" y="83"/>
                </a:cxn>
                <a:cxn ang="0">
                  <a:pos x="24" y="210"/>
                </a:cxn>
                <a:cxn ang="0">
                  <a:pos x="140" y="335"/>
                </a:cxn>
                <a:cxn ang="0">
                  <a:pos x="146" y="336"/>
                </a:cxn>
                <a:cxn ang="0">
                  <a:pos x="149" y="341"/>
                </a:cxn>
                <a:cxn ang="0">
                  <a:pos x="298" y="412"/>
                </a:cxn>
                <a:cxn ang="0">
                  <a:pos x="451" y="332"/>
                </a:cxn>
                <a:cxn ang="0">
                  <a:pos x="454" y="324"/>
                </a:cxn>
                <a:cxn ang="0">
                  <a:pos x="480" y="326"/>
                </a:cxn>
                <a:cxn ang="0">
                  <a:pos x="628" y="226"/>
                </a:cxn>
                <a:cxn ang="0">
                  <a:pos x="479" y="126"/>
                </a:cxn>
                <a:cxn ang="0">
                  <a:pos x="474" y="126"/>
                </a:cxn>
                <a:cxn ang="0">
                  <a:pos x="463" y="127"/>
                </a:cxn>
                <a:cxn ang="0">
                  <a:pos x="460" y="117"/>
                </a:cxn>
                <a:cxn ang="0">
                  <a:pos x="328" y="24"/>
                </a:cxn>
                <a:cxn ang="0">
                  <a:pos x="210" y="83"/>
                </a:cxn>
                <a:cxn ang="0">
                  <a:pos x="205" y="91"/>
                </a:cxn>
                <a:cxn ang="0">
                  <a:pos x="197" y="88"/>
                </a:cxn>
                <a:cxn ang="0">
                  <a:pos x="159" y="83"/>
                </a:cxn>
              </a:cxnLst>
              <a:rect l="0" t="0" r="r" b="b"/>
              <a:pathLst>
                <a:path w="652" h="436">
                  <a:moveTo>
                    <a:pt x="298" y="436"/>
                  </a:moveTo>
                  <a:cubicBezTo>
                    <a:pt x="227" y="436"/>
                    <a:pt x="162" y="406"/>
                    <a:pt x="132" y="358"/>
                  </a:cubicBezTo>
                  <a:cubicBezTo>
                    <a:pt x="56" y="346"/>
                    <a:pt x="0" y="284"/>
                    <a:pt x="0" y="210"/>
                  </a:cubicBezTo>
                  <a:cubicBezTo>
                    <a:pt x="0" y="126"/>
                    <a:pt x="71" y="59"/>
                    <a:pt x="159" y="59"/>
                  </a:cubicBezTo>
                  <a:cubicBezTo>
                    <a:pt x="172" y="59"/>
                    <a:pt x="184" y="60"/>
                    <a:pt x="195" y="63"/>
                  </a:cubicBezTo>
                  <a:cubicBezTo>
                    <a:pt x="224" y="24"/>
                    <a:pt x="274" y="0"/>
                    <a:pt x="328" y="0"/>
                  </a:cubicBezTo>
                  <a:cubicBezTo>
                    <a:pt x="400" y="0"/>
                    <a:pt x="463" y="42"/>
                    <a:pt x="481" y="102"/>
                  </a:cubicBezTo>
                  <a:cubicBezTo>
                    <a:pt x="575" y="103"/>
                    <a:pt x="652" y="158"/>
                    <a:pt x="652" y="226"/>
                  </a:cubicBezTo>
                  <a:cubicBezTo>
                    <a:pt x="652" y="294"/>
                    <a:pt x="574" y="350"/>
                    <a:pt x="479" y="350"/>
                  </a:cubicBezTo>
                  <a:cubicBezTo>
                    <a:pt x="478" y="350"/>
                    <a:pt x="478" y="350"/>
                    <a:pt x="478" y="350"/>
                  </a:cubicBezTo>
                  <a:cubicBezTo>
                    <a:pt x="469" y="349"/>
                    <a:pt x="469" y="349"/>
                    <a:pt x="469" y="349"/>
                  </a:cubicBezTo>
                  <a:cubicBezTo>
                    <a:pt x="442" y="402"/>
                    <a:pt x="375" y="436"/>
                    <a:pt x="298" y="436"/>
                  </a:cubicBezTo>
                  <a:close/>
                  <a:moveTo>
                    <a:pt x="159" y="83"/>
                  </a:moveTo>
                  <a:cubicBezTo>
                    <a:pt x="84" y="83"/>
                    <a:pt x="24" y="140"/>
                    <a:pt x="24" y="210"/>
                  </a:cubicBezTo>
                  <a:cubicBezTo>
                    <a:pt x="24" y="273"/>
                    <a:pt x="74" y="327"/>
                    <a:pt x="140" y="335"/>
                  </a:cubicBezTo>
                  <a:cubicBezTo>
                    <a:pt x="146" y="336"/>
                    <a:pt x="146" y="336"/>
                    <a:pt x="146" y="336"/>
                  </a:cubicBezTo>
                  <a:cubicBezTo>
                    <a:pt x="149" y="341"/>
                    <a:pt x="149" y="341"/>
                    <a:pt x="149" y="341"/>
                  </a:cubicBezTo>
                  <a:cubicBezTo>
                    <a:pt x="174" y="384"/>
                    <a:pt x="233" y="412"/>
                    <a:pt x="298" y="412"/>
                  </a:cubicBezTo>
                  <a:cubicBezTo>
                    <a:pt x="368" y="412"/>
                    <a:pt x="431" y="379"/>
                    <a:pt x="451" y="332"/>
                  </a:cubicBezTo>
                  <a:cubicBezTo>
                    <a:pt x="454" y="324"/>
                    <a:pt x="454" y="324"/>
                    <a:pt x="454" y="324"/>
                  </a:cubicBezTo>
                  <a:cubicBezTo>
                    <a:pt x="480" y="326"/>
                    <a:pt x="480" y="326"/>
                    <a:pt x="480" y="326"/>
                  </a:cubicBezTo>
                  <a:cubicBezTo>
                    <a:pt x="561" y="326"/>
                    <a:pt x="628" y="281"/>
                    <a:pt x="628" y="226"/>
                  </a:cubicBezTo>
                  <a:cubicBezTo>
                    <a:pt x="628" y="171"/>
                    <a:pt x="561" y="126"/>
                    <a:pt x="479" y="126"/>
                  </a:cubicBezTo>
                  <a:cubicBezTo>
                    <a:pt x="477" y="126"/>
                    <a:pt x="475" y="126"/>
                    <a:pt x="474" y="126"/>
                  </a:cubicBezTo>
                  <a:cubicBezTo>
                    <a:pt x="463" y="127"/>
                    <a:pt x="463" y="127"/>
                    <a:pt x="463" y="127"/>
                  </a:cubicBezTo>
                  <a:cubicBezTo>
                    <a:pt x="460" y="117"/>
                    <a:pt x="460" y="117"/>
                    <a:pt x="460" y="117"/>
                  </a:cubicBezTo>
                  <a:cubicBezTo>
                    <a:pt x="448" y="63"/>
                    <a:pt x="393" y="24"/>
                    <a:pt x="328" y="24"/>
                  </a:cubicBezTo>
                  <a:cubicBezTo>
                    <a:pt x="279" y="24"/>
                    <a:pt x="234" y="47"/>
                    <a:pt x="210" y="83"/>
                  </a:cubicBezTo>
                  <a:cubicBezTo>
                    <a:pt x="205" y="91"/>
                    <a:pt x="205" y="91"/>
                    <a:pt x="205" y="91"/>
                  </a:cubicBezTo>
                  <a:cubicBezTo>
                    <a:pt x="197" y="88"/>
                    <a:pt x="197" y="88"/>
                    <a:pt x="197" y="88"/>
                  </a:cubicBezTo>
                  <a:cubicBezTo>
                    <a:pt x="185" y="85"/>
                    <a:pt x="173" y="83"/>
                    <a:pt x="159" y="8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 name="Freeform 11"/>
          <p:cNvSpPr>
            <a:spLocks noEditPoints="1"/>
          </p:cNvSpPr>
          <p:nvPr>
            <p:custDataLst>
              <p:tags r:id="rId2"/>
            </p:custDataLst>
          </p:nvPr>
        </p:nvSpPr>
        <p:spPr bwMode="auto">
          <a:xfrm>
            <a:off x="5004048" y="2179555"/>
            <a:ext cx="1058405" cy="1537477"/>
          </a:xfrm>
          <a:custGeom>
            <a:avLst/>
            <a:gdLst/>
            <a:ahLst/>
            <a:cxnLst>
              <a:cxn ang="0">
                <a:pos x="584" y="1646"/>
              </a:cxn>
              <a:cxn ang="0">
                <a:pos x="584" y="1558"/>
              </a:cxn>
              <a:cxn ang="0">
                <a:pos x="592" y="1454"/>
              </a:cxn>
              <a:cxn ang="0">
                <a:pos x="624" y="1302"/>
              </a:cxn>
              <a:cxn ang="0">
                <a:pos x="688" y="1183"/>
              </a:cxn>
              <a:cxn ang="0">
                <a:pos x="808" y="1047"/>
              </a:cxn>
              <a:cxn ang="0">
                <a:pos x="976" y="903"/>
              </a:cxn>
              <a:cxn ang="0">
                <a:pos x="1088" y="807"/>
              </a:cxn>
              <a:cxn ang="0">
                <a:pos x="1152" y="703"/>
              </a:cxn>
              <a:cxn ang="0">
                <a:pos x="1160" y="559"/>
              </a:cxn>
              <a:cxn ang="0">
                <a:pos x="1112" y="447"/>
              </a:cxn>
              <a:cxn ang="0">
                <a:pos x="1016" y="367"/>
              </a:cxn>
              <a:cxn ang="0">
                <a:pos x="888" y="319"/>
              </a:cxn>
              <a:cxn ang="0">
                <a:pos x="728" y="319"/>
              </a:cxn>
              <a:cxn ang="0">
                <a:pos x="592" y="367"/>
              </a:cxn>
              <a:cxn ang="0">
                <a:pos x="488" y="463"/>
              </a:cxn>
              <a:cxn ang="0">
                <a:pos x="416" y="599"/>
              </a:cxn>
              <a:cxn ang="0">
                <a:pos x="0" y="639"/>
              </a:cxn>
              <a:cxn ang="0">
                <a:pos x="72" y="391"/>
              </a:cxn>
              <a:cxn ang="0">
                <a:pos x="232" y="183"/>
              </a:cxn>
              <a:cxn ang="0">
                <a:pos x="480" y="48"/>
              </a:cxn>
              <a:cxn ang="0">
                <a:pos x="784" y="0"/>
              </a:cxn>
              <a:cxn ang="0">
                <a:pos x="1112" y="48"/>
              </a:cxn>
              <a:cxn ang="0">
                <a:pos x="1359" y="183"/>
              </a:cxn>
              <a:cxn ang="0">
                <a:pos x="1527" y="391"/>
              </a:cxn>
              <a:cxn ang="0">
                <a:pos x="1575" y="623"/>
              </a:cxn>
              <a:cxn ang="0">
                <a:pos x="1559" y="759"/>
              </a:cxn>
              <a:cxn ang="0">
                <a:pos x="1495" y="887"/>
              </a:cxn>
              <a:cxn ang="0">
                <a:pos x="1375" y="1039"/>
              </a:cxn>
              <a:cxn ang="0">
                <a:pos x="1160" y="1231"/>
              </a:cxn>
              <a:cxn ang="0">
                <a:pos x="1056" y="1326"/>
              </a:cxn>
              <a:cxn ang="0">
                <a:pos x="1000" y="1406"/>
              </a:cxn>
              <a:cxn ang="0">
                <a:pos x="976" y="1502"/>
              </a:cxn>
              <a:cxn ang="0">
                <a:pos x="968" y="1646"/>
              </a:cxn>
              <a:cxn ang="0">
                <a:pos x="584" y="2214"/>
              </a:cxn>
              <a:cxn ang="0">
                <a:pos x="1008" y="1790"/>
              </a:cxn>
              <a:cxn ang="0">
                <a:pos x="584" y="2214"/>
              </a:cxn>
            </a:cxnLst>
            <a:rect l="0" t="0" r="r" b="b"/>
            <a:pathLst>
              <a:path w="1575" h="2214">
                <a:moveTo>
                  <a:pt x="968" y="1646"/>
                </a:moveTo>
                <a:lnTo>
                  <a:pt x="584" y="1646"/>
                </a:lnTo>
                <a:lnTo>
                  <a:pt x="584" y="1582"/>
                </a:lnTo>
                <a:lnTo>
                  <a:pt x="584" y="1558"/>
                </a:lnTo>
                <a:lnTo>
                  <a:pt x="584" y="1542"/>
                </a:lnTo>
                <a:lnTo>
                  <a:pt x="592" y="1454"/>
                </a:lnTo>
                <a:lnTo>
                  <a:pt x="600" y="1374"/>
                </a:lnTo>
                <a:lnTo>
                  <a:pt x="624" y="1302"/>
                </a:lnTo>
                <a:lnTo>
                  <a:pt x="648" y="1238"/>
                </a:lnTo>
                <a:lnTo>
                  <a:pt x="688" y="1183"/>
                </a:lnTo>
                <a:lnTo>
                  <a:pt x="736" y="1111"/>
                </a:lnTo>
                <a:lnTo>
                  <a:pt x="808" y="1047"/>
                </a:lnTo>
                <a:lnTo>
                  <a:pt x="896" y="975"/>
                </a:lnTo>
                <a:lnTo>
                  <a:pt x="976" y="903"/>
                </a:lnTo>
                <a:lnTo>
                  <a:pt x="1040" y="847"/>
                </a:lnTo>
                <a:lnTo>
                  <a:pt x="1088" y="807"/>
                </a:lnTo>
                <a:lnTo>
                  <a:pt x="1112" y="775"/>
                </a:lnTo>
                <a:lnTo>
                  <a:pt x="1152" y="703"/>
                </a:lnTo>
                <a:lnTo>
                  <a:pt x="1168" y="615"/>
                </a:lnTo>
                <a:lnTo>
                  <a:pt x="1160" y="559"/>
                </a:lnTo>
                <a:lnTo>
                  <a:pt x="1144" y="503"/>
                </a:lnTo>
                <a:lnTo>
                  <a:pt x="1112" y="447"/>
                </a:lnTo>
                <a:lnTo>
                  <a:pt x="1072" y="407"/>
                </a:lnTo>
                <a:lnTo>
                  <a:pt x="1016" y="367"/>
                </a:lnTo>
                <a:lnTo>
                  <a:pt x="952" y="335"/>
                </a:lnTo>
                <a:lnTo>
                  <a:pt x="888" y="319"/>
                </a:lnTo>
                <a:lnTo>
                  <a:pt x="808" y="319"/>
                </a:lnTo>
                <a:lnTo>
                  <a:pt x="728" y="319"/>
                </a:lnTo>
                <a:lnTo>
                  <a:pt x="656" y="343"/>
                </a:lnTo>
                <a:lnTo>
                  <a:pt x="592" y="367"/>
                </a:lnTo>
                <a:lnTo>
                  <a:pt x="536" y="407"/>
                </a:lnTo>
                <a:lnTo>
                  <a:pt x="488" y="463"/>
                </a:lnTo>
                <a:lnTo>
                  <a:pt x="448" y="527"/>
                </a:lnTo>
                <a:lnTo>
                  <a:pt x="416" y="599"/>
                </a:lnTo>
                <a:lnTo>
                  <a:pt x="392" y="687"/>
                </a:lnTo>
                <a:lnTo>
                  <a:pt x="0" y="639"/>
                </a:lnTo>
                <a:lnTo>
                  <a:pt x="24" y="511"/>
                </a:lnTo>
                <a:lnTo>
                  <a:pt x="72" y="391"/>
                </a:lnTo>
                <a:lnTo>
                  <a:pt x="136" y="279"/>
                </a:lnTo>
                <a:lnTo>
                  <a:pt x="232" y="183"/>
                </a:lnTo>
                <a:lnTo>
                  <a:pt x="344" y="103"/>
                </a:lnTo>
                <a:lnTo>
                  <a:pt x="480" y="48"/>
                </a:lnTo>
                <a:lnTo>
                  <a:pt x="624" y="8"/>
                </a:lnTo>
                <a:lnTo>
                  <a:pt x="784" y="0"/>
                </a:lnTo>
                <a:lnTo>
                  <a:pt x="960" y="8"/>
                </a:lnTo>
                <a:lnTo>
                  <a:pt x="1112" y="48"/>
                </a:lnTo>
                <a:lnTo>
                  <a:pt x="1247" y="103"/>
                </a:lnTo>
                <a:lnTo>
                  <a:pt x="1359" y="183"/>
                </a:lnTo>
                <a:lnTo>
                  <a:pt x="1455" y="287"/>
                </a:lnTo>
                <a:lnTo>
                  <a:pt x="1527" y="391"/>
                </a:lnTo>
                <a:lnTo>
                  <a:pt x="1567" y="503"/>
                </a:lnTo>
                <a:lnTo>
                  <a:pt x="1575" y="623"/>
                </a:lnTo>
                <a:lnTo>
                  <a:pt x="1575" y="695"/>
                </a:lnTo>
                <a:lnTo>
                  <a:pt x="1559" y="759"/>
                </a:lnTo>
                <a:lnTo>
                  <a:pt x="1535" y="823"/>
                </a:lnTo>
                <a:lnTo>
                  <a:pt x="1495" y="887"/>
                </a:lnTo>
                <a:lnTo>
                  <a:pt x="1447" y="959"/>
                </a:lnTo>
                <a:lnTo>
                  <a:pt x="1375" y="1039"/>
                </a:lnTo>
                <a:lnTo>
                  <a:pt x="1279" y="1127"/>
                </a:lnTo>
                <a:lnTo>
                  <a:pt x="1160" y="1231"/>
                </a:lnTo>
                <a:lnTo>
                  <a:pt x="1104" y="1278"/>
                </a:lnTo>
                <a:lnTo>
                  <a:pt x="1056" y="1326"/>
                </a:lnTo>
                <a:lnTo>
                  <a:pt x="1024" y="1366"/>
                </a:lnTo>
                <a:lnTo>
                  <a:pt x="1000" y="1406"/>
                </a:lnTo>
                <a:lnTo>
                  <a:pt x="984" y="1446"/>
                </a:lnTo>
                <a:lnTo>
                  <a:pt x="976" y="1502"/>
                </a:lnTo>
                <a:lnTo>
                  <a:pt x="968" y="1566"/>
                </a:lnTo>
                <a:lnTo>
                  <a:pt x="968" y="1646"/>
                </a:lnTo>
                <a:lnTo>
                  <a:pt x="968" y="1646"/>
                </a:lnTo>
                <a:close/>
                <a:moveTo>
                  <a:pt x="584" y="2214"/>
                </a:moveTo>
                <a:lnTo>
                  <a:pt x="584" y="1790"/>
                </a:lnTo>
                <a:lnTo>
                  <a:pt x="1008" y="1790"/>
                </a:lnTo>
                <a:lnTo>
                  <a:pt x="1008" y="2214"/>
                </a:lnTo>
                <a:lnTo>
                  <a:pt x="584" y="2214"/>
                </a:lnTo>
                <a:close/>
              </a:path>
            </a:pathLst>
          </a:custGeom>
          <a:solidFill>
            <a:schemeClr val="accent5"/>
          </a:solidFill>
          <a:ln w="9525">
            <a:noFill/>
            <a:round/>
            <a:headEnd/>
            <a:tailEnd/>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61214804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342900" indent="-342900">
              <a:buFont typeface="+mj-lt"/>
              <a:buAutoNum type="arabicParenR"/>
            </a:pPr>
            <a:r>
              <a:rPr lang="en-US" dirty="0" smtClean="0"/>
              <a:t>Basics</a:t>
            </a:r>
          </a:p>
          <a:p>
            <a:pPr marL="342900" indent="-342900">
              <a:buFont typeface="+mj-lt"/>
              <a:buAutoNum type="arabicParenR"/>
            </a:pPr>
            <a:r>
              <a:rPr lang="en-US" dirty="0" smtClean="0"/>
              <a:t>Diagnostic Communication Manager (DCM)</a:t>
            </a:r>
          </a:p>
          <a:p>
            <a:pPr marL="342900" indent="-342900">
              <a:buFont typeface="+mj-lt"/>
              <a:buAutoNum type="arabicParenR"/>
            </a:pPr>
            <a:r>
              <a:rPr lang="en-US" dirty="0" smtClean="0"/>
              <a:t>Diagnostic Event Manager (DEM)</a:t>
            </a:r>
          </a:p>
          <a:p>
            <a:pPr marL="342900" indent="-342900">
              <a:buFont typeface="+mj-lt"/>
              <a:buAutoNum type="arabicParenR"/>
            </a:pPr>
            <a:r>
              <a:rPr lang="en-US" dirty="0" smtClean="0"/>
              <a:t>Function Inhibition Manager (</a:t>
            </a:r>
            <a:r>
              <a:rPr lang="en-US" dirty="0" err="1" smtClean="0"/>
              <a:t>FiM</a:t>
            </a:r>
            <a:r>
              <a:rPr lang="en-US" dirty="0" smtClean="0"/>
              <a:t>)</a:t>
            </a:r>
          </a:p>
          <a:p>
            <a:pPr marL="342900" indent="-342900">
              <a:buFont typeface="+mj-lt"/>
              <a:buAutoNum type="arabicParenR"/>
            </a:pPr>
            <a:r>
              <a:rPr lang="en-US" dirty="0" smtClean="0"/>
              <a:t>Universal Calibration Protocol (</a:t>
            </a:r>
            <a:r>
              <a:rPr lang="en-US" dirty="0" err="1" smtClean="0"/>
              <a:t>Xcp</a:t>
            </a:r>
            <a:r>
              <a:rPr lang="en-US" dirty="0" smtClean="0"/>
              <a:t>)</a:t>
            </a:r>
            <a:endParaRPr lang="de-DE" dirty="0"/>
          </a:p>
        </p:txBody>
      </p:sp>
      <p:sp>
        <p:nvSpPr>
          <p:cNvPr id="3" name="Titel 2"/>
          <p:cNvSpPr>
            <a:spLocks noGrp="1"/>
          </p:cNvSpPr>
          <p:nvPr>
            <p:ph type="title"/>
          </p:nvPr>
        </p:nvSpPr>
        <p:spPr/>
        <p:txBody>
          <a:bodyPr/>
          <a:lstStyle/>
          <a:p>
            <a:r>
              <a:rPr lang="de-DE" dirty="0" smtClean="0"/>
              <a:t>Agenda </a:t>
            </a:r>
            <a:br>
              <a:rPr lang="de-DE" dirty="0" smtClean="0"/>
            </a:br>
            <a:endParaRPr lang="de-DE" dirty="0"/>
          </a:p>
        </p:txBody>
      </p:sp>
      <p:sp>
        <p:nvSpPr>
          <p:cNvPr id="4" name="Datumsplatzhalter 3"/>
          <p:cNvSpPr>
            <a:spLocks noGrp="1"/>
          </p:cNvSpPr>
          <p:nvPr>
            <p:ph type="dt" sz="half" idx="10"/>
          </p:nvPr>
        </p:nvSpPr>
        <p:spPr/>
        <p:txBody>
          <a:bodyPr/>
          <a:lstStyle/>
          <a:p>
            <a:fld id="{B7223074-4D72-465E-909D-7D1DBB514C91}" type="datetime3">
              <a:rPr lang="en-US" noProof="0" smtClean="0"/>
              <a:pPr/>
              <a:t>6 January 2016</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3</a:t>
            </a:fld>
            <a:endParaRPr lang="en-US" noProof="0"/>
          </a:p>
        </p:txBody>
      </p:sp>
      <p:sp>
        <p:nvSpPr>
          <p:cNvPr id="6" name="Fußzeilenplatzhalter 5"/>
          <p:cNvSpPr>
            <a:spLocks noGrp="1"/>
          </p:cNvSpPr>
          <p:nvPr>
            <p:ph type="ftr" sz="quarter" idx="12"/>
          </p:nvPr>
        </p:nvSpPr>
        <p:spPr/>
        <p:txBody>
          <a:bodyPr/>
          <a:lstStyle/>
          <a:p>
            <a:r>
              <a:rPr lang="en-US" noProof="0" smtClean="0"/>
              <a:t>Author, © Continental AG</a:t>
            </a:r>
            <a:endParaRPr lang="en-US" noProof="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342900" indent="-342900">
              <a:buFont typeface="+mj-lt"/>
              <a:buAutoNum type="arabicParenR"/>
            </a:pPr>
            <a:r>
              <a:rPr lang="en-US" b="1" dirty="0" smtClean="0"/>
              <a:t>Basics</a:t>
            </a:r>
          </a:p>
          <a:p>
            <a:pPr marL="527050" lvl="1" indent="-342900">
              <a:buFont typeface="+mj-lt"/>
              <a:buAutoNum type="alphaLcParenR"/>
            </a:pPr>
            <a:r>
              <a:rPr lang="en-US" b="1" dirty="0" smtClean="0"/>
              <a:t>Introduction</a:t>
            </a:r>
          </a:p>
          <a:p>
            <a:pPr marL="527050" lvl="1" indent="-342900">
              <a:buFont typeface="+mj-lt"/>
              <a:buAutoNum type="alphaLcParenR"/>
            </a:pPr>
            <a:r>
              <a:rPr lang="en-US" dirty="0" smtClean="0"/>
              <a:t>Introduction of </a:t>
            </a:r>
            <a:r>
              <a:rPr lang="en-US" dirty="0" err="1" smtClean="0"/>
              <a:t>Tankflap</a:t>
            </a:r>
            <a:r>
              <a:rPr lang="en-US" dirty="0" smtClean="0"/>
              <a:t> Example</a:t>
            </a:r>
          </a:p>
          <a:p>
            <a:pPr marL="527050" lvl="1" indent="-342900">
              <a:buFont typeface="+mj-lt"/>
              <a:buAutoNum type="alphaLcParenR"/>
            </a:pPr>
            <a:r>
              <a:rPr lang="en-US" dirty="0" smtClean="0"/>
              <a:t>Methodology</a:t>
            </a:r>
          </a:p>
          <a:p>
            <a:pPr marL="527050" lvl="1" indent="-342900">
              <a:buFont typeface="+mj-lt"/>
              <a:buAutoNum type="alphaLcParenR"/>
            </a:pPr>
            <a:r>
              <a:rPr lang="en-US" dirty="0" smtClean="0"/>
              <a:t>Architecture</a:t>
            </a:r>
          </a:p>
          <a:p>
            <a:pPr marL="527050" lvl="1" indent="-342900">
              <a:buFont typeface="+mj-lt"/>
              <a:buAutoNum type="alphaLcParenR"/>
            </a:pPr>
            <a:r>
              <a:rPr lang="en-US" dirty="0" smtClean="0"/>
              <a:t>Diagnosis Protocol overview</a:t>
            </a:r>
          </a:p>
          <a:p>
            <a:pPr marL="342900" indent="-342900">
              <a:buFont typeface="+mj-lt"/>
              <a:buAutoNum type="arabicParenR"/>
            </a:pPr>
            <a:r>
              <a:rPr lang="en-US" dirty="0" smtClean="0"/>
              <a:t>Diagnostic Communication Manager (DCM)</a:t>
            </a:r>
          </a:p>
          <a:p>
            <a:pPr marL="342900" indent="-342900">
              <a:buFont typeface="+mj-lt"/>
              <a:buAutoNum type="arabicParenR"/>
            </a:pPr>
            <a:r>
              <a:rPr lang="en-US" dirty="0" smtClean="0"/>
              <a:t>Diagnostic Event Manager (DEM)</a:t>
            </a:r>
          </a:p>
          <a:p>
            <a:pPr marL="342900" indent="-342900">
              <a:buFont typeface="+mj-lt"/>
              <a:buAutoNum type="arabicParenR"/>
            </a:pPr>
            <a:r>
              <a:rPr lang="en-US" dirty="0" smtClean="0"/>
              <a:t>Function Inhibition Manager (</a:t>
            </a:r>
            <a:r>
              <a:rPr lang="en-US" dirty="0" err="1" smtClean="0"/>
              <a:t>FiM</a:t>
            </a:r>
            <a:r>
              <a:rPr lang="en-US" dirty="0" smtClean="0"/>
              <a:t>)</a:t>
            </a:r>
          </a:p>
          <a:p>
            <a:pPr marL="342900" indent="-342900">
              <a:buFont typeface="+mj-lt"/>
              <a:buAutoNum type="arabicParenR"/>
            </a:pPr>
            <a:r>
              <a:rPr lang="en-US" dirty="0" smtClean="0"/>
              <a:t>Universal Calibration Protocol (</a:t>
            </a:r>
            <a:r>
              <a:rPr lang="en-US" dirty="0" err="1" smtClean="0"/>
              <a:t>Xcp</a:t>
            </a:r>
            <a:r>
              <a:rPr lang="en-US" dirty="0" smtClean="0"/>
              <a:t>)</a:t>
            </a:r>
            <a:endParaRPr lang="de-DE" dirty="0" smtClean="0"/>
          </a:p>
          <a:p>
            <a:pPr marL="342900" indent="-342900"/>
            <a:endParaRPr lang="en-US" dirty="0" smtClean="0"/>
          </a:p>
          <a:p>
            <a:pPr marL="342900" indent="-342900"/>
            <a:endParaRPr lang="de-DE" dirty="0"/>
          </a:p>
        </p:txBody>
      </p:sp>
      <p:sp>
        <p:nvSpPr>
          <p:cNvPr id="3" name="Titel 2"/>
          <p:cNvSpPr>
            <a:spLocks noGrp="1"/>
          </p:cNvSpPr>
          <p:nvPr>
            <p:ph type="title"/>
          </p:nvPr>
        </p:nvSpPr>
        <p:spPr/>
        <p:txBody>
          <a:bodyPr>
            <a:normAutofit/>
          </a:bodyPr>
          <a:lstStyle/>
          <a:p>
            <a:r>
              <a:rPr lang="de-DE" dirty="0" smtClean="0"/>
              <a:t>Agenda </a:t>
            </a:r>
            <a:br>
              <a:rPr lang="de-DE" dirty="0" smtClean="0"/>
            </a:br>
            <a:r>
              <a:rPr lang="de-DE" b="0" dirty="0" smtClean="0">
                <a:solidFill>
                  <a:schemeClr val="tx1"/>
                </a:solidFill>
              </a:rPr>
              <a:t>Basics</a:t>
            </a:r>
            <a:endParaRPr lang="de-DE" b="0" dirty="0">
              <a:solidFill>
                <a:schemeClr val="tx1"/>
              </a:solidFill>
            </a:endParaRPr>
          </a:p>
        </p:txBody>
      </p:sp>
      <p:sp>
        <p:nvSpPr>
          <p:cNvPr id="4" name="Datumsplatzhalter 3"/>
          <p:cNvSpPr>
            <a:spLocks noGrp="1"/>
          </p:cNvSpPr>
          <p:nvPr>
            <p:ph type="dt" sz="half" idx="10"/>
          </p:nvPr>
        </p:nvSpPr>
        <p:spPr/>
        <p:txBody>
          <a:bodyPr/>
          <a:lstStyle/>
          <a:p>
            <a:fld id="{B7223074-4D72-465E-909D-7D1DBB514C91}" type="datetime3">
              <a:rPr lang="en-US" noProof="0" smtClean="0"/>
              <a:pPr/>
              <a:t>6 January 2016</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4</a:t>
            </a:fld>
            <a:endParaRPr lang="en-US" noProof="0"/>
          </a:p>
        </p:txBody>
      </p:sp>
      <p:sp>
        <p:nvSpPr>
          <p:cNvPr id="6" name="Fußzeilenplatzhalter 5"/>
          <p:cNvSpPr>
            <a:spLocks noGrp="1"/>
          </p:cNvSpPr>
          <p:nvPr>
            <p:ph type="ftr" sz="quarter" idx="12"/>
          </p:nvPr>
        </p:nvSpPr>
        <p:spPr/>
        <p:txBody>
          <a:bodyPr/>
          <a:lstStyle/>
          <a:p>
            <a:r>
              <a:rPr lang="en-US" noProof="0" smtClean="0"/>
              <a:t>Author, © Continental AG</a:t>
            </a:r>
            <a:endParaRPr lang="en-US" noProof="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DiagStack</a:t>
            </a:r>
            <a:r>
              <a:rPr lang="en-US" dirty="0" smtClean="0"/>
              <a:t/>
            </a:r>
            <a:br>
              <a:rPr lang="en-US" dirty="0" smtClean="0"/>
            </a:br>
            <a:r>
              <a:rPr lang="en-US" dirty="0" smtClean="0"/>
              <a:t>General Features</a:t>
            </a:r>
            <a:endParaRPr lang="en-US" dirty="0"/>
          </a:p>
        </p:txBody>
      </p:sp>
      <p:sp>
        <p:nvSpPr>
          <p:cNvPr id="4" name="Datumsplatzhalter 3"/>
          <p:cNvSpPr>
            <a:spLocks noGrp="1"/>
          </p:cNvSpPr>
          <p:nvPr>
            <p:ph type="dt" sz="half" idx="10"/>
          </p:nvPr>
        </p:nvSpPr>
        <p:spPr/>
        <p:txBody>
          <a:bodyPr/>
          <a:lstStyle/>
          <a:p>
            <a:fld id="{B7223074-4D72-465E-909D-7D1DBB514C91}" type="datetime3">
              <a:rPr lang="en-US" noProof="0" smtClean="0"/>
              <a:pPr/>
              <a:t>6 January 2016</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5</a:t>
            </a:fld>
            <a:endParaRPr lang="en-US" noProof="0"/>
          </a:p>
        </p:txBody>
      </p:sp>
      <p:sp>
        <p:nvSpPr>
          <p:cNvPr id="6" name="Fußzeilenplatzhalter 5"/>
          <p:cNvSpPr>
            <a:spLocks noGrp="1"/>
          </p:cNvSpPr>
          <p:nvPr>
            <p:ph type="ftr" sz="quarter" idx="12"/>
          </p:nvPr>
        </p:nvSpPr>
        <p:spPr/>
        <p:txBody>
          <a:bodyPr/>
          <a:lstStyle/>
          <a:p>
            <a:r>
              <a:rPr lang="en-US" noProof="0" smtClean="0"/>
              <a:t>Author, © Continental AG</a:t>
            </a:r>
            <a:endParaRPr lang="en-US" noProof="0"/>
          </a:p>
        </p:txBody>
      </p:sp>
      <p:sp>
        <p:nvSpPr>
          <p:cNvPr id="7" name="Inhaltsplatzhalter 1"/>
          <p:cNvSpPr txBox="1">
            <a:spLocks/>
          </p:cNvSpPr>
          <p:nvPr/>
        </p:nvSpPr>
        <p:spPr>
          <a:xfrm>
            <a:off x="359533" y="1268759"/>
            <a:ext cx="8244915" cy="1584177"/>
          </a:xfrm>
          <a:prstGeom prst="rect">
            <a:avLst/>
          </a:prstGeom>
        </p:spPr>
        <p:txBody>
          <a:bodyPr vert="horz" lIns="0" tIns="18000" rIns="0" bIns="18000" rtlCol="0">
            <a:noAutofit/>
          </a:bodyPr>
          <a:lstStyle/>
          <a:p>
            <a:pPr lvl="0">
              <a:lnSpc>
                <a:spcPct val="113000"/>
              </a:lnSpc>
              <a:spcAft>
                <a:spcPts val="1200"/>
              </a:spcAft>
              <a:buClr>
                <a:schemeClr val="accent1"/>
              </a:buClr>
              <a:buSzPct val="125000"/>
              <a:buFont typeface="Wingdings" pitchFamily="2" charset="2"/>
              <a:buChar char="Ø"/>
              <a:defRPr/>
            </a:pPr>
            <a:r>
              <a:rPr lang="en-US" sz="1400" dirty="0" smtClean="0">
                <a:cs typeface="Arial" pitchFamily="34" charset="0"/>
              </a:rPr>
              <a:t>Diagnostic in the car is split into the parts that are Offboard and parts that are on the ECU. AUTOSAR specifies the parts on the ECU and the protocols for communication with the Offboard environment</a:t>
            </a:r>
            <a:endParaRPr kumimoji="0" lang="de-DE" sz="1400" b="0" i="0" u="none" strike="noStrike" kern="1200" cap="none" spc="0" normalizeH="0" baseline="0" noProof="0" dirty="0" smtClean="0">
              <a:ln>
                <a:noFill/>
              </a:ln>
              <a:solidFill>
                <a:schemeClr val="tx1"/>
              </a:solidFill>
              <a:effectLst/>
              <a:uLnTx/>
              <a:uFillTx/>
              <a:latin typeface="+mn-lt"/>
              <a:ea typeface="+mn-ea"/>
              <a:cs typeface="Arial" pitchFamily="34" charset="0"/>
            </a:endParaRPr>
          </a:p>
        </p:txBody>
      </p:sp>
      <p:pic>
        <p:nvPicPr>
          <p:cNvPr id="8" name="Picture 4"/>
          <p:cNvPicPr>
            <a:picLocks noChangeAspect="1" noChangeArrowheads="1"/>
          </p:cNvPicPr>
          <p:nvPr/>
        </p:nvPicPr>
        <p:blipFill>
          <a:blip r:embed="rId2"/>
          <a:srcRect/>
          <a:stretch>
            <a:fillRect/>
          </a:stretch>
        </p:blipFill>
        <p:spPr bwMode="auto">
          <a:xfrm>
            <a:off x="359533" y="2132856"/>
            <a:ext cx="8702675" cy="3941763"/>
          </a:xfrm>
          <a:prstGeom prst="rect">
            <a:avLst/>
          </a:prstGeom>
          <a:noFill/>
          <a:ln w="9525">
            <a:noFill/>
            <a:miter lim="800000"/>
            <a:headEnd/>
            <a:tailEnd/>
          </a:ln>
        </p:spPr>
      </p:pic>
      <p:sp>
        <p:nvSpPr>
          <p:cNvPr id="9" name="Rechteck 8"/>
          <p:cNvSpPr/>
          <p:nvPr/>
        </p:nvSpPr>
        <p:spPr>
          <a:xfrm>
            <a:off x="4788024" y="5589240"/>
            <a:ext cx="3564396" cy="504056"/>
          </a:xfrm>
          <a:prstGeom prst="rect">
            <a:avLst/>
          </a:prstGeom>
          <a:solidFill>
            <a:schemeClr val="tx2"/>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err="1" smtClean="0">
              <a:solidFill>
                <a:schemeClr val="bg2">
                  <a:lumMod val="10000"/>
                </a:schemeClr>
              </a:solidFill>
            </a:endParaRPr>
          </a:p>
        </p:txBody>
      </p:sp>
      <p:sp>
        <p:nvSpPr>
          <p:cNvPr id="11" name="Rectangle 14"/>
          <p:cNvSpPr>
            <a:spLocks noChangeArrowheads="1"/>
          </p:cNvSpPr>
          <p:nvPr/>
        </p:nvSpPr>
        <p:spPr bwMode="auto">
          <a:xfrm>
            <a:off x="5826760" y="3200400"/>
            <a:ext cx="1380018" cy="293372"/>
          </a:xfrm>
          <a:prstGeom prst="rect">
            <a:avLst/>
          </a:prstGeom>
          <a:solidFill>
            <a:srgbClr val="9999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rgbClr val="5C5C99"/>
                  </a:outerShdw>
                </a:effectLst>
              </a14:hiddenEffects>
            </a:ext>
          </a:extLst>
        </p:spPr>
        <p:txBody>
          <a:bodyPr tIns="36000"/>
          <a:lstStyle/>
          <a:p>
            <a:pPr algn="ctr" eaLnBrk="0" hangingPunct="0"/>
            <a:r>
              <a:rPr lang="en-US" sz="1000" b="1" dirty="0" err="1" smtClean="0"/>
              <a:t>DiagStack</a:t>
            </a:r>
            <a:endParaRPr lang="en-US" sz="1000" b="1"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342900" indent="-342900">
              <a:buFont typeface="+mj-lt"/>
              <a:buAutoNum type="arabicParenR"/>
            </a:pPr>
            <a:r>
              <a:rPr lang="en-US" b="1" dirty="0" smtClean="0"/>
              <a:t>Basics</a:t>
            </a:r>
          </a:p>
          <a:p>
            <a:pPr marL="527050" lvl="1" indent="-342900">
              <a:buFont typeface="+mj-lt"/>
              <a:buAutoNum type="alphaLcParenR"/>
            </a:pPr>
            <a:r>
              <a:rPr lang="en-US" dirty="0" smtClean="0"/>
              <a:t>Introduction</a:t>
            </a:r>
            <a:endParaRPr lang="en-US" b="1" dirty="0" smtClean="0"/>
          </a:p>
          <a:p>
            <a:pPr marL="527050" lvl="1" indent="-342900">
              <a:buFont typeface="+mj-lt"/>
              <a:buAutoNum type="alphaLcParenR"/>
            </a:pPr>
            <a:r>
              <a:rPr lang="en-US" b="1" dirty="0" smtClean="0"/>
              <a:t>Introduction of </a:t>
            </a:r>
            <a:r>
              <a:rPr lang="en-US" b="1" dirty="0" err="1" smtClean="0"/>
              <a:t>Tankflap</a:t>
            </a:r>
            <a:r>
              <a:rPr lang="en-US" b="1" dirty="0" smtClean="0"/>
              <a:t> Example</a:t>
            </a:r>
            <a:endParaRPr lang="en-US" dirty="0" smtClean="0"/>
          </a:p>
          <a:p>
            <a:pPr marL="527050" lvl="1" indent="-342900">
              <a:buFont typeface="+mj-lt"/>
              <a:buAutoNum type="alphaLcParenR"/>
            </a:pPr>
            <a:r>
              <a:rPr lang="en-US" dirty="0" smtClean="0"/>
              <a:t>Methodology</a:t>
            </a:r>
          </a:p>
          <a:p>
            <a:pPr marL="527050" lvl="1" indent="-342900">
              <a:buFont typeface="+mj-lt"/>
              <a:buAutoNum type="alphaLcParenR"/>
            </a:pPr>
            <a:r>
              <a:rPr lang="en-US" dirty="0" smtClean="0"/>
              <a:t>Architecture</a:t>
            </a:r>
          </a:p>
          <a:p>
            <a:pPr marL="527050" lvl="1" indent="-342900">
              <a:buFont typeface="+mj-lt"/>
              <a:buAutoNum type="alphaLcParenR"/>
            </a:pPr>
            <a:r>
              <a:rPr lang="en-US" dirty="0" smtClean="0"/>
              <a:t>Diagnosis Protocol overview</a:t>
            </a:r>
          </a:p>
          <a:p>
            <a:pPr marL="342900" indent="-342900">
              <a:buFont typeface="+mj-lt"/>
              <a:buAutoNum type="arabicParenR"/>
            </a:pPr>
            <a:r>
              <a:rPr lang="en-US" dirty="0" smtClean="0"/>
              <a:t>Diagnostic Communication Manager (DCM)</a:t>
            </a:r>
          </a:p>
          <a:p>
            <a:pPr marL="342900" indent="-342900">
              <a:buFont typeface="+mj-lt"/>
              <a:buAutoNum type="arabicParenR"/>
            </a:pPr>
            <a:r>
              <a:rPr lang="en-US" dirty="0" smtClean="0"/>
              <a:t>Diagnostic Event Manager (DEM)</a:t>
            </a:r>
          </a:p>
          <a:p>
            <a:pPr marL="342900" indent="-342900">
              <a:buFont typeface="+mj-lt"/>
              <a:buAutoNum type="arabicParenR"/>
            </a:pPr>
            <a:r>
              <a:rPr lang="en-US" dirty="0" smtClean="0"/>
              <a:t>Function Inhibition Manager (</a:t>
            </a:r>
            <a:r>
              <a:rPr lang="en-US" dirty="0" err="1" smtClean="0"/>
              <a:t>FiM</a:t>
            </a:r>
            <a:r>
              <a:rPr lang="en-US" dirty="0" smtClean="0"/>
              <a:t>)</a:t>
            </a:r>
          </a:p>
          <a:p>
            <a:pPr marL="342900" indent="-342900">
              <a:buFont typeface="+mj-lt"/>
              <a:buAutoNum type="arabicParenR"/>
            </a:pPr>
            <a:r>
              <a:rPr lang="en-US" dirty="0" smtClean="0"/>
              <a:t>Universal Calibration Protocol (</a:t>
            </a:r>
            <a:r>
              <a:rPr lang="en-US" dirty="0" err="1" smtClean="0"/>
              <a:t>Xcp</a:t>
            </a:r>
            <a:r>
              <a:rPr lang="en-US" dirty="0" smtClean="0"/>
              <a:t>)</a:t>
            </a:r>
          </a:p>
          <a:p>
            <a:pPr marL="342900" indent="-342900"/>
            <a:endParaRPr lang="de-DE" dirty="0"/>
          </a:p>
        </p:txBody>
      </p:sp>
      <p:sp>
        <p:nvSpPr>
          <p:cNvPr id="3" name="Titel 2"/>
          <p:cNvSpPr>
            <a:spLocks noGrp="1"/>
          </p:cNvSpPr>
          <p:nvPr>
            <p:ph type="title"/>
          </p:nvPr>
        </p:nvSpPr>
        <p:spPr/>
        <p:txBody>
          <a:bodyPr>
            <a:normAutofit/>
          </a:bodyPr>
          <a:lstStyle/>
          <a:p>
            <a:r>
              <a:rPr lang="de-DE" dirty="0" smtClean="0"/>
              <a:t>Agenda </a:t>
            </a:r>
            <a:br>
              <a:rPr lang="de-DE" dirty="0" smtClean="0"/>
            </a:br>
            <a:r>
              <a:rPr lang="de-DE" b="0" dirty="0" smtClean="0">
                <a:solidFill>
                  <a:schemeClr val="tx1"/>
                </a:solidFill>
              </a:rPr>
              <a:t>Basics</a:t>
            </a:r>
            <a:endParaRPr lang="de-DE" b="0" dirty="0">
              <a:solidFill>
                <a:schemeClr val="tx1"/>
              </a:solidFill>
            </a:endParaRPr>
          </a:p>
        </p:txBody>
      </p:sp>
      <p:sp>
        <p:nvSpPr>
          <p:cNvPr id="4" name="Datumsplatzhalter 3"/>
          <p:cNvSpPr>
            <a:spLocks noGrp="1"/>
          </p:cNvSpPr>
          <p:nvPr>
            <p:ph type="dt" sz="half" idx="10"/>
          </p:nvPr>
        </p:nvSpPr>
        <p:spPr/>
        <p:txBody>
          <a:bodyPr/>
          <a:lstStyle/>
          <a:p>
            <a:fld id="{B7223074-4D72-465E-909D-7D1DBB514C91}" type="datetime3">
              <a:rPr lang="en-US" noProof="0" smtClean="0"/>
              <a:pPr/>
              <a:t>6 January 2016</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6</a:t>
            </a:fld>
            <a:endParaRPr lang="en-US" noProof="0"/>
          </a:p>
        </p:txBody>
      </p:sp>
      <p:sp>
        <p:nvSpPr>
          <p:cNvPr id="6" name="Fußzeilenplatzhalter 5"/>
          <p:cNvSpPr>
            <a:spLocks noGrp="1"/>
          </p:cNvSpPr>
          <p:nvPr>
            <p:ph type="ftr" sz="quarter" idx="12"/>
          </p:nvPr>
        </p:nvSpPr>
        <p:spPr/>
        <p:txBody>
          <a:bodyPr/>
          <a:lstStyle/>
          <a:p>
            <a:r>
              <a:rPr lang="en-US" noProof="0" smtClean="0"/>
              <a:t>Author, © Continental AG</a:t>
            </a:r>
            <a:endParaRPr lang="en-US" noProof="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B7223074-4D72-465E-909D-7D1DBB514C91}" type="datetime3">
              <a:rPr lang="en-US" noProof="0" smtClean="0"/>
              <a:pPr/>
              <a:t>6 January 2016</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7</a:t>
            </a:fld>
            <a:endParaRPr lang="en-US" noProof="0"/>
          </a:p>
        </p:txBody>
      </p:sp>
      <p:sp>
        <p:nvSpPr>
          <p:cNvPr id="6" name="Fußzeilenplatzhalter 5"/>
          <p:cNvSpPr>
            <a:spLocks noGrp="1"/>
          </p:cNvSpPr>
          <p:nvPr>
            <p:ph type="ftr" sz="quarter" idx="12"/>
          </p:nvPr>
        </p:nvSpPr>
        <p:spPr/>
        <p:txBody>
          <a:bodyPr/>
          <a:lstStyle/>
          <a:p>
            <a:r>
              <a:rPr lang="en-US" noProof="0" smtClean="0"/>
              <a:t>Author, © Continental AG</a:t>
            </a:r>
            <a:endParaRPr lang="en-US" noProof="0"/>
          </a:p>
        </p:txBody>
      </p:sp>
      <p:sp>
        <p:nvSpPr>
          <p:cNvPr id="7" name="Titel 2"/>
          <p:cNvSpPr>
            <a:spLocks noGrp="1"/>
          </p:cNvSpPr>
          <p:nvPr>
            <p:ph type="title"/>
          </p:nvPr>
        </p:nvSpPr>
        <p:spPr>
          <a:xfrm>
            <a:off x="395288" y="296862"/>
            <a:ext cx="8353425" cy="719137"/>
          </a:xfrm>
        </p:spPr>
        <p:txBody>
          <a:bodyPr/>
          <a:lstStyle/>
          <a:p>
            <a:r>
              <a:rPr lang="en-US" dirty="0" smtClean="0"/>
              <a:t>Description of Tank Flap project</a:t>
            </a:r>
            <a:endParaRPr lang="en-US" dirty="0"/>
          </a:p>
        </p:txBody>
      </p:sp>
      <p:pic>
        <p:nvPicPr>
          <p:cNvPr id="8" name="Picture 4" descr="http://t1.gstatic.com/images?q=tbn:ANd9GcQBbb0G291yQ3IT5jWirmaOKU62z0eJPZGbcQlQThT3DmxT8G1GRA"/>
          <p:cNvPicPr>
            <a:picLocks noGrp="1" noChangeAspect="1" noChangeArrowheads="1"/>
          </p:cNvPicPr>
          <p:nvPr>
            <p:ph idx="1"/>
          </p:nvPr>
        </p:nvPicPr>
        <p:blipFill>
          <a:blip r:embed="rId2" cstate="print"/>
          <a:srcRect/>
          <a:stretch>
            <a:fillRect/>
          </a:stretch>
        </p:blipFill>
        <p:spPr bwMode="auto">
          <a:xfrm>
            <a:off x="1495435" y="1926124"/>
            <a:ext cx="1287780" cy="1287780"/>
          </a:xfrm>
          <a:prstGeom prst="rect">
            <a:avLst/>
          </a:prstGeom>
          <a:ln>
            <a:noFill/>
          </a:ln>
          <a:effectLst>
            <a:outerShdw blurRad="292100" dist="139700" dir="2700000" algn="tl" rotWithShape="0">
              <a:srgbClr val="333333">
                <a:alpha val="65000"/>
              </a:srgbClr>
            </a:outerShdw>
          </a:effectLst>
        </p:spPr>
      </p:pic>
      <p:pic>
        <p:nvPicPr>
          <p:cNvPr id="9" name="Picture 6" descr="http://t0.gstatic.com/images?q=tbn:ANd9GcRXQLZnvkC2imwd7gQ8MaaVdCc7Pu-7sJnZZ-YTaPV_U55Y_vTD"/>
          <p:cNvPicPr>
            <a:picLocks noChangeAspect="1" noChangeArrowheads="1"/>
          </p:cNvPicPr>
          <p:nvPr/>
        </p:nvPicPr>
        <p:blipFill>
          <a:blip r:embed="rId3" cstate="print"/>
          <a:srcRect t="4167" b="32500"/>
          <a:stretch>
            <a:fillRect/>
          </a:stretch>
        </p:blipFill>
        <p:spPr bwMode="auto">
          <a:xfrm>
            <a:off x="5588476" y="1926124"/>
            <a:ext cx="1379567" cy="1287780"/>
          </a:xfrm>
          <a:prstGeom prst="rect">
            <a:avLst/>
          </a:prstGeom>
          <a:ln>
            <a:noFill/>
          </a:ln>
          <a:effectLst>
            <a:outerShdw blurRad="292100" dist="139700" dir="2700000" algn="tl" rotWithShape="0">
              <a:srgbClr val="333333">
                <a:alpha val="65000"/>
              </a:srgbClr>
            </a:outerShdw>
          </a:effectLst>
        </p:spPr>
      </p:pic>
      <p:sp>
        <p:nvSpPr>
          <p:cNvPr id="10" name="Pfeil nach rechts 9"/>
          <p:cNvSpPr/>
          <p:nvPr/>
        </p:nvSpPr>
        <p:spPr>
          <a:xfrm>
            <a:off x="2863587" y="2430180"/>
            <a:ext cx="2672660" cy="288032"/>
          </a:xfrm>
          <a:prstGeom prst="rightArrow">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smtClean="0">
              <a:solidFill>
                <a:schemeClr val="bg2">
                  <a:lumMod val="10000"/>
                </a:schemeClr>
              </a:solidFill>
            </a:endParaRPr>
          </a:p>
        </p:txBody>
      </p:sp>
      <p:sp>
        <p:nvSpPr>
          <p:cNvPr id="11" name="Rechteck 10"/>
          <p:cNvSpPr/>
          <p:nvPr/>
        </p:nvSpPr>
        <p:spPr>
          <a:xfrm>
            <a:off x="1495435" y="1215336"/>
            <a:ext cx="5472608" cy="369332"/>
          </a:xfrm>
          <a:prstGeom prst="rect">
            <a:avLst/>
          </a:prstGeom>
        </p:spPr>
        <p:txBody>
          <a:bodyPr wrap="square">
            <a:spAutoFit/>
          </a:bodyPr>
          <a:lstStyle/>
          <a:p>
            <a:r>
              <a:rPr lang="en-US" dirty="0" smtClean="0">
                <a:solidFill>
                  <a:schemeClr val="bg2">
                    <a:lumMod val="10000"/>
                  </a:schemeClr>
                </a:solidFill>
              </a:rPr>
              <a:t>Control the locking of the tank flap with the car key.</a:t>
            </a:r>
            <a:endParaRPr lang="en-US" dirty="0"/>
          </a:p>
        </p:txBody>
      </p:sp>
      <p:sp>
        <p:nvSpPr>
          <p:cNvPr id="16" name="Inhaltsplatzhalter 1"/>
          <p:cNvSpPr txBox="1">
            <a:spLocks/>
          </p:cNvSpPr>
          <p:nvPr/>
        </p:nvSpPr>
        <p:spPr>
          <a:xfrm>
            <a:off x="395288" y="3501008"/>
            <a:ext cx="8353425" cy="2375916"/>
          </a:xfrm>
          <a:prstGeom prst="rect">
            <a:avLst/>
          </a:prstGeom>
        </p:spPr>
        <p:txBody>
          <a:bodyPr vert="horz" lIns="0" tIns="18000" rIns="0" bIns="18000" rtlCol="0">
            <a:normAutofit/>
          </a:bodyPr>
          <a:lstStyle/>
          <a:p>
            <a:pPr marL="177800" marR="0" lvl="0" indent="-177800" algn="l" defTabSz="914400" rtl="0" eaLnBrk="1" fontAlgn="auto" latinLnBrk="0" hangingPunct="1">
              <a:lnSpc>
                <a:spcPct val="100000"/>
              </a:lnSpc>
              <a:spcBef>
                <a:spcPts val="0"/>
              </a:spcBef>
              <a:spcAft>
                <a:spcPts val="1200"/>
              </a:spcAft>
              <a:buClr>
                <a:schemeClr val="accent1"/>
              </a:buClr>
              <a:buSzPct val="125000"/>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Arial" pitchFamily="34" charset="0"/>
              </a:rPr>
              <a:t>The </a:t>
            </a:r>
            <a:r>
              <a:rPr lang="en-US" sz="1600" dirty="0" smtClean="0">
                <a:cs typeface="Arial" pitchFamily="34" charset="0"/>
              </a:rPr>
              <a:t>car key </a:t>
            </a:r>
            <a:r>
              <a:rPr kumimoji="0" lang="en-US" sz="1600" b="0" i="0" u="none" strike="noStrike" kern="1200" cap="none" spc="0" normalizeH="0" noProof="0" dirty="0" smtClean="0">
                <a:ln>
                  <a:noFill/>
                </a:ln>
                <a:solidFill>
                  <a:schemeClr val="tx1"/>
                </a:solidFill>
                <a:effectLst/>
                <a:uLnTx/>
                <a:uFillTx/>
                <a:latin typeface="+mn-lt"/>
                <a:ea typeface="+mn-ea"/>
                <a:cs typeface="Arial" pitchFamily="34" charset="0"/>
              </a:rPr>
              <a:t>is </a:t>
            </a:r>
            <a:r>
              <a:rPr lang="en-US" sz="1600" dirty="0" smtClean="0">
                <a:cs typeface="Arial" pitchFamily="34" charset="0"/>
              </a:rPr>
              <a:t>the</a:t>
            </a:r>
            <a:r>
              <a:rPr kumimoji="0" lang="en-US" sz="1600" b="0" i="0" u="none" strike="noStrike" kern="1200" cap="none" spc="0" normalizeH="0" noProof="0" dirty="0" smtClean="0">
                <a:ln>
                  <a:noFill/>
                </a:ln>
                <a:solidFill>
                  <a:schemeClr val="tx1"/>
                </a:solidFill>
                <a:effectLst/>
                <a:uLnTx/>
                <a:uFillTx/>
                <a:latin typeface="+mn-lt"/>
                <a:ea typeface="+mn-ea"/>
                <a:cs typeface="Arial" pitchFamily="34" charset="0"/>
              </a:rPr>
              <a:t> sensor interface</a:t>
            </a:r>
          </a:p>
          <a:p>
            <a:pPr marL="177800" marR="0" lvl="0" indent="-177800" algn="l" defTabSz="914400" rtl="0" eaLnBrk="1" fontAlgn="auto" latinLnBrk="0" hangingPunct="1">
              <a:lnSpc>
                <a:spcPct val="100000"/>
              </a:lnSpc>
              <a:spcBef>
                <a:spcPts val="0"/>
              </a:spcBef>
              <a:spcAft>
                <a:spcPts val="1200"/>
              </a:spcAft>
              <a:buClr>
                <a:schemeClr val="accent1"/>
              </a:buClr>
              <a:buSzPct val="125000"/>
              <a:buFont typeface="Arial" pitchFamily="34" charset="0"/>
              <a:buChar char="›"/>
              <a:tabLst/>
              <a:defRPr/>
            </a:pPr>
            <a:r>
              <a:rPr lang="en-US" sz="1600" baseline="0" dirty="0" smtClean="0">
                <a:cs typeface="Arial" pitchFamily="34" charset="0"/>
              </a:rPr>
              <a:t>The</a:t>
            </a:r>
            <a:r>
              <a:rPr lang="en-US" sz="1600" dirty="0" smtClean="0">
                <a:cs typeface="Arial" pitchFamily="34" charset="0"/>
              </a:rPr>
              <a:t> tank flap lock is the actuator</a:t>
            </a:r>
          </a:p>
          <a:p>
            <a:pPr marL="177800" marR="0" lvl="0" indent="-177800" algn="l" defTabSz="914400" rtl="0" eaLnBrk="1" fontAlgn="auto" latinLnBrk="0" hangingPunct="1">
              <a:lnSpc>
                <a:spcPct val="100000"/>
              </a:lnSpc>
              <a:spcBef>
                <a:spcPts val="0"/>
              </a:spcBef>
              <a:spcAft>
                <a:spcPts val="1200"/>
              </a:spcAft>
              <a:buClr>
                <a:schemeClr val="accent1"/>
              </a:buClr>
              <a:buSzPct val="125000"/>
              <a:buFont typeface="Arial" pitchFamily="34" charset="0"/>
              <a:buChar char="›"/>
              <a:tabLst/>
              <a:defRPr/>
            </a:pPr>
            <a:r>
              <a:rPr lang="en-US" sz="1600" dirty="0" smtClean="0">
                <a:cs typeface="Arial" pitchFamily="34" charset="0"/>
              </a:rPr>
              <a:t>Usage of two ECUs</a:t>
            </a:r>
          </a:p>
          <a:p>
            <a:pPr marL="177800" marR="0" lvl="0" indent="-177800" algn="l" defTabSz="914400" rtl="0" eaLnBrk="1" fontAlgn="auto" latinLnBrk="0" hangingPunct="1">
              <a:lnSpc>
                <a:spcPct val="100000"/>
              </a:lnSpc>
              <a:spcBef>
                <a:spcPts val="0"/>
              </a:spcBef>
              <a:spcAft>
                <a:spcPts val="1200"/>
              </a:spcAft>
              <a:buClr>
                <a:schemeClr val="accent1"/>
              </a:buClr>
              <a:buSzPct val="125000"/>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Arial" pitchFamily="34" charset="0"/>
              </a:rPr>
              <a:t>Communication</a:t>
            </a:r>
            <a:r>
              <a:rPr kumimoji="0" lang="en-US" sz="1600" b="0" i="0" u="none" strike="noStrike" kern="1200" cap="none" spc="0" normalizeH="0" noProof="0" dirty="0" smtClean="0">
                <a:ln>
                  <a:noFill/>
                </a:ln>
                <a:solidFill>
                  <a:schemeClr val="tx1"/>
                </a:solidFill>
                <a:effectLst/>
                <a:uLnTx/>
                <a:uFillTx/>
                <a:latin typeface="+mn-lt"/>
                <a:ea typeface="+mn-ea"/>
                <a:cs typeface="Arial" pitchFamily="34" charset="0"/>
              </a:rPr>
              <a:t> between the ECUs over CAN</a:t>
            </a:r>
          </a:p>
          <a:p>
            <a:pPr marL="177800" marR="0" lvl="0" indent="-177800" algn="l" defTabSz="914400" rtl="0" eaLnBrk="1" fontAlgn="auto" latinLnBrk="0" hangingPunct="1">
              <a:lnSpc>
                <a:spcPct val="100000"/>
              </a:lnSpc>
              <a:spcBef>
                <a:spcPts val="0"/>
              </a:spcBef>
              <a:spcAft>
                <a:spcPts val="1200"/>
              </a:spcAft>
              <a:buClr>
                <a:schemeClr val="accent1"/>
              </a:buClr>
              <a:buSzPct val="125000"/>
              <a:buFont typeface="Arial" pitchFamily="34" charset="0"/>
              <a:buChar char="›"/>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Arial" pitchFamily="34" charset="0"/>
            </a:endParaRPr>
          </a:p>
          <a:p>
            <a:pPr marL="177800" marR="0" lvl="0" indent="-177800" algn="l" defTabSz="914400" rtl="0" eaLnBrk="1" fontAlgn="auto" latinLnBrk="0" hangingPunct="1">
              <a:lnSpc>
                <a:spcPct val="100000"/>
              </a:lnSpc>
              <a:spcBef>
                <a:spcPts val="0"/>
              </a:spcBef>
              <a:spcAft>
                <a:spcPts val="1200"/>
              </a:spcAft>
              <a:buClr>
                <a:schemeClr val="accent1"/>
              </a:buClr>
              <a:buSzPct val="125000"/>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latin typeface="+mn-lt"/>
              <a:ea typeface="+mn-ea"/>
              <a:cs typeface="Arial" pitchFamily="34" charset="0"/>
            </a:endParaRPr>
          </a:p>
        </p:txBody>
      </p:sp>
      <p:grpSp>
        <p:nvGrpSpPr>
          <p:cNvPr id="2" name="Gruppieren 37"/>
          <p:cNvGrpSpPr/>
          <p:nvPr/>
        </p:nvGrpSpPr>
        <p:grpSpPr>
          <a:xfrm>
            <a:off x="5954909" y="4795260"/>
            <a:ext cx="2793804" cy="1081664"/>
            <a:chOff x="850998" y="4941168"/>
            <a:chExt cx="2793804" cy="1081664"/>
          </a:xfrm>
        </p:grpSpPr>
        <p:pic>
          <p:nvPicPr>
            <p:cNvPr id="18" name="Grafik 17" descr="Methodology.png"/>
            <p:cNvPicPr>
              <a:picLocks noChangeAspect="1"/>
            </p:cNvPicPr>
            <p:nvPr/>
          </p:nvPicPr>
          <p:blipFill>
            <a:blip r:embed="rId4"/>
            <a:stretch>
              <a:fillRect/>
            </a:stretch>
          </p:blipFill>
          <p:spPr>
            <a:xfrm>
              <a:off x="850998" y="4941168"/>
              <a:ext cx="2793804" cy="1081664"/>
            </a:xfrm>
            <a:prstGeom prst="rect">
              <a:avLst/>
            </a:prstGeom>
          </p:spPr>
        </p:pic>
        <p:sp>
          <p:nvSpPr>
            <p:cNvPr id="19" name="Pfeil nach oben 18"/>
            <p:cNvSpPr/>
            <p:nvPr/>
          </p:nvSpPr>
          <p:spPr>
            <a:xfrm>
              <a:off x="853873" y="5373216"/>
              <a:ext cx="45719" cy="216024"/>
            </a:xfrm>
            <a:prstGeom prst="upArrow">
              <a:avLst/>
            </a:prstGeom>
            <a:solidFill>
              <a:srgbClr val="FF0000"/>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smtClean="0">
                <a:solidFill>
                  <a:schemeClr val="bg2">
                    <a:lumMod val="10000"/>
                  </a:schemeClr>
                </a:solidFill>
              </a:endParaRPr>
            </a:p>
          </p:txBody>
        </p:sp>
      </p:gr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B7223074-4D72-465E-909D-7D1DBB514C91}" type="datetime3">
              <a:rPr lang="en-US" noProof="0" smtClean="0"/>
              <a:pPr/>
              <a:t>6 January 2016</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8</a:t>
            </a:fld>
            <a:endParaRPr lang="en-US" noProof="0"/>
          </a:p>
        </p:txBody>
      </p:sp>
      <p:sp>
        <p:nvSpPr>
          <p:cNvPr id="6" name="Fußzeilenplatzhalter 5"/>
          <p:cNvSpPr>
            <a:spLocks noGrp="1"/>
          </p:cNvSpPr>
          <p:nvPr>
            <p:ph type="ftr" sz="quarter" idx="12"/>
          </p:nvPr>
        </p:nvSpPr>
        <p:spPr/>
        <p:txBody>
          <a:bodyPr/>
          <a:lstStyle/>
          <a:p>
            <a:r>
              <a:rPr lang="en-US" noProof="0" smtClean="0"/>
              <a:t>Author, © Continental AG</a:t>
            </a:r>
            <a:endParaRPr lang="en-US" noProof="0"/>
          </a:p>
        </p:txBody>
      </p:sp>
      <p:sp>
        <p:nvSpPr>
          <p:cNvPr id="8" name="Titel 2"/>
          <p:cNvSpPr>
            <a:spLocks noGrp="1"/>
          </p:cNvSpPr>
          <p:nvPr>
            <p:ph type="title"/>
          </p:nvPr>
        </p:nvSpPr>
        <p:spPr>
          <a:xfrm>
            <a:off x="395288" y="296862"/>
            <a:ext cx="8353425" cy="719137"/>
          </a:xfrm>
        </p:spPr>
        <p:txBody>
          <a:bodyPr/>
          <a:lstStyle/>
          <a:p>
            <a:r>
              <a:rPr lang="en-US" dirty="0" err="1" smtClean="0"/>
              <a:t>Intorduction</a:t>
            </a:r>
            <a:r>
              <a:rPr lang="en-US" dirty="0" smtClean="0"/>
              <a:t> </a:t>
            </a:r>
            <a:r>
              <a:rPr lang="en-US" dirty="0" err="1" smtClean="0"/>
              <a:t>Tankflap</a:t>
            </a:r>
            <a:r>
              <a:rPr lang="en-US" dirty="0" smtClean="0"/>
              <a:t> </a:t>
            </a:r>
            <a:br>
              <a:rPr lang="en-US" dirty="0" smtClean="0"/>
            </a:br>
            <a:endParaRPr lang="en-US" dirty="0"/>
          </a:p>
        </p:txBody>
      </p:sp>
      <p:grpSp>
        <p:nvGrpSpPr>
          <p:cNvPr id="2" name="Gruppieren 141"/>
          <p:cNvGrpSpPr/>
          <p:nvPr/>
        </p:nvGrpSpPr>
        <p:grpSpPr>
          <a:xfrm>
            <a:off x="658550" y="1330349"/>
            <a:ext cx="7790936" cy="3079508"/>
            <a:chOff x="303312" y="958740"/>
            <a:chExt cx="8783332" cy="3533260"/>
          </a:xfrm>
        </p:grpSpPr>
        <p:sp>
          <p:nvSpPr>
            <p:cNvPr id="174" name="Rectangle 200"/>
            <p:cNvSpPr/>
            <p:nvPr/>
          </p:nvSpPr>
          <p:spPr>
            <a:xfrm>
              <a:off x="5202332" y="2418129"/>
              <a:ext cx="3706382" cy="806505"/>
            </a:xfrm>
            <a:prstGeom prst="rect">
              <a:avLst/>
            </a:prstGeom>
            <a:solidFill>
              <a:schemeClr val="tx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6" name="Rectangle 196"/>
            <p:cNvSpPr/>
            <p:nvPr/>
          </p:nvSpPr>
          <p:spPr>
            <a:xfrm>
              <a:off x="385855" y="2419349"/>
              <a:ext cx="4167036" cy="805285"/>
            </a:xfrm>
            <a:prstGeom prst="rect">
              <a:avLst/>
            </a:prstGeom>
            <a:solidFill>
              <a:schemeClr val="tx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7" name="Rectangle 131"/>
            <p:cNvSpPr/>
            <p:nvPr/>
          </p:nvSpPr>
          <p:spPr>
            <a:xfrm>
              <a:off x="5029200" y="2038350"/>
              <a:ext cx="3962400" cy="228600"/>
            </a:xfrm>
            <a:prstGeom prst="rect">
              <a:avLst/>
            </a:prstGeom>
            <a:solidFill>
              <a:schemeClr val="bg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32"/>
            <p:cNvSpPr/>
            <p:nvPr/>
          </p:nvSpPr>
          <p:spPr>
            <a:xfrm>
              <a:off x="5029200" y="3347075"/>
              <a:ext cx="3962400" cy="228600"/>
            </a:xfrm>
            <a:prstGeom prst="rect">
              <a:avLst/>
            </a:prstGeom>
            <a:solidFill>
              <a:srgbClr val="040404"/>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34"/>
            <p:cNvSpPr/>
            <p:nvPr/>
          </p:nvSpPr>
          <p:spPr>
            <a:xfrm>
              <a:off x="304800" y="2038350"/>
              <a:ext cx="4419600" cy="228600"/>
            </a:xfrm>
            <a:prstGeom prst="rect">
              <a:avLst/>
            </a:prstGeom>
            <a:solidFill>
              <a:schemeClr val="bg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8"/>
            <p:cNvSpPr/>
            <p:nvPr/>
          </p:nvSpPr>
          <p:spPr>
            <a:xfrm>
              <a:off x="990600" y="1123950"/>
              <a:ext cx="914400" cy="609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9"/>
            <p:cNvGrpSpPr/>
            <p:nvPr/>
          </p:nvGrpSpPr>
          <p:grpSpPr>
            <a:xfrm>
              <a:off x="1828800" y="1428750"/>
              <a:ext cx="152400" cy="152400"/>
              <a:chOff x="2133600" y="1276350"/>
              <a:chExt cx="228600" cy="228600"/>
            </a:xfrm>
          </p:grpSpPr>
          <p:sp>
            <p:nvSpPr>
              <p:cNvPr id="285" name="Rectangle 14"/>
              <p:cNvSpPr/>
              <p:nvPr/>
            </p:nvSpPr>
            <p:spPr>
              <a:xfrm>
                <a:off x="2133600" y="1276350"/>
                <a:ext cx="228600" cy="2286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4"/>
              <p:cNvSpPr/>
              <p:nvPr/>
            </p:nvSpPr>
            <p:spPr>
              <a:xfrm>
                <a:off x="2209800" y="1352550"/>
                <a:ext cx="76200" cy="76200"/>
              </a:xfrm>
              <a:prstGeom prst="ellipse">
                <a:avLst/>
              </a:prstGeom>
              <a:solidFill>
                <a:schemeClr val="tx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22"/>
            <p:cNvGrpSpPr/>
            <p:nvPr/>
          </p:nvGrpSpPr>
          <p:grpSpPr>
            <a:xfrm>
              <a:off x="1600200" y="1200150"/>
              <a:ext cx="228600" cy="228600"/>
              <a:chOff x="3581400" y="2190750"/>
              <a:chExt cx="381000" cy="381000"/>
            </a:xfrm>
          </p:grpSpPr>
          <p:cxnSp>
            <p:nvCxnSpPr>
              <p:cNvPr id="283" name="Straight Arrow Connector 19"/>
              <p:cNvCxnSpPr/>
              <p:nvPr/>
            </p:nvCxnSpPr>
            <p:spPr>
              <a:xfrm flipV="1">
                <a:off x="3733800" y="2266950"/>
                <a:ext cx="152400" cy="15240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4" name="Arc 21"/>
              <p:cNvSpPr/>
              <p:nvPr/>
            </p:nvSpPr>
            <p:spPr>
              <a:xfrm>
                <a:off x="3581400" y="2190750"/>
                <a:ext cx="381000" cy="381000"/>
              </a:xfrm>
              <a:prstGeom prst="arc">
                <a:avLst>
                  <a:gd name="adj1" fmla="val 16200000"/>
                  <a:gd name="adj2" fmla="val 21399884"/>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85" name="Rectangle 43"/>
            <p:cNvSpPr/>
            <p:nvPr/>
          </p:nvSpPr>
          <p:spPr>
            <a:xfrm>
              <a:off x="2590800" y="1123950"/>
              <a:ext cx="1295400" cy="762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31"/>
            <p:cNvGrpSpPr/>
            <p:nvPr/>
          </p:nvGrpSpPr>
          <p:grpSpPr>
            <a:xfrm>
              <a:off x="2514600" y="1428750"/>
              <a:ext cx="152400" cy="152400"/>
              <a:chOff x="2133600" y="2038350"/>
              <a:chExt cx="228600" cy="228600"/>
            </a:xfrm>
          </p:grpSpPr>
          <p:sp>
            <p:nvSpPr>
              <p:cNvPr id="281" name="Rectangle 27"/>
              <p:cNvSpPr/>
              <p:nvPr/>
            </p:nvSpPr>
            <p:spPr>
              <a:xfrm>
                <a:off x="2133600" y="2038350"/>
                <a:ext cx="228600" cy="2286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Arc 9"/>
              <p:cNvSpPr/>
              <p:nvPr/>
            </p:nvSpPr>
            <p:spPr>
              <a:xfrm>
                <a:off x="2209800" y="2114550"/>
                <a:ext cx="76200" cy="76200"/>
              </a:xfrm>
              <a:prstGeom prst="arc">
                <a:avLst>
                  <a:gd name="adj1" fmla="val 16200000"/>
                  <a:gd name="adj2" fmla="val 5645111"/>
                </a:avLst>
              </a:prstGeom>
              <a:solidFill>
                <a:schemeClr val="tx1"/>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 name="Group 44"/>
            <p:cNvGrpSpPr/>
            <p:nvPr/>
          </p:nvGrpSpPr>
          <p:grpSpPr>
            <a:xfrm>
              <a:off x="3809999" y="1428750"/>
              <a:ext cx="152400" cy="152400"/>
              <a:chOff x="3048000" y="1809750"/>
              <a:chExt cx="228600" cy="228600"/>
            </a:xfrm>
          </p:grpSpPr>
          <p:sp>
            <p:nvSpPr>
              <p:cNvPr id="279" name="Rectangle 28"/>
              <p:cNvSpPr/>
              <p:nvPr/>
            </p:nvSpPr>
            <p:spPr>
              <a:xfrm>
                <a:off x="3048000" y="1809750"/>
                <a:ext cx="228600" cy="2286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Isosceles Triangle 7"/>
              <p:cNvSpPr/>
              <p:nvPr/>
            </p:nvSpPr>
            <p:spPr>
              <a:xfrm rot="5400000">
                <a:off x="3124200" y="1885950"/>
                <a:ext cx="76200" cy="76200"/>
              </a:xfrm>
              <a:prstGeom prst="triangl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45"/>
            <p:cNvGrpSpPr/>
            <p:nvPr/>
          </p:nvGrpSpPr>
          <p:grpSpPr>
            <a:xfrm rot="10800000">
              <a:off x="3810000" y="1657350"/>
              <a:ext cx="152400" cy="152400"/>
              <a:chOff x="3048000" y="1809750"/>
              <a:chExt cx="228600" cy="228600"/>
            </a:xfrm>
          </p:grpSpPr>
          <p:sp>
            <p:nvSpPr>
              <p:cNvPr id="277" name="Rectangle 46"/>
              <p:cNvSpPr/>
              <p:nvPr/>
            </p:nvSpPr>
            <p:spPr>
              <a:xfrm>
                <a:off x="3048000" y="1809750"/>
                <a:ext cx="228600" cy="2286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Isosceles Triangle 47"/>
              <p:cNvSpPr/>
              <p:nvPr/>
            </p:nvSpPr>
            <p:spPr>
              <a:xfrm rot="5400000">
                <a:off x="3124200" y="1885950"/>
                <a:ext cx="76200" cy="76200"/>
              </a:xfrm>
              <a:prstGeom prst="triangl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0" name="Rectangle 48"/>
            <p:cNvSpPr/>
            <p:nvPr/>
          </p:nvSpPr>
          <p:spPr>
            <a:xfrm>
              <a:off x="3657600" y="1200150"/>
              <a:ext cx="152400" cy="1524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49"/>
            <p:cNvSpPr txBox="1"/>
            <p:nvPr/>
          </p:nvSpPr>
          <p:spPr>
            <a:xfrm>
              <a:off x="2657005" y="1091684"/>
              <a:ext cx="1000595" cy="338554"/>
            </a:xfrm>
            <a:prstGeom prst="rect">
              <a:avLst/>
            </a:prstGeom>
            <a:noFill/>
          </p:spPr>
          <p:txBody>
            <a:bodyPr wrap="none" rtlCol="0">
              <a:spAutoFit/>
            </a:bodyPr>
            <a:lstStyle/>
            <a:p>
              <a:pPr algn="ctr"/>
              <a:r>
                <a:rPr lang="de-DE" sz="800" dirty="0" err="1" smtClean="0"/>
                <a:t>Swc</a:t>
              </a:r>
              <a:endParaRPr lang="de-DE" sz="800" dirty="0" smtClean="0"/>
            </a:p>
            <a:p>
              <a:pPr algn="ctr"/>
              <a:r>
                <a:rPr lang="de-DE" sz="800" dirty="0" err="1" smtClean="0"/>
                <a:t>CentralLockingMaster</a:t>
              </a:r>
              <a:endParaRPr lang="en-US" sz="800" dirty="0"/>
            </a:p>
          </p:txBody>
        </p:sp>
        <p:sp>
          <p:nvSpPr>
            <p:cNvPr id="192" name="Rectangle 51"/>
            <p:cNvSpPr/>
            <p:nvPr/>
          </p:nvSpPr>
          <p:spPr>
            <a:xfrm>
              <a:off x="5791200" y="1123950"/>
              <a:ext cx="838200" cy="762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52"/>
            <p:cNvGrpSpPr/>
            <p:nvPr/>
          </p:nvGrpSpPr>
          <p:grpSpPr>
            <a:xfrm rot="10800000">
              <a:off x="6559612" y="1428750"/>
              <a:ext cx="152400" cy="152400"/>
              <a:chOff x="2133600" y="2038350"/>
              <a:chExt cx="228600" cy="228600"/>
            </a:xfrm>
          </p:grpSpPr>
          <p:sp>
            <p:nvSpPr>
              <p:cNvPr id="275" name="Rectangle 53"/>
              <p:cNvSpPr/>
              <p:nvPr/>
            </p:nvSpPr>
            <p:spPr>
              <a:xfrm>
                <a:off x="2133600" y="2038350"/>
                <a:ext cx="228600" cy="2286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Arc 54"/>
              <p:cNvSpPr/>
              <p:nvPr/>
            </p:nvSpPr>
            <p:spPr>
              <a:xfrm>
                <a:off x="2209800" y="2114550"/>
                <a:ext cx="76200" cy="76200"/>
              </a:xfrm>
              <a:prstGeom prst="arc">
                <a:avLst>
                  <a:gd name="adj1" fmla="val 16200000"/>
                  <a:gd name="adj2" fmla="val 5645111"/>
                </a:avLst>
              </a:prstGeom>
              <a:solidFill>
                <a:schemeClr val="tx1"/>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55"/>
            <p:cNvGrpSpPr/>
            <p:nvPr/>
          </p:nvGrpSpPr>
          <p:grpSpPr>
            <a:xfrm>
              <a:off x="5715000" y="1657350"/>
              <a:ext cx="152400" cy="152400"/>
              <a:chOff x="3048000" y="1809750"/>
              <a:chExt cx="228600" cy="228600"/>
            </a:xfrm>
          </p:grpSpPr>
          <p:sp>
            <p:nvSpPr>
              <p:cNvPr id="273" name="Rectangle 56"/>
              <p:cNvSpPr/>
              <p:nvPr/>
            </p:nvSpPr>
            <p:spPr>
              <a:xfrm>
                <a:off x="3048000" y="1809750"/>
                <a:ext cx="228600" cy="2286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Isosceles Triangle 57"/>
              <p:cNvSpPr/>
              <p:nvPr/>
            </p:nvSpPr>
            <p:spPr>
              <a:xfrm rot="5400000">
                <a:off x="3124200" y="1885950"/>
                <a:ext cx="76200" cy="76200"/>
              </a:xfrm>
              <a:prstGeom prst="triangl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58"/>
            <p:cNvGrpSpPr/>
            <p:nvPr/>
          </p:nvGrpSpPr>
          <p:grpSpPr>
            <a:xfrm rot="10800000">
              <a:off x="5715000" y="1428750"/>
              <a:ext cx="152400" cy="152400"/>
              <a:chOff x="3048000" y="1809750"/>
              <a:chExt cx="228600" cy="228600"/>
            </a:xfrm>
          </p:grpSpPr>
          <p:sp>
            <p:nvSpPr>
              <p:cNvPr id="271" name="Rectangle 59"/>
              <p:cNvSpPr/>
              <p:nvPr/>
            </p:nvSpPr>
            <p:spPr>
              <a:xfrm>
                <a:off x="3048000" y="1809750"/>
                <a:ext cx="228600" cy="2286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Isosceles Triangle 60"/>
              <p:cNvSpPr/>
              <p:nvPr/>
            </p:nvSpPr>
            <p:spPr>
              <a:xfrm rot="5400000">
                <a:off x="3124200" y="1885950"/>
                <a:ext cx="76200" cy="76200"/>
              </a:xfrm>
              <a:prstGeom prst="triangl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2" name="Rectangle 61"/>
            <p:cNvSpPr/>
            <p:nvPr/>
          </p:nvSpPr>
          <p:spPr>
            <a:xfrm>
              <a:off x="6400800" y="1200150"/>
              <a:ext cx="152400" cy="1524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62"/>
            <p:cNvSpPr txBox="1"/>
            <p:nvPr/>
          </p:nvSpPr>
          <p:spPr>
            <a:xfrm>
              <a:off x="5867400" y="1091684"/>
              <a:ext cx="534121" cy="338554"/>
            </a:xfrm>
            <a:prstGeom prst="rect">
              <a:avLst/>
            </a:prstGeom>
            <a:noFill/>
          </p:spPr>
          <p:txBody>
            <a:bodyPr wrap="none" rtlCol="0">
              <a:spAutoFit/>
            </a:bodyPr>
            <a:lstStyle/>
            <a:p>
              <a:pPr algn="ctr"/>
              <a:r>
                <a:rPr lang="de-DE" sz="800" dirty="0" err="1" smtClean="0"/>
                <a:t>Swc</a:t>
              </a:r>
              <a:endParaRPr lang="de-DE" sz="800" dirty="0" smtClean="0"/>
            </a:p>
            <a:p>
              <a:pPr algn="ctr"/>
              <a:r>
                <a:rPr lang="de-DE" sz="800" dirty="0" err="1" smtClean="0"/>
                <a:t>TankFlap</a:t>
              </a:r>
              <a:endParaRPr lang="en-US" sz="800" dirty="0"/>
            </a:p>
          </p:txBody>
        </p:sp>
        <p:sp>
          <p:nvSpPr>
            <p:cNvPr id="204" name="Rectangle 63"/>
            <p:cNvSpPr/>
            <p:nvPr/>
          </p:nvSpPr>
          <p:spPr>
            <a:xfrm>
              <a:off x="7321612" y="1123950"/>
              <a:ext cx="990600" cy="609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64"/>
            <p:cNvGrpSpPr/>
            <p:nvPr/>
          </p:nvGrpSpPr>
          <p:grpSpPr>
            <a:xfrm>
              <a:off x="7245412" y="1428750"/>
              <a:ext cx="152400" cy="152400"/>
              <a:chOff x="2133600" y="1276350"/>
              <a:chExt cx="228600" cy="228600"/>
            </a:xfrm>
          </p:grpSpPr>
          <p:sp>
            <p:nvSpPr>
              <p:cNvPr id="269" name="Rectangle 65"/>
              <p:cNvSpPr/>
              <p:nvPr/>
            </p:nvSpPr>
            <p:spPr>
              <a:xfrm>
                <a:off x="2133600" y="1276350"/>
                <a:ext cx="228600" cy="2286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66"/>
              <p:cNvSpPr/>
              <p:nvPr/>
            </p:nvSpPr>
            <p:spPr>
              <a:xfrm>
                <a:off x="2209800" y="1352550"/>
                <a:ext cx="76200" cy="76200"/>
              </a:xfrm>
              <a:prstGeom prst="ellipse">
                <a:avLst/>
              </a:prstGeom>
              <a:solidFill>
                <a:schemeClr val="tx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67"/>
            <p:cNvGrpSpPr/>
            <p:nvPr/>
          </p:nvGrpSpPr>
          <p:grpSpPr>
            <a:xfrm>
              <a:off x="8007412" y="1200150"/>
              <a:ext cx="228600" cy="228600"/>
              <a:chOff x="3581400" y="2190750"/>
              <a:chExt cx="381000" cy="381000"/>
            </a:xfrm>
          </p:grpSpPr>
          <p:cxnSp>
            <p:nvCxnSpPr>
              <p:cNvPr id="267" name="Straight Arrow Connector 68"/>
              <p:cNvCxnSpPr/>
              <p:nvPr/>
            </p:nvCxnSpPr>
            <p:spPr>
              <a:xfrm flipV="1">
                <a:off x="3733800" y="2266950"/>
                <a:ext cx="152400" cy="15240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8" name="Arc 69"/>
              <p:cNvSpPr/>
              <p:nvPr/>
            </p:nvSpPr>
            <p:spPr>
              <a:xfrm>
                <a:off x="3581400" y="2190750"/>
                <a:ext cx="381000" cy="381000"/>
              </a:xfrm>
              <a:prstGeom prst="arc">
                <a:avLst>
                  <a:gd name="adj1" fmla="val 16200000"/>
                  <a:gd name="adj2" fmla="val 21399884"/>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10" name="Straight Connector 74"/>
            <p:cNvCxnSpPr/>
            <p:nvPr/>
          </p:nvCxnSpPr>
          <p:spPr>
            <a:xfrm>
              <a:off x="1981200" y="1504950"/>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212" name="TextBox 81"/>
            <p:cNvSpPr txBox="1"/>
            <p:nvPr/>
          </p:nvSpPr>
          <p:spPr>
            <a:xfrm>
              <a:off x="1045469" y="1091684"/>
              <a:ext cx="625492" cy="338554"/>
            </a:xfrm>
            <a:prstGeom prst="rect">
              <a:avLst/>
            </a:prstGeom>
            <a:noFill/>
          </p:spPr>
          <p:txBody>
            <a:bodyPr wrap="none" rtlCol="0">
              <a:spAutoFit/>
            </a:bodyPr>
            <a:lstStyle/>
            <a:p>
              <a:pPr algn="ctr"/>
              <a:r>
                <a:rPr lang="de-DE" sz="800" dirty="0" err="1" smtClean="0"/>
                <a:t>Swc</a:t>
              </a:r>
              <a:endParaRPr lang="de-DE" sz="800" dirty="0" smtClean="0"/>
            </a:p>
            <a:p>
              <a:pPr algn="ctr"/>
              <a:r>
                <a:rPr lang="de-DE" sz="800" dirty="0" smtClean="0"/>
                <a:t>SensorLock</a:t>
              </a:r>
              <a:endParaRPr lang="en-US" sz="800" dirty="0"/>
            </a:p>
          </p:txBody>
        </p:sp>
        <p:sp>
          <p:nvSpPr>
            <p:cNvPr id="213" name="TextBox 82"/>
            <p:cNvSpPr txBox="1"/>
            <p:nvPr/>
          </p:nvSpPr>
          <p:spPr>
            <a:xfrm>
              <a:off x="7300281" y="1091684"/>
              <a:ext cx="859531" cy="338554"/>
            </a:xfrm>
            <a:prstGeom prst="rect">
              <a:avLst/>
            </a:prstGeom>
            <a:noFill/>
          </p:spPr>
          <p:txBody>
            <a:bodyPr wrap="none" rtlCol="0">
              <a:spAutoFit/>
            </a:bodyPr>
            <a:lstStyle/>
            <a:p>
              <a:pPr algn="ctr"/>
              <a:r>
                <a:rPr lang="de-DE" sz="800" dirty="0" err="1" smtClean="0"/>
                <a:t>Swc</a:t>
              </a:r>
              <a:endParaRPr lang="de-DE" sz="800" dirty="0" smtClean="0"/>
            </a:p>
            <a:p>
              <a:pPr algn="ctr"/>
              <a:r>
                <a:rPr lang="de-DE" sz="800" dirty="0" err="1" smtClean="0"/>
                <a:t>ActuatorTankLock</a:t>
              </a:r>
              <a:endParaRPr lang="en-US" sz="800" dirty="0"/>
            </a:p>
          </p:txBody>
        </p:sp>
        <p:grpSp>
          <p:nvGrpSpPr>
            <p:cNvPr id="17" name="Group 92"/>
            <p:cNvGrpSpPr/>
            <p:nvPr/>
          </p:nvGrpSpPr>
          <p:grpSpPr>
            <a:xfrm rot="16200000">
              <a:off x="1371600" y="1657349"/>
              <a:ext cx="152400" cy="152400"/>
              <a:chOff x="2133600" y="2038350"/>
              <a:chExt cx="228600" cy="228600"/>
            </a:xfrm>
          </p:grpSpPr>
          <p:sp>
            <p:nvSpPr>
              <p:cNvPr id="265" name="Rectangle 93"/>
              <p:cNvSpPr/>
              <p:nvPr/>
            </p:nvSpPr>
            <p:spPr>
              <a:xfrm>
                <a:off x="2133600" y="2038350"/>
                <a:ext cx="228600" cy="2286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Arc 94"/>
              <p:cNvSpPr/>
              <p:nvPr/>
            </p:nvSpPr>
            <p:spPr>
              <a:xfrm>
                <a:off x="2209800" y="2114550"/>
                <a:ext cx="76200" cy="76200"/>
              </a:xfrm>
              <a:prstGeom prst="arc">
                <a:avLst>
                  <a:gd name="adj1" fmla="val 16200000"/>
                  <a:gd name="adj2" fmla="val 5645111"/>
                </a:avLst>
              </a:prstGeom>
              <a:solidFill>
                <a:schemeClr val="tx1"/>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 name="Group 95"/>
            <p:cNvGrpSpPr/>
            <p:nvPr/>
          </p:nvGrpSpPr>
          <p:grpSpPr>
            <a:xfrm rot="16200000">
              <a:off x="7778812" y="1657351"/>
              <a:ext cx="152400" cy="152400"/>
              <a:chOff x="2133600" y="2038350"/>
              <a:chExt cx="228600" cy="228600"/>
            </a:xfrm>
          </p:grpSpPr>
          <p:sp>
            <p:nvSpPr>
              <p:cNvPr id="263" name="Rectangle 96"/>
              <p:cNvSpPr/>
              <p:nvPr/>
            </p:nvSpPr>
            <p:spPr>
              <a:xfrm>
                <a:off x="2133600" y="2038350"/>
                <a:ext cx="228600" cy="2286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Arc 97"/>
              <p:cNvSpPr/>
              <p:nvPr/>
            </p:nvSpPr>
            <p:spPr>
              <a:xfrm>
                <a:off x="2209800" y="2114550"/>
                <a:ext cx="76200" cy="76200"/>
              </a:xfrm>
              <a:prstGeom prst="arc">
                <a:avLst>
                  <a:gd name="adj1" fmla="val 16200000"/>
                  <a:gd name="adj2" fmla="val 5645111"/>
                </a:avLst>
              </a:prstGeom>
              <a:solidFill>
                <a:schemeClr val="tx1"/>
              </a:solidFill>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16" name="Straight Connector 105"/>
            <p:cNvCxnSpPr>
              <a:stCxn id="263" idx="1"/>
            </p:cNvCxnSpPr>
            <p:nvPr/>
          </p:nvCxnSpPr>
          <p:spPr>
            <a:xfrm>
              <a:off x="7855013" y="1809752"/>
              <a:ext cx="26054" cy="1423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Straight Connector 107"/>
            <p:cNvCxnSpPr>
              <a:stCxn id="265" idx="1"/>
            </p:cNvCxnSpPr>
            <p:nvPr/>
          </p:nvCxnSpPr>
          <p:spPr>
            <a:xfrm>
              <a:off x="1447801" y="1809749"/>
              <a:ext cx="13393" cy="685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Straight Connector 109"/>
            <p:cNvCxnSpPr/>
            <p:nvPr/>
          </p:nvCxnSpPr>
          <p:spPr>
            <a:xfrm>
              <a:off x="2362200" y="150495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9" name="Straight Connector 111"/>
            <p:cNvCxnSpPr/>
            <p:nvPr/>
          </p:nvCxnSpPr>
          <p:spPr>
            <a:xfrm>
              <a:off x="2133600" y="150495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112"/>
            <p:cNvCxnSpPr/>
            <p:nvPr/>
          </p:nvCxnSpPr>
          <p:spPr>
            <a:xfrm>
              <a:off x="2362200" y="150495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114"/>
            <p:cNvCxnSpPr/>
            <p:nvPr/>
          </p:nvCxnSpPr>
          <p:spPr>
            <a:xfrm flipH="1">
              <a:off x="2133600" y="211455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Connector 115"/>
            <p:cNvCxnSpPr/>
            <p:nvPr/>
          </p:nvCxnSpPr>
          <p:spPr>
            <a:xfrm>
              <a:off x="6712012" y="150495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116"/>
            <p:cNvCxnSpPr/>
            <p:nvPr/>
          </p:nvCxnSpPr>
          <p:spPr>
            <a:xfrm>
              <a:off x="7093012" y="150495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Straight Connector 117"/>
            <p:cNvCxnSpPr/>
            <p:nvPr/>
          </p:nvCxnSpPr>
          <p:spPr>
            <a:xfrm>
              <a:off x="6864412" y="150495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 name="Straight Connector 118"/>
            <p:cNvCxnSpPr/>
            <p:nvPr/>
          </p:nvCxnSpPr>
          <p:spPr>
            <a:xfrm>
              <a:off x="7093012" y="150495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119"/>
            <p:cNvCxnSpPr/>
            <p:nvPr/>
          </p:nvCxnSpPr>
          <p:spPr>
            <a:xfrm flipH="1">
              <a:off x="6864412" y="211455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7" name="Straight Connector 120"/>
            <p:cNvCxnSpPr/>
            <p:nvPr/>
          </p:nvCxnSpPr>
          <p:spPr>
            <a:xfrm>
              <a:off x="3962400" y="173355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Straight Connector 121"/>
            <p:cNvCxnSpPr/>
            <p:nvPr/>
          </p:nvCxnSpPr>
          <p:spPr>
            <a:xfrm>
              <a:off x="5486400" y="173355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122"/>
            <p:cNvCxnSpPr/>
            <p:nvPr/>
          </p:nvCxnSpPr>
          <p:spPr>
            <a:xfrm>
              <a:off x="4114799" y="1733549"/>
              <a:ext cx="0" cy="149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124"/>
            <p:cNvCxnSpPr/>
            <p:nvPr/>
          </p:nvCxnSpPr>
          <p:spPr>
            <a:xfrm flipH="1">
              <a:off x="4191000" y="418476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Straight Connector 125"/>
            <p:cNvCxnSpPr>
              <a:stCxn id="279" idx="3"/>
            </p:cNvCxnSpPr>
            <p:nvPr/>
          </p:nvCxnSpPr>
          <p:spPr>
            <a:xfrm>
              <a:off x="3962399" y="1504950"/>
              <a:ext cx="228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126"/>
            <p:cNvCxnSpPr/>
            <p:nvPr/>
          </p:nvCxnSpPr>
          <p:spPr>
            <a:xfrm>
              <a:off x="5562600" y="150495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127"/>
            <p:cNvCxnSpPr/>
            <p:nvPr/>
          </p:nvCxnSpPr>
          <p:spPr>
            <a:xfrm flipH="1">
              <a:off x="4191000" y="1504950"/>
              <a:ext cx="1" cy="1728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Straight Connector 129"/>
            <p:cNvCxnSpPr/>
            <p:nvPr/>
          </p:nvCxnSpPr>
          <p:spPr>
            <a:xfrm flipH="1">
              <a:off x="4114800" y="406954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235" name="Rectangle 145"/>
            <p:cNvSpPr/>
            <p:nvPr/>
          </p:nvSpPr>
          <p:spPr>
            <a:xfrm>
              <a:off x="304800" y="3347075"/>
              <a:ext cx="4419600" cy="228600"/>
            </a:xfrm>
            <a:prstGeom prst="rect">
              <a:avLst/>
            </a:prstGeom>
            <a:solidFill>
              <a:srgbClr val="040404"/>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6" name="Straight Connector 149"/>
            <p:cNvCxnSpPr/>
            <p:nvPr/>
          </p:nvCxnSpPr>
          <p:spPr>
            <a:xfrm>
              <a:off x="1457535" y="2802181"/>
              <a:ext cx="3660" cy="15361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37" name="Rectangle 151"/>
            <p:cNvSpPr/>
            <p:nvPr/>
          </p:nvSpPr>
          <p:spPr>
            <a:xfrm>
              <a:off x="304800" y="971549"/>
              <a:ext cx="4419600" cy="2598731"/>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extBox 152"/>
            <p:cNvSpPr txBox="1"/>
            <p:nvPr/>
          </p:nvSpPr>
          <p:spPr>
            <a:xfrm>
              <a:off x="304799" y="2038350"/>
              <a:ext cx="528062" cy="300157"/>
            </a:xfrm>
            <a:prstGeom prst="rect">
              <a:avLst/>
            </a:prstGeom>
            <a:noFill/>
          </p:spPr>
          <p:txBody>
            <a:bodyPr wrap="none" rtlCol="0">
              <a:spAutoFit/>
            </a:bodyPr>
            <a:lstStyle/>
            <a:p>
              <a:r>
                <a:rPr lang="de-DE" sz="1100" dirty="0" smtClean="0">
                  <a:solidFill>
                    <a:schemeClr val="dk1"/>
                  </a:solidFill>
                  <a:latin typeface="Arial" pitchFamily="34" charset="0"/>
                  <a:cs typeface="Arial" pitchFamily="34" charset="0"/>
                </a:rPr>
                <a:t>RTE</a:t>
              </a:r>
              <a:endParaRPr lang="en-US" sz="1100" dirty="0">
                <a:solidFill>
                  <a:schemeClr val="dk1"/>
                </a:solidFill>
                <a:latin typeface="Arial" pitchFamily="34" charset="0"/>
                <a:cs typeface="Arial" pitchFamily="34" charset="0"/>
              </a:endParaRPr>
            </a:p>
          </p:txBody>
        </p:sp>
        <p:sp>
          <p:nvSpPr>
            <p:cNvPr id="239" name="TextBox 154"/>
            <p:cNvSpPr txBox="1"/>
            <p:nvPr/>
          </p:nvSpPr>
          <p:spPr>
            <a:xfrm>
              <a:off x="312209" y="3790950"/>
              <a:ext cx="678391" cy="430887"/>
            </a:xfrm>
            <a:prstGeom prst="rect">
              <a:avLst/>
            </a:prstGeom>
            <a:noFill/>
          </p:spPr>
          <p:txBody>
            <a:bodyPr wrap="none" rtlCol="0">
              <a:spAutoFit/>
            </a:bodyPr>
            <a:lstStyle/>
            <a:p>
              <a:pPr algn="ctr"/>
              <a:r>
                <a:rPr lang="de-DE" sz="1100" dirty="0" smtClean="0"/>
                <a:t>Sensor</a:t>
              </a:r>
            </a:p>
            <a:p>
              <a:pPr algn="ctr"/>
              <a:r>
                <a:rPr lang="de-DE" sz="1100" dirty="0" err="1" smtClean="0"/>
                <a:t>DoorLock</a:t>
              </a:r>
              <a:endParaRPr lang="en-US" sz="1100" dirty="0"/>
            </a:p>
          </p:txBody>
        </p:sp>
        <p:sp>
          <p:nvSpPr>
            <p:cNvPr id="240" name="TextBox 155"/>
            <p:cNvSpPr txBox="1"/>
            <p:nvPr/>
          </p:nvSpPr>
          <p:spPr>
            <a:xfrm>
              <a:off x="8402233" y="3790950"/>
              <a:ext cx="665567" cy="430887"/>
            </a:xfrm>
            <a:prstGeom prst="rect">
              <a:avLst/>
            </a:prstGeom>
            <a:noFill/>
          </p:spPr>
          <p:txBody>
            <a:bodyPr wrap="none" rtlCol="0">
              <a:spAutoFit/>
            </a:bodyPr>
            <a:lstStyle/>
            <a:p>
              <a:pPr algn="ctr"/>
              <a:r>
                <a:rPr lang="de-DE" sz="1100" dirty="0" err="1" smtClean="0"/>
                <a:t>Actuator</a:t>
              </a:r>
              <a:endParaRPr lang="de-DE" sz="1100" dirty="0" smtClean="0"/>
            </a:p>
            <a:p>
              <a:pPr algn="ctr"/>
              <a:r>
                <a:rPr lang="de-DE" sz="1100" dirty="0" err="1" smtClean="0"/>
                <a:t>TankFlap</a:t>
              </a:r>
              <a:endParaRPr lang="en-US" sz="1100" dirty="0"/>
            </a:p>
          </p:txBody>
        </p:sp>
        <p:sp>
          <p:nvSpPr>
            <p:cNvPr id="241" name="Rectangle 130"/>
            <p:cNvSpPr/>
            <p:nvPr/>
          </p:nvSpPr>
          <p:spPr>
            <a:xfrm>
              <a:off x="5029200" y="971549"/>
              <a:ext cx="3962400" cy="2598731"/>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Arrow Connector 135"/>
            <p:cNvCxnSpPr/>
            <p:nvPr/>
          </p:nvCxnSpPr>
          <p:spPr>
            <a:xfrm>
              <a:off x="3995925" y="3570280"/>
              <a:ext cx="0" cy="691290"/>
            </a:xfrm>
            <a:prstGeom prst="straightConnector1">
              <a:avLst/>
            </a:prstGeom>
            <a:ln w="28575">
              <a:tailEnd type="oval"/>
            </a:ln>
          </p:spPr>
          <p:style>
            <a:lnRef idx="1">
              <a:schemeClr val="accent1"/>
            </a:lnRef>
            <a:fillRef idx="0">
              <a:schemeClr val="accent1"/>
            </a:fillRef>
            <a:effectRef idx="0">
              <a:schemeClr val="accent1"/>
            </a:effectRef>
            <a:fontRef idx="minor">
              <a:schemeClr val="tx1"/>
            </a:fontRef>
          </p:style>
        </p:cxnSp>
        <p:cxnSp>
          <p:nvCxnSpPr>
            <p:cNvPr id="243" name="Straight Arrow Connector 156"/>
            <p:cNvCxnSpPr/>
            <p:nvPr/>
          </p:nvCxnSpPr>
          <p:spPr>
            <a:xfrm>
              <a:off x="5685745" y="3570280"/>
              <a:ext cx="0" cy="691290"/>
            </a:xfrm>
            <a:prstGeom prst="straightConnector1">
              <a:avLst/>
            </a:prstGeom>
            <a:ln w="28575">
              <a:tailEnd type="oval"/>
            </a:ln>
          </p:spPr>
          <p:style>
            <a:lnRef idx="1">
              <a:schemeClr val="accent1"/>
            </a:lnRef>
            <a:fillRef idx="0">
              <a:schemeClr val="accent1"/>
            </a:fillRef>
            <a:effectRef idx="0">
              <a:schemeClr val="accent1"/>
            </a:effectRef>
            <a:fontRef idx="minor">
              <a:schemeClr val="tx1"/>
            </a:fontRef>
          </p:style>
        </p:cxnSp>
        <p:cxnSp>
          <p:nvCxnSpPr>
            <p:cNvPr id="244" name="Straight Arrow Connector 157"/>
            <p:cNvCxnSpPr/>
            <p:nvPr/>
          </p:nvCxnSpPr>
          <p:spPr>
            <a:xfrm flipH="1">
              <a:off x="3727090" y="4261570"/>
              <a:ext cx="2265896"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5" name="TextBox 169"/>
            <p:cNvSpPr txBox="1"/>
            <p:nvPr/>
          </p:nvSpPr>
          <p:spPr>
            <a:xfrm>
              <a:off x="303312" y="958740"/>
              <a:ext cx="492443" cy="261610"/>
            </a:xfrm>
            <a:prstGeom prst="rect">
              <a:avLst/>
            </a:prstGeom>
            <a:noFill/>
          </p:spPr>
          <p:txBody>
            <a:bodyPr wrap="none" rtlCol="0">
              <a:spAutoFit/>
            </a:bodyPr>
            <a:lstStyle/>
            <a:p>
              <a:r>
                <a:rPr lang="de-DE" sz="1100" b="1" dirty="0" smtClean="0"/>
                <a:t>ECU1</a:t>
              </a:r>
              <a:endParaRPr lang="en-US" sz="1100" b="1" dirty="0"/>
            </a:p>
          </p:txBody>
        </p:sp>
        <p:sp>
          <p:nvSpPr>
            <p:cNvPr id="246" name="TextBox 170"/>
            <p:cNvSpPr txBox="1"/>
            <p:nvPr/>
          </p:nvSpPr>
          <p:spPr>
            <a:xfrm>
              <a:off x="5020787" y="958740"/>
              <a:ext cx="492443" cy="261610"/>
            </a:xfrm>
            <a:prstGeom prst="rect">
              <a:avLst/>
            </a:prstGeom>
            <a:noFill/>
          </p:spPr>
          <p:txBody>
            <a:bodyPr wrap="none" rtlCol="0">
              <a:spAutoFit/>
            </a:bodyPr>
            <a:lstStyle/>
            <a:p>
              <a:r>
                <a:rPr lang="de-DE" sz="1100" b="1" dirty="0" smtClean="0"/>
                <a:t>ECU2</a:t>
              </a:r>
              <a:endParaRPr lang="en-US" sz="1100" b="1" dirty="0"/>
            </a:p>
          </p:txBody>
        </p:sp>
        <p:pic>
          <p:nvPicPr>
            <p:cNvPr id="247" name="Picture 4" descr="http://t1.gstatic.com/images?q=tbn:ANd9GcQBbb0G291yQ3IT5jWirmaOKU62z0eJPZGbcQlQThT3DmxT8G1GRA"/>
            <p:cNvPicPr>
              <a:picLocks noChangeAspect="1" noChangeArrowheads="1"/>
            </p:cNvPicPr>
            <p:nvPr/>
          </p:nvPicPr>
          <p:blipFill>
            <a:blip r:embed="rId2" cstate="print"/>
            <a:srcRect/>
            <a:stretch>
              <a:fillRect/>
            </a:stretch>
          </p:blipFill>
          <p:spPr bwMode="auto">
            <a:xfrm>
              <a:off x="1082920" y="3729674"/>
              <a:ext cx="762325" cy="762326"/>
            </a:xfrm>
            <a:prstGeom prst="rect">
              <a:avLst/>
            </a:prstGeom>
            <a:ln>
              <a:noFill/>
            </a:ln>
            <a:effectLst>
              <a:outerShdw blurRad="292100" dist="139700" dir="2700000" algn="tl" rotWithShape="0">
                <a:srgbClr val="333333">
                  <a:alpha val="65000"/>
                </a:srgbClr>
              </a:outerShdw>
            </a:effectLst>
          </p:spPr>
        </p:pic>
        <p:pic>
          <p:nvPicPr>
            <p:cNvPr id="248" name="Picture 6" descr="http://t0.gstatic.com/images?q=tbn:ANd9GcRXQLZnvkC2imwd7gQ8MaaVdCc7Pu-7sJnZZ-YTaPV_U55Y_vTD"/>
            <p:cNvPicPr>
              <a:picLocks noChangeAspect="1" noChangeArrowheads="1"/>
            </p:cNvPicPr>
            <p:nvPr/>
          </p:nvPicPr>
          <p:blipFill>
            <a:blip r:embed="rId3" cstate="print"/>
            <a:srcRect t="4167" b="32500"/>
            <a:stretch>
              <a:fillRect/>
            </a:stretch>
          </p:blipFill>
          <p:spPr bwMode="auto">
            <a:xfrm>
              <a:off x="7490780" y="3723900"/>
              <a:ext cx="768100" cy="729695"/>
            </a:xfrm>
            <a:prstGeom prst="rect">
              <a:avLst/>
            </a:prstGeom>
            <a:ln>
              <a:noFill/>
            </a:ln>
            <a:effectLst>
              <a:outerShdw blurRad="292100" dist="139700" dir="2700000" algn="tl" rotWithShape="0">
                <a:srgbClr val="333333">
                  <a:alpha val="65000"/>
                </a:srgbClr>
              </a:outerShdw>
            </a:effectLst>
          </p:spPr>
        </p:pic>
        <p:sp>
          <p:nvSpPr>
            <p:cNvPr id="249" name="TextBox 179"/>
            <p:cNvSpPr txBox="1"/>
            <p:nvPr/>
          </p:nvSpPr>
          <p:spPr>
            <a:xfrm>
              <a:off x="1818532" y="3314315"/>
              <a:ext cx="1977428" cy="300157"/>
            </a:xfrm>
            <a:prstGeom prst="rect">
              <a:avLst/>
            </a:prstGeom>
            <a:noFill/>
          </p:spPr>
          <p:txBody>
            <a:bodyPr wrap="none" rtlCol="0">
              <a:spAutoFit/>
            </a:bodyPr>
            <a:lstStyle/>
            <a:p>
              <a:r>
                <a:rPr lang="de-DE" sz="1100" dirty="0" smtClean="0">
                  <a:solidFill>
                    <a:schemeClr val="bg1">
                      <a:lumMod val="95000"/>
                    </a:schemeClr>
                  </a:solidFill>
                </a:rPr>
                <a:t>MICROCONTROLLER A</a:t>
              </a:r>
              <a:endParaRPr lang="en-US" sz="1100" dirty="0">
                <a:solidFill>
                  <a:schemeClr val="bg1">
                    <a:lumMod val="95000"/>
                  </a:schemeClr>
                </a:solidFill>
              </a:endParaRPr>
            </a:p>
          </p:txBody>
        </p:sp>
        <p:sp>
          <p:nvSpPr>
            <p:cNvPr id="250" name="TextBox 180"/>
            <p:cNvSpPr txBox="1"/>
            <p:nvPr/>
          </p:nvSpPr>
          <p:spPr>
            <a:xfrm>
              <a:off x="5801383" y="3314315"/>
              <a:ext cx="1977428" cy="300157"/>
            </a:xfrm>
            <a:prstGeom prst="rect">
              <a:avLst/>
            </a:prstGeom>
            <a:noFill/>
          </p:spPr>
          <p:txBody>
            <a:bodyPr wrap="none" rtlCol="0">
              <a:spAutoFit/>
            </a:bodyPr>
            <a:lstStyle/>
            <a:p>
              <a:r>
                <a:rPr lang="de-DE" sz="1100" dirty="0" smtClean="0">
                  <a:solidFill>
                    <a:schemeClr val="bg1">
                      <a:lumMod val="95000"/>
                    </a:schemeClr>
                  </a:solidFill>
                </a:rPr>
                <a:t>MICROCONTROLLER B</a:t>
              </a:r>
              <a:endParaRPr lang="en-US" sz="1100" dirty="0">
                <a:solidFill>
                  <a:schemeClr val="bg1">
                    <a:lumMod val="95000"/>
                  </a:schemeClr>
                </a:solidFill>
              </a:endParaRPr>
            </a:p>
          </p:txBody>
        </p:sp>
        <p:sp>
          <p:nvSpPr>
            <p:cNvPr id="251" name="TextBox 197"/>
            <p:cNvSpPr txBox="1"/>
            <p:nvPr/>
          </p:nvSpPr>
          <p:spPr>
            <a:xfrm>
              <a:off x="2028303" y="2673300"/>
              <a:ext cx="537097" cy="282501"/>
            </a:xfrm>
            <a:prstGeom prst="rect">
              <a:avLst/>
            </a:prstGeom>
            <a:noFill/>
          </p:spPr>
          <p:txBody>
            <a:bodyPr wrap="none" rtlCol="0">
              <a:spAutoFit/>
            </a:bodyPr>
            <a:lstStyle/>
            <a:p>
              <a:r>
                <a:rPr lang="de-DE" sz="1000" dirty="0" smtClean="0"/>
                <a:t>BSW</a:t>
              </a:r>
              <a:endParaRPr lang="en-US" sz="1000" dirty="0"/>
            </a:p>
          </p:txBody>
        </p:sp>
        <p:sp>
          <p:nvSpPr>
            <p:cNvPr id="252" name="TextBox 201"/>
            <p:cNvSpPr txBox="1"/>
            <p:nvPr/>
          </p:nvSpPr>
          <p:spPr>
            <a:xfrm>
              <a:off x="6327316" y="2673300"/>
              <a:ext cx="537097" cy="282501"/>
            </a:xfrm>
            <a:prstGeom prst="rect">
              <a:avLst/>
            </a:prstGeom>
            <a:noFill/>
          </p:spPr>
          <p:txBody>
            <a:bodyPr wrap="none" rtlCol="0">
              <a:spAutoFit/>
            </a:bodyPr>
            <a:lstStyle/>
            <a:p>
              <a:r>
                <a:rPr lang="de-DE" sz="1000" dirty="0" smtClean="0"/>
                <a:t>BSW</a:t>
              </a:r>
              <a:endParaRPr lang="en-US" sz="1000" dirty="0"/>
            </a:p>
          </p:txBody>
        </p:sp>
        <p:cxnSp>
          <p:nvCxnSpPr>
            <p:cNvPr id="253" name="Straight Connector 216"/>
            <p:cNvCxnSpPr>
              <a:endCxn id="247" idx="0"/>
            </p:cNvCxnSpPr>
            <p:nvPr/>
          </p:nvCxnSpPr>
          <p:spPr>
            <a:xfrm>
              <a:off x="1457536" y="2495550"/>
              <a:ext cx="6548" cy="1234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Connector 219"/>
            <p:cNvCxnSpPr/>
            <p:nvPr/>
          </p:nvCxnSpPr>
          <p:spPr>
            <a:xfrm flipH="1">
              <a:off x="7874830" y="3224635"/>
              <a:ext cx="6237" cy="505039"/>
            </a:xfrm>
            <a:prstGeom prst="line">
              <a:avLst/>
            </a:prstGeom>
          </p:spPr>
          <p:style>
            <a:lnRef idx="1">
              <a:schemeClr val="accent1"/>
            </a:lnRef>
            <a:fillRef idx="0">
              <a:schemeClr val="accent1"/>
            </a:fillRef>
            <a:effectRef idx="0">
              <a:schemeClr val="accent1"/>
            </a:effectRef>
            <a:fontRef idx="minor">
              <a:schemeClr val="tx1"/>
            </a:fontRef>
          </p:style>
        </p:cxnSp>
        <p:sp>
          <p:nvSpPr>
            <p:cNvPr id="255" name="TextBox 220"/>
            <p:cNvSpPr txBox="1"/>
            <p:nvPr/>
          </p:nvSpPr>
          <p:spPr>
            <a:xfrm>
              <a:off x="3304635" y="4107950"/>
              <a:ext cx="434734" cy="261610"/>
            </a:xfrm>
            <a:prstGeom prst="rect">
              <a:avLst/>
            </a:prstGeom>
            <a:noFill/>
          </p:spPr>
          <p:txBody>
            <a:bodyPr wrap="none" rtlCol="0">
              <a:spAutoFit/>
            </a:bodyPr>
            <a:lstStyle/>
            <a:p>
              <a:r>
                <a:rPr lang="de-DE" sz="1100" b="1" dirty="0" smtClean="0"/>
                <a:t>CAN</a:t>
              </a:r>
              <a:endParaRPr lang="en-US" sz="1100" b="1" dirty="0"/>
            </a:p>
          </p:txBody>
        </p:sp>
        <p:cxnSp>
          <p:nvCxnSpPr>
            <p:cNvPr id="256" name="Straight Connector 229"/>
            <p:cNvCxnSpPr/>
            <p:nvPr/>
          </p:nvCxnSpPr>
          <p:spPr>
            <a:xfrm flipH="1">
              <a:off x="4111140" y="3224635"/>
              <a:ext cx="3660" cy="844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Connector 230"/>
            <p:cNvCxnSpPr/>
            <p:nvPr/>
          </p:nvCxnSpPr>
          <p:spPr>
            <a:xfrm flipH="1">
              <a:off x="4187950" y="3233175"/>
              <a:ext cx="3050" cy="951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33"/>
            <p:cNvCxnSpPr/>
            <p:nvPr/>
          </p:nvCxnSpPr>
          <p:spPr>
            <a:xfrm flipH="1">
              <a:off x="5486400" y="1725010"/>
              <a:ext cx="7929" cy="1508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34"/>
            <p:cNvCxnSpPr/>
            <p:nvPr/>
          </p:nvCxnSpPr>
          <p:spPr>
            <a:xfrm flipH="1">
              <a:off x="5570530" y="1496410"/>
              <a:ext cx="1" cy="1843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Straight Connector 237"/>
            <p:cNvCxnSpPr/>
            <p:nvPr/>
          </p:nvCxnSpPr>
          <p:spPr>
            <a:xfrm flipH="1">
              <a:off x="5490670" y="3216095"/>
              <a:ext cx="3660" cy="844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38"/>
            <p:cNvCxnSpPr/>
            <p:nvPr/>
          </p:nvCxnSpPr>
          <p:spPr>
            <a:xfrm flipH="1">
              <a:off x="5567480" y="3224635"/>
              <a:ext cx="3050" cy="951585"/>
            </a:xfrm>
            <a:prstGeom prst="line">
              <a:avLst/>
            </a:prstGeom>
          </p:spPr>
          <p:style>
            <a:lnRef idx="1">
              <a:schemeClr val="accent1"/>
            </a:lnRef>
            <a:fillRef idx="0">
              <a:schemeClr val="accent1"/>
            </a:fillRef>
            <a:effectRef idx="0">
              <a:schemeClr val="accent1"/>
            </a:effectRef>
            <a:fontRef idx="minor">
              <a:schemeClr val="tx1"/>
            </a:fontRef>
          </p:style>
        </p:cxnSp>
        <p:sp>
          <p:nvSpPr>
            <p:cNvPr id="262" name="TextBox 244"/>
            <p:cNvSpPr txBox="1"/>
            <p:nvPr/>
          </p:nvSpPr>
          <p:spPr>
            <a:xfrm>
              <a:off x="8558582" y="2034079"/>
              <a:ext cx="528062" cy="300157"/>
            </a:xfrm>
            <a:prstGeom prst="rect">
              <a:avLst/>
            </a:prstGeom>
            <a:noFill/>
          </p:spPr>
          <p:txBody>
            <a:bodyPr wrap="none" rtlCol="0">
              <a:spAutoFit/>
            </a:bodyPr>
            <a:lstStyle/>
            <a:p>
              <a:r>
                <a:rPr lang="de-DE" sz="1100" dirty="0" smtClean="0">
                  <a:solidFill>
                    <a:schemeClr val="dk1"/>
                  </a:solidFill>
                  <a:latin typeface="Arial" pitchFamily="34" charset="0"/>
                  <a:cs typeface="Arial" pitchFamily="34" charset="0"/>
                </a:rPr>
                <a:t>RTE</a:t>
              </a:r>
              <a:endParaRPr lang="en-US" sz="1100" dirty="0">
                <a:solidFill>
                  <a:schemeClr val="dk1"/>
                </a:solidFill>
                <a:latin typeface="Arial" pitchFamily="34" charset="0"/>
                <a:cs typeface="Arial" pitchFamily="34" charset="0"/>
              </a:endParaRPr>
            </a:p>
          </p:txBody>
        </p:sp>
      </p:gr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Introduction </a:t>
            </a:r>
            <a:r>
              <a:rPr lang="en-US" dirty="0" err="1" smtClean="0"/>
              <a:t>Tankflap</a:t>
            </a:r>
            <a:r>
              <a:rPr lang="en-US" dirty="0" smtClean="0"/>
              <a:t/>
            </a:r>
            <a:br>
              <a:rPr lang="en-US" dirty="0" smtClean="0"/>
            </a:br>
            <a:r>
              <a:rPr lang="en-US" b="0" dirty="0" smtClean="0">
                <a:solidFill>
                  <a:schemeClr val="tx1"/>
                </a:solidFill>
              </a:rPr>
              <a:t>Diagnostic Modules</a:t>
            </a:r>
            <a:endParaRPr lang="en-US" b="0" dirty="0">
              <a:solidFill>
                <a:schemeClr val="tx1"/>
              </a:solidFill>
            </a:endParaRPr>
          </a:p>
        </p:txBody>
      </p:sp>
      <p:sp>
        <p:nvSpPr>
          <p:cNvPr id="4" name="Datumsplatzhalter 3"/>
          <p:cNvSpPr>
            <a:spLocks noGrp="1"/>
          </p:cNvSpPr>
          <p:nvPr>
            <p:ph type="dt" sz="half" idx="10"/>
          </p:nvPr>
        </p:nvSpPr>
        <p:spPr/>
        <p:txBody>
          <a:bodyPr/>
          <a:lstStyle/>
          <a:p>
            <a:fld id="{B7223074-4D72-465E-909D-7D1DBB514C91}" type="datetime3">
              <a:rPr lang="en-US" noProof="0" smtClean="0"/>
              <a:pPr/>
              <a:t>6 January 2016</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9</a:t>
            </a:fld>
            <a:endParaRPr lang="en-US" noProof="0"/>
          </a:p>
        </p:txBody>
      </p:sp>
      <p:sp>
        <p:nvSpPr>
          <p:cNvPr id="6" name="Fußzeilenplatzhalter 5"/>
          <p:cNvSpPr>
            <a:spLocks noGrp="1"/>
          </p:cNvSpPr>
          <p:nvPr>
            <p:ph type="ftr" sz="quarter" idx="12"/>
          </p:nvPr>
        </p:nvSpPr>
        <p:spPr/>
        <p:txBody>
          <a:bodyPr/>
          <a:lstStyle/>
          <a:p>
            <a:r>
              <a:rPr lang="en-US" noProof="0" smtClean="0"/>
              <a:t>Author, © Continental AG</a:t>
            </a:r>
            <a:endParaRPr lang="en-US" noProof="0"/>
          </a:p>
        </p:txBody>
      </p:sp>
      <p:sp>
        <p:nvSpPr>
          <p:cNvPr id="8" name="AutoShape 113"/>
          <p:cNvSpPr>
            <a:spLocks noChangeAspect="1" noChangeArrowheads="1" noTextEdit="1"/>
          </p:cNvSpPr>
          <p:nvPr/>
        </p:nvSpPr>
        <p:spPr bwMode="auto">
          <a:xfrm>
            <a:off x="628858" y="1030231"/>
            <a:ext cx="8013576" cy="497138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112"/>
          <p:cNvPicPr>
            <a:picLocks noChangeAspect="1" noChangeArrowheads="1"/>
          </p:cNvPicPr>
          <p:nvPr/>
        </p:nvPicPr>
        <p:blipFill>
          <a:blip r:embed="rId3"/>
          <a:srcRect/>
          <a:stretch>
            <a:fillRect/>
          </a:stretch>
        </p:blipFill>
        <p:spPr bwMode="auto">
          <a:xfrm>
            <a:off x="6071412" y="3139978"/>
            <a:ext cx="1075897" cy="584323"/>
          </a:xfrm>
          <a:prstGeom prst="rect">
            <a:avLst/>
          </a:prstGeom>
          <a:noFill/>
        </p:spPr>
      </p:pic>
      <p:sp>
        <p:nvSpPr>
          <p:cNvPr id="10" name="Rectangle 111"/>
          <p:cNvSpPr>
            <a:spLocks noChangeArrowheads="1"/>
          </p:cNvSpPr>
          <p:nvPr/>
        </p:nvSpPr>
        <p:spPr bwMode="auto">
          <a:xfrm>
            <a:off x="646790" y="1038888"/>
            <a:ext cx="7986369" cy="853297"/>
          </a:xfrm>
          <a:prstGeom prst="rect">
            <a:avLst/>
          </a:prstGeom>
          <a:solidFill>
            <a:srgbClr val="4D4D4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0"/>
          <p:cNvSpPr>
            <a:spLocks noEditPoints="1"/>
          </p:cNvSpPr>
          <p:nvPr/>
        </p:nvSpPr>
        <p:spPr bwMode="auto">
          <a:xfrm>
            <a:off x="642461" y="1034559"/>
            <a:ext cx="7995644" cy="857626"/>
          </a:xfrm>
          <a:custGeom>
            <a:avLst/>
            <a:gdLst/>
            <a:ahLst/>
            <a:cxnLst>
              <a:cxn ang="0">
                <a:pos x="0" y="0"/>
              </a:cxn>
              <a:cxn ang="0">
                <a:pos x="12931" y="0"/>
              </a:cxn>
              <a:cxn ang="0">
                <a:pos x="12931" y="1174"/>
              </a:cxn>
              <a:cxn ang="0">
                <a:pos x="0" y="1174"/>
              </a:cxn>
              <a:cxn ang="0">
                <a:pos x="0" y="0"/>
              </a:cxn>
              <a:cxn ang="0">
                <a:pos x="14" y="1166"/>
              </a:cxn>
              <a:cxn ang="0">
                <a:pos x="7" y="1159"/>
              </a:cxn>
              <a:cxn ang="0">
                <a:pos x="12923" y="1159"/>
              </a:cxn>
              <a:cxn ang="0">
                <a:pos x="12916" y="1166"/>
              </a:cxn>
              <a:cxn ang="0">
                <a:pos x="12916" y="7"/>
              </a:cxn>
              <a:cxn ang="0">
                <a:pos x="12923" y="15"/>
              </a:cxn>
              <a:cxn ang="0">
                <a:pos x="7" y="15"/>
              </a:cxn>
              <a:cxn ang="0">
                <a:pos x="14" y="7"/>
              </a:cxn>
              <a:cxn ang="0">
                <a:pos x="14" y="1166"/>
              </a:cxn>
            </a:cxnLst>
            <a:rect l="0" t="0" r="r" b="b"/>
            <a:pathLst>
              <a:path w="12931" h="1174">
                <a:moveTo>
                  <a:pt x="0" y="0"/>
                </a:moveTo>
                <a:lnTo>
                  <a:pt x="12931" y="0"/>
                </a:lnTo>
                <a:lnTo>
                  <a:pt x="12931" y="1174"/>
                </a:lnTo>
                <a:lnTo>
                  <a:pt x="0" y="1174"/>
                </a:lnTo>
                <a:lnTo>
                  <a:pt x="0" y="0"/>
                </a:lnTo>
                <a:close/>
                <a:moveTo>
                  <a:pt x="14" y="1166"/>
                </a:moveTo>
                <a:lnTo>
                  <a:pt x="7" y="1159"/>
                </a:lnTo>
                <a:lnTo>
                  <a:pt x="12923" y="1159"/>
                </a:lnTo>
                <a:lnTo>
                  <a:pt x="12916" y="1166"/>
                </a:lnTo>
                <a:lnTo>
                  <a:pt x="12916" y="7"/>
                </a:lnTo>
                <a:lnTo>
                  <a:pt x="12923" y="15"/>
                </a:lnTo>
                <a:lnTo>
                  <a:pt x="7" y="15"/>
                </a:lnTo>
                <a:lnTo>
                  <a:pt x="14" y="7"/>
                </a:lnTo>
                <a:lnTo>
                  <a:pt x="14" y="1166"/>
                </a:lnTo>
                <a:close/>
              </a:path>
            </a:pathLst>
          </a:cu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09"/>
          <p:cNvSpPr>
            <a:spLocks noChangeArrowheads="1"/>
          </p:cNvSpPr>
          <p:nvPr/>
        </p:nvSpPr>
        <p:spPr bwMode="auto">
          <a:xfrm>
            <a:off x="709859" y="1327648"/>
            <a:ext cx="908947" cy="27824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Arial" pitchFamily="34" charset="0"/>
                <a:ea typeface="Calibri" pitchFamily="34" charset="0"/>
                <a:cs typeface="Arial" pitchFamily="34" charset="0"/>
              </a:rPr>
              <a:t>Application Layer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108"/>
          <p:cNvSpPr>
            <a:spLocks noChangeArrowheads="1"/>
          </p:cNvSpPr>
          <p:nvPr/>
        </p:nvSpPr>
        <p:spPr bwMode="auto">
          <a:xfrm>
            <a:off x="642461" y="4546064"/>
            <a:ext cx="7986369" cy="644920"/>
          </a:xfrm>
          <a:prstGeom prst="rect">
            <a:avLst/>
          </a:prstGeom>
          <a:solidFill>
            <a:srgbClr val="00CC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07"/>
          <p:cNvSpPr>
            <a:spLocks noChangeArrowheads="1"/>
          </p:cNvSpPr>
          <p:nvPr/>
        </p:nvSpPr>
        <p:spPr bwMode="auto">
          <a:xfrm>
            <a:off x="709859" y="4626447"/>
            <a:ext cx="881122" cy="27824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Arial" pitchFamily="34" charset="0"/>
                <a:ea typeface="Calibri" pitchFamily="34" charset="0"/>
                <a:cs typeface="Arial" pitchFamily="34" charset="0"/>
              </a:rPr>
              <a:t>ECU Abstraction</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106"/>
          <p:cNvSpPr>
            <a:spLocks noChangeArrowheads="1"/>
          </p:cNvSpPr>
          <p:nvPr/>
        </p:nvSpPr>
        <p:spPr bwMode="auto">
          <a:xfrm>
            <a:off x="618079" y="2411583"/>
            <a:ext cx="7986369" cy="2040494"/>
          </a:xfrm>
          <a:prstGeom prst="rect">
            <a:avLst/>
          </a:prstGeom>
          <a:solidFill>
            <a:srgbClr val="9999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05"/>
          <p:cNvSpPr>
            <a:spLocks noChangeArrowheads="1"/>
          </p:cNvSpPr>
          <p:nvPr/>
        </p:nvSpPr>
        <p:spPr bwMode="auto">
          <a:xfrm>
            <a:off x="709859" y="2527830"/>
            <a:ext cx="899672" cy="270829"/>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Arial" pitchFamily="34" charset="0"/>
                <a:ea typeface="Calibri" pitchFamily="34" charset="0"/>
                <a:cs typeface="Arial" pitchFamily="34" charset="0"/>
              </a:rPr>
              <a:t>System Services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104"/>
          <p:cNvSpPr>
            <a:spLocks noChangeArrowheads="1"/>
          </p:cNvSpPr>
          <p:nvPr/>
        </p:nvSpPr>
        <p:spPr bwMode="auto">
          <a:xfrm>
            <a:off x="709859" y="2671283"/>
            <a:ext cx="79765" cy="31473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103"/>
          <p:cNvSpPr>
            <a:spLocks noChangeArrowheads="1"/>
          </p:cNvSpPr>
          <p:nvPr/>
        </p:nvSpPr>
        <p:spPr bwMode="auto">
          <a:xfrm>
            <a:off x="642461" y="1977515"/>
            <a:ext cx="7986369" cy="340701"/>
          </a:xfrm>
          <a:prstGeom prst="rect">
            <a:avLst/>
          </a:prstGeom>
          <a:solidFill>
            <a:srgbClr val="FF500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02"/>
          <p:cNvSpPr>
            <a:spLocks noChangeArrowheads="1"/>
          </p:cNvSpPr>
          <p:nvPr/>
        </p:nvSpPr>
        <p:spPr bwMode="auto">
          <a:xfrm>
            <a:off x="772929" y="2010905"/>
            <a:ext cx="222599" cy="27824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rgbClr val="FFFFFF"/>
                </a:solidFill>
                <a:effectLst/>
                <a:latin typeface="Arial" pitchFamily="34" charset="0"/>
                <a:ea typeface="Calibri" pitchFamily="34" charset="0"/>
                <a:cs typeface="Arial" pitchFamily="34" charset="0"/>
              </a:rPr>
              <a:t>RTE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101"/>
          <p:cNvSpPr>
            <a:spLocks noChangeArrowheads="1"/>
          </p:cNvSpPr>
          <p:nvPr/>
        </p:nvSpPr>
        <p:spPr bwMode="auto">
          <a:xfrm>
            <a:off x="642461" y="5361025"/>
            <a:ext cx="7986369" cy="636263"/>
          </a:xfrm>
          <a:prstGeom prst="rect">
            <a:avLst/>
          </a:prstGeom>
          <a:solidFill>
            <a:srgbClr val="FF7C8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00"/>
          <p:cNvSpPr>
            <a:spLocks noChangeArrowheads="1"/>
          </p:cNvSpPr>
          <p:nvPr/>
        </p:nvSpPr>
        <p:spPr bwMode="auto">
          <a:xfrm>
            <a:off x="709859" y="5439553"/>
            <a:ext cx="1233571" cy="27824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rgbClr val="000000"/>
                </a:solidFill>
                <a:effectLst/>
                <a:latin typeface="Arial" pitchFamily="34" charset="0"/>
                <a:ea typeface="Calibri" pitchFamily="34" charset="0"/>
                <a:cs typeface="Arial" pitchFamily="34" charset="0"/>
              </a:rPr>
              <a:t>Microcontroller Drivers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99"/>
          <p:cNvSpPr>
            <a:spLocks noChangeArrowheads="1"/>
          </p:cNvSpPr>
          <p:nvPr/>
        </p:nvSpPr>
        <p:spPr bwMode="auto">
          <a:xfrm>
            <a:off x="2248886" y="1160081"/>
            <a:ext cx="1057347" cy="491574"/>
          </a:xfrm>
          <a:prstGeom prst="rect">
            <a:avLst/>
          </a:prstGeom>
          <a:solidFill>
            <a:srgbClr val="DBE6F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98"/>
          <p:cNvSpPr>
            <a:spLocks noEditPoints="1"/>
          </p:cNvSpPr>
          <p:nvPr/>
        </p:nvSpPr>
        <p:spPr bwMode="auto">
          <a:xfrm>
            <a:off x="2248886" y="1132256"/>
            <a:ext cx="1085172" cy="519398"/>
          </a:xfrm>
          <a:custGeom>
            <a:avLst/>
            <a:gdLst/>
            <a:ahLst/>
            <a:cxnLst>
              <a:cxn ang="0">
                <a:pos x="0" y="24"/>
              </a:cxn>
              <a:cxn ang="0">
                <a:pos x="24" y="0"/>
              </a:cxn>
              <a:cxn ang="0">
                <a:pos x="1848" y="0"/>
              </a:cxn>
              <a:cxn ang="0">
                <a:pos x="1872" y="24"/>
              </a:cxn>
              <a:cxn ang="0">
                <a:pos x="1872" y="872"/>
              </a:cxn>
              <a:cxn ang="0">
                <a:pos x="1848" y="896"/>
              </a:cxn>
              <a:cxn ang="0">
                <a:pos x="24" y="896"/>
              </a:cxn>
              <a:cxn ang="0">
                <a:pos x="0" y="872"/>
              </a:cxn>
              <a:cxn ang="0">
                <a:pos x="0" y="24"/>
              </a:cxn>
              <a:cxn ang="0">
                <a:pos x="48" y="872"/>
              </a:cxn>
              <a:cxn ang="0">
                <a:pos x="24" y="848"/>
              </a:cxn>
              <a:cxn ang="0">
                <a:pos x="1848" y="848"/>
              </a:cxn>
              <a:cxn ang="0">
                <a:pos x="1824" y="872"/>
              </a:cxn>
              <a:cxn ang="0">
                <a:pos x="1824" y="24"/>
              </a:cxn>
              <a:cxn ang="0">
                <a:pos x="1848" y="48"/>
              </a:cxn>
              <a:cxn ang="0">
                <a:pos x="24" y="48"/>
              </a:cxn>
              <a:cxn ang="0">
                <a:pos x="48" y="24"/>
              </a:cxn>
              <a:cxn ang="0">
                <a:pos x="48" y="872"/>
              </a:cxn>
            </a:cxnLst>
            <a:rect l="0" t="0" r="r" b="b"/>
            <a:pathLst>
              <a:path w="1872" h="896">
                <a:moveTo>
                  <a:pt x="0" y="24"/>
                </a:moveTo>
                <a:cubicBezTo>
                  <a:pt x="0" y="11"/>
                  <a:pt x="11" y="0"/>
                  <a:pt x="24" y="0"/>
                </a:cubicBezTo>
                <a:lnTo>
                  <a:pt x="1848" y="0"/>
                </a:lnTo>
                <a:cubicBezTo>
                  <a:pt x="1862" y="0"/>
                  <a:pt x="1872" y="11"/>
                  <a:pt x="1872" y="24"/>
                </a:cubicBezTo>
                <a:lnTo>
                  <a:pt x="1872" y="872"/>
                </a:lnTo>
                <a:cubicBezTo>
                  <a:pt x="1872" y="886"/>
                  <a:pt x="1862" y="896"/>
                  <a:pt x="1848" y="896"/>
                </a:cubicBezTo>
                <a:lnTo>
                  <a:pt x="24" y="896"/>
                </a:lnTo>
                <a:cubicBezTo>
                  <a:pt x="11" y="896"/>
                  <a:pt x="0" y="886"/>
                  <a:pt x="0" y="872"/>
                </a:cubicBezTo>
                <a:lnTo>
                  <a:pt x="0" y="24"/>
                </a:lnTo>
                <a:close/>
                <a:moveTo>
                  <a:pt x="48" y="872"/>
                </a:moveTo>
                <a:lnTo>
                  <a:pt x="24" y="848"/>
                </a:lnTo>
                <a:lnTo>
                  <a:pt x="1848" y="848"/>
                </a:lnTo>
                <a:lnTo>
                  <a:pt x="1824" y="872"/>
                </a:lnTo>
                <a:lnTo>
                  <a:pt x="1824" y="24"/>
                </a:lnTo>
                <a:lnTo>
                  <a:pt x="1848" y="48"/>
                </a:lnTo>
                <a:lnTo>
                  <a:pt x="24" y="48"/>
                </a:lnTo>
                <a:lnTo>
                  <a:pt x="48" y="24"/>
                </a:lnTo>
                <a:lnTo>
                  <a:pt x="48" y="872"/>
                </a:lnTo>
                <a:close/>
              </a:path>
            </a:pathLst>
          </a:custGeom>
          <a:solidFill>
            <a:srgbClr val="A1A9B1"/>
          </a:solidFill>
          <a:ln w="635">
            <a:solidFill>
              <a:srgbClr val="A1A9B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97"/>
          <p:cNvSpPr>
            <a:spLocks noChangeArrowheads="1"/>
          </p:cNvSpPr>
          <p:nvPr/>
        </p:nvSpPr>
        <p:spPr bwMode="auto">
          <a:xfrm>
            <a:off x="2294025" y="1215730"/>
            <a:ext cx="1009735" cy="32462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ea typeface="Calibri" pitchFamily="34" charset="0"/>
                <a:cs typeface="Arial" pitchFamily="34" charset="0"/>
              </a:rPr>
              <a:t>SW-C</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Arial" pitchFamily="34" charset="0"/>
                <a:ea typeface="Calibri" pitchFamily="34" charset="0"/>
                <a:cs typeface="Arial" pitchFamily="34" charset="0"/>
              </a:rPr>
              <a:t>SensorLock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96"/>
          <p:cNvSpPr>
            <a:spLocks noChangeArrowheads="1"/>
          </p:cNvSpPr>
          <p:nvPr/>
        </p:nvSpPr>
        <p:spPr bwMode="auto">
          <a:xfrm>
            <a:off x="3995055" y="1132256"/>
            <a:ext cx="3993803" cy="491574"/>
          </a:xfrm>
          <a:prstGeom prst="rect">
            <a:avLst/>
          </a:prstGeom>
          <a:solidFill>
            <a:srgbClr val="DBE6F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95"/>
          <p:cNvSpPr>
            <a:spLocks noChangeArrowheads="1"/>
          </p:cNvSpPr>
          <p:nvPr/>
        </p:nvSpPr>
        <p:spPr bwMode="auto">
          <a:xfrm>
            <a:off x="5043745" y="1169356"/>
            <a:ext cx="1657747" cy="32462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ea typeface="Calibri" pitchFamily="34" charset="0"/>
                <a:cs typeface="Arial" pitchFamily="34" charset="0"/>
              </a:rPr>
              <a:t>SW-C</a:t>
            </a: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r>
              <a:rPr kumimoji="0" lang="en-US" sz="1000" b="1" i="0" u="none" strike="noStrike" cap="none" normalizeH="0" baseline="0" smtClean="0">
                <a:ln>
                  <a:noFill/>
                </a:ln>
                <a:solidFill>
                  <a:srgbClr val="000000"/>
                </a:solidFill>
                <a:effectLst/>
                <a:latin typeface="Arial" pitchFamily="34" charset="0"/>
                <a:ea typeface="Calibri" pitchFamily="34" charset="0"/>
                <a:cs typeface="Arial" pitchFamily="34" charset="0"/>
              </a:rPr>
              <a:t>CentralLockingMaster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Freeform 94"/>
          <p:cNvSpPr>
            <a:spLocks noEditPoints="1"/>
          </p:cNvSpPr>
          <p:nvPr/>
        </p:nvSpPr>
        <p:spPr bwMode="auto">
          <a:xfrm>
            <a:off x="3958573" y="1113706"/>
            <a:ext cx="4030285" cy="519398"/>
          </a:xfrm>
          <a:custGeom>
            <a:avLst/>
            <a:gdLst/>
            <a:ahLst/>
            <a:cxnLst>
              <a:cxn ang="0">
                <a:pos x="0" y="24"/>
              </a:cxn>
              <a:cxn ang="0">
                <a:pos x="24" y="0"/>
              </a:cxn>
              <a:cxn ang="0">
                <a:pos x="1848" y="0"/>
              </a:cxn>
              <a:cxn ang="0">
                <a:pos x="1872" y="24"/>
              </a:cxn>
              <a:cxn ang="0">
                <a:pos x="1872" y="872"/>
              </a:cxn>
              <a:cxn ang="0">
                <a:pos x="1848" y="896"/>
              </a:cxn>
              <a:cxn ang="0">
                <a:pos x="24" y="896"/>
              </a:cxn>
              <a:cxn ang="0">
                <a:pos x="0" y="872"/>
              </a:cxn>
              <a:cxn ang="0">
                <a:pos x="0" y="24"/>
              </a:cxn>
              <a:cxn ang="0">
                <a:pos x="48" y="872"/>
              </a:cxn>
              <a:cxn ang="0">
                <a:pos x="24" y="848"/>
              </a:cxn>
              <a:cxn ang="0">
                <a:pos x="1848" y="848"/>
              </a:cxn>
              <a:cxn ang="0">
                <a:pos x="1824" y="872"/>
              </a:cxn>
              <a:cxn ang="0">
                <a:pos x="1824" y="24"/>
              </a:cxn>
              <a:cxn ang="0">
                <a:pos x="1848" y="48"/>
              </a:cxn>
              <a:cxn ang="0">
                <a:pos x="24" y="48"/>
              </a:cxn>
              <a:cxn ang="0">
                <a:pos x="48" y="24"/>
              </a:cxn>
              <a:cxn ang="0">
                <a:pos x="48" y="872"/>
              </a:cxn>
            </a:cxnLst>
            <a:rect l="0" t="0" r="r" b="b"/>
            <a:pathLst>
              <a:path w="1872" h="896">
                <a:moveTo>
                  <a:pt x="0" y="24"/>
                </a:moveTo>
                <a:cubicBezTo>
                  <a:pt x="0" y="11"/>
                  <a:pt x="11" y="0"/>
                  <a:pt x="24" y="0"/>
                </a:cubicBezTo>
                <a:lnTo>
                  <a:pt x="1848" y="0"/>
                </a:lnTo>
                <a:cubicBezTo>
                  <a:pt x="1862" y="0"/>
                  <a:pt x="1872" y="11"/>
                  <a:pt x="1872" y="24"/>
                </a:cubicBezTo>
                <a:lnTo>
                  <a:pt x="1872" y="872"/>
                </a:lnTo>
                <a:cubicBezTo>
                  <a:pt x="1872" y="886"/>
                  <a:pt x="1862" y="896"/>
                  <a:pt x="1848" y="896"/>
                </a:cubicBezTo>
                <a:lnTo>
                  <a:pt x="24" y="896"/>
                </a:lnTo>
                <a:cubicBezTo>
                  <a:pt x="11" y="896"/>
                  <a:pt x="0" y="886"/>
                  <a:pt x="0" y="872"/>
                </a:cubicBezTo>
                <a:lnTo>
                  <a:pt x="0" y="24"/>
                </a:lnTo>
                <a:close/>
                <a:moveTo>
                  <a:pt x="48" y="872"/>
                </a:moveTo>
                <a:lnTo>
                  <a:pt x="24" y="848"/>
                </a:lnTo>
                <a:lnTo>
                  <a:pt x="1848" y="848"/>
                </a:lnTo>
                <a:lnTo>
                  <a:pt x="1824" y="872"/>
                </a:lnTo>
                <a:lnTo>
                  <a:pt x="1824" y="24"/>
                </a:lnTo>
                <a:lnTo>
                  <a:pt x="1848" y="48"/>
                </a:lnTo>
                <a:lnTo>
                  <a:pt x="24" y="48"/>
                </a:lnTo>
                <a:lnTo>
                  <a:pt x="48" y="24"/>
                </a:lnTo>
                <a:lnTo>
                  <a:pt x="48" y="872"/>
                </a:lnTo>
                <a:close/>
              </a:path>
            </a:pathLst>
          </a:custGeom>
          <a:solidFill>
            <a:srgbClr val="A1A9B1"/>
          </a:solidFill>
          <a:ln w="635">
            <a:solidFill>
              <a:srgbClr val="A1A9B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AutoShape 93"/>
          <p:cNvSpPr>
            <a:spLocks noChangeShapeType="1"/>
          </p:cNvSpPr>
          <p:nvPr/>
        </p:nvSpPr>
        <p:spPr bwMode="auto">
          <a:xfrm>
            <a:off x="3398983" y="1341870"/>
            <a:ext cx="471169" cy="618"/>
          </a:xfrm>
          <a:prstGeom prst="straightConnector1">
            <a:avLst/>
          </a:prstGeom>
          <a:noFill/>
          <a:ln w="260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92"/>
          <p:cNvSpPr>
            <a:spLocks noChangeArrowheads="1"/>
          </p:cNvSpPr>
          <p:nvPr/>
        </p:nvSpPr>
        <p:spPr bwMode="auto">
          <a:xfrm>
            <a:off x="7260330" y="2605544"/>
            <a:ext cx="641210" cy="401915"/>
          </a:xfrm>
          <a:prstGeom prst="rect">
            <a:avLst/>
          </a:prstGeom>
          <a:solidFill>
            <a:srgbClr val="F89400"/>
          </a:solidFill>
          <a:ln w="25400">
            <a:noFill/>
            <a:miter lim="800000"/>
            <a:headEnd/>
            <a:tailEnd/>
          </a:ln>
          <a:effectLst>
            <a:outerShdw dist="35921" dir="2700000" algn="ctr" rotWithShape="0">
              <a:srgbClr val="974706"/>
            </a:outerShdw>
          </a:effectLst>
        </p:spPr>
        <p:txBody>
          <a:bodyPr vert="horz" wrap="square" lIns="91440" tIns="45720" rIns="91440" bIns="45720" numCol="1" anchor="t" anchorCtr="0" compatLnSpc="1">
            <a:prstTxWarp prst="textNoShape">
              <a:avLst/>
            </a:prstTxWarp>
          </a:bodyPr>
          <a:lstStyle/>
          <a:p>
            <a:endParaRPr lang="en-US"/>
          </a:p>
        </p:txBody>
      </p:sp>
      <p:sp>
        <p:nvSpPr>
          <p:cNvPr id="30" name="Rectangle 91"/>
          <p:cNvSpPr>
            <a:spLocks noChangeArrowheads="1"/>
          </p:cNvSpPr>
          <p:nvPr/>
        </p:nvSpPr>
        <p:spPr bwMode="auto">
          <a:xfrm>
            <a:off x="7348751" y="2750852"/>
            <a:ext cx="453855" cy="193538"/>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ea typeface="Calibri" pitchFamily="34" charset="0"/>
                <a:cs typeface="Arial" pitchFamily="34" charset="0"/>
              </a:rPr>
              <a:t>ComM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 name="Rectangle 69"/>
          <p:cNvSpPr>
            <a:spLocks noChangeArrowheads="1"/>
          </p:cNvSpPr>
          <p:nvPr/>
        </p:nvSpPr>
        <p:spPr bwMode="auto">
          <a:xfrm>
            <a:off x="6590192" y="4636340"/>
            <a:ext cx="746944" cy="401915"/>
          </a:xfrm>
          <a:prstGeom prst="rect">
            <a:avLst/>
          </a:prstGeom>
          <a:solidFill>
            <a:srgbClr val="F89400"/>
          </a:solidFill>
          <a:ln w="25400">
            <a:noFill/>
            <a:miter lim="800000"/>
            <a:headEnd/>
            <a:tailEnd/>
          </a:ln>
          <a:effectLst>
            <a:outerShdw dist="35921" dir="2700000" algn="ctr" rotWithShape="0">
              <a:srgbClr val="974706"/>
            </a:outerShdw>
          </a:effectLst>
        </p:spPr>
        <p:txBody>
          <a:bodyPr vert="horz" wrap="square" lIns="91440" tIns="45720" rIns="91440" bIns="45720" numCol="1" anchor="t" anchorCtr="0" compatLnSpc="1">
            <a:prstTxWarp prst="textNoShape">
              <a:avLst/>
            </a:prstTxWarp>
          </a:bodyPr>
          <a:lstStyle/>
          <a:p>
            <a:endParaRPr lang="en-US"/>
          </a:p>
        </p:txBody>
      </p:sp>
      <p:sp>
        <p:nvSpPr>
          <p:cNvPr id="53" name="Rectangle 68"/>
          <p:cNvSpPr>
            <a:spLocks noChangeArrowheads="1"/>
          </p:cNvSpPr>
          <p:nvPr/>
        </p:nvSpPr>
        <p:spPr bwMode="auto">
          <a:xfrm>
            <a:off x="6779401" y="4750731"/>
            <a:ext cx="371617" cy="199103"/>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ea typeface="Calibri" pitchFamily="34" charset="0"/>
                <a:cs typeface="Arial" pitchFamily="34" charset="0"/>
              </a:rPr>
              <a:t>CanIf</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 name="Rectangle 67"/>
          <p:cNvSpPr>
            <a:spLocks noChangeArrowheads="1"/>
          </p:cNvSpPr>
          <p:nvPr/>
        </p:nvSpPr>
        <p:spPr bwMode="auto">
          <a:xfrm>
            <a:off x="6633368" y="5456248"/>
            <a:ext cx="746944" cy="401915"/>
          </a:xfrm>
          <a:prstGeom prst="rect">
            <a:avLst/>
          </a:prstGeom>
          <a:solidFill>
            <a:srgbClr val="F89400"/>
          </a:solidFill>
          <a:ln w="25400">
            <a:noFill/>
            <a:miter lim="800000"/>
            <a:headEnd/>
            <a:tailEnd/>
          </a:ln>
          <a:effectLst>
            <a:outerShdw dist="35921" dir="2700000" algn="ctr" rotWithShape="0">
              <a:srgbClr val="974706"/>
            </a:outerShdw>
          </a:effectLst>
        </p:spPr>
        <p:txBody>
          <a:bodyPr vert="horz" wrap="square" lIns="91440" tIns="45720" rIns="91440" bIns="45720" numCol="1" anchor="t" anchorCtr="0" compatLnSpc="1">
            <a:prstTxWarp prst="textNoShape">
              <a:avLst/>
            </a:prstTxWarp>
          </a:bodyPr>
          <a:lstStyle/>
          <a:p>
            <a:endParaRPr lang="en-US"/>
          </a:p>
        </p:txBody>
      </p:sp>
      <p:sp>
        <p:nvSpPr>
          <p:cNvPr id="55" name="Rectangle 66"/>
          <p:cNvSpPr>
            <a:spLocks noChangeArrowheads="1"/>
          </p:cNvSpPr>
          <p:nvPr/>
        </p:nvSpPr>
        <p:spPr bwMode="auto">
          <a:xfrm>
            <a:off x="6833196" y="5571257"/>
            <a:ext cx="287524" cy="179934"/>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ea typeface="Calibri" pitchFamily="34" charset="0"/>
                <a:cs typeface="Arial" pitchFamily="34" charset="0"/>
              </a:rPr>
              <a:t>Can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 name="Rectangle 65"/>
          <p:cNvSpPr>
            <a:spLocks noChangeArrowheads="1"/>
          </p:cNvSpPr>
          <p:nvPr/>
        </p:nvSpPr>
        <p:spPr bwMode="auto">
          <a:xfrm>
            <a:off x="6300192" y="3322386"/>
            <a:ext cx="1305916" cy="401915"/>
          </a:xfrm>
          <a:prstGeom prst="rect">
            <a:avLst/>
          </a:prstGeom>
          <a:solidFill>
            <a:srgbClr val="F89400"/>
          </a:solidFill>
          <a:ln w="25400">
            <a:noFill/>
            <a:miter lim="800000"/>
            <a:headEnd/>
            <a:tailEnd/>
          </a:ln>
          <a:effectLst>
            <a:outerShdw dist="35921" dir="2700000" algn="ctr" rotWithShape="0">
              <a:srgbClr val="974706"/>
            </a:outerShdw>
          </a:effectLst>
        </p:spPr>
        <p:txBody>
          <a:bodyPr vert="horz" wrap="square" lIns="91440" tIns="45720" rIns="91440" bIns="45720" numCol="1" anchor="t" anchorCtr="0" compatLnSpc="1">
            <a:prstTxWarp prst="textNoShape">
              <a:avLst/>
            </a:prstTxWarp>
          </a:bodyPr>
          <a:lstStyle/>
          <a:p>
            <a:endParaRPr lang="en-US"/>
          </a:p>
        </p:txBody>
      </p:sp>
      <p:sp>
        <p:nvSpPr>
          <p:cNvPr id="57" name="Rectangle 64"/>
          <p:cNvSpPr>
            <a:spLocks noChangeArrowheads="1"/>
          </p:cNvSpPr>
          <p:nvPr/>
        </p:nvSpPr>
        <p:spPr bwMode="auto">
          <a:xfrm>
            <a:off x="6722909" y="3409880"/>
            <a:ext cx="524345" cy="2269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PduR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8" name="AutoShape 63"/>
          <p:cNvSpPr>
            <a:spLocks noChangeShapeType="1"/>
          </p:cNvSpPr>
          <p:nvPr/>
        </p:nvSpPr>
        <p:spPr bwMode="auto">
          <a:xfrm>
            <a:off x="7003441" y="5038256"/>
            <a:ext cx="8657" cy="417992"/>
          </a:xfrm>
          <a:prstGeom prst="straightConnector1">
            <a:avLst/>
          </a:prstGeom>
          <a:noFill/>
          <a:ln w="1333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68" name="Rectangle 53"/>
          <p:cNvSpPr>
            <a:spLocks noChangeArrowheads="1"/>
          </p:cNvSpPr>
          <p:nvPr/>
        </p:nvSpPr>
        <p:spPr bwMode="auto">
          <a:xfrm>
            <a:off x="2916375" y="3215773"/>
            <a:ext cx="641210" cy="401915"/>
          </a:xfrm>
          <a:prstGeom prst="rect">
            <a:avLst/>
          </a:prstGeom>
          <a:solidFill>
            <a:srgbClr val="F89400"/>
          </a:solidFill>
          <a:ln w="25400">
            <a:noFill/>
            <a:miter lim="800000"/>
            <a:headEnd/>
            <a:tailEnd/>
          </a:ln>
          <a:effectLst>
            <a:outerShdw dist="35921" dir="2700000" algn="ctr" rotWithShape="0">
              <a:srgbClr val="974706"/>
            </a:outerShdw>
          </a:effectLst>
        </p:spPr>
        <p:txBody>
          <a:bodyPr vert="horz" wrap="square" lIns="91440" tIns="45720" rIns="91440" bIns="45720" numCol="1" anchor="t" anchorCtr="0" compatLnSpc="1">
            <a:prstTxWarp prst="textNoShape">
              <a:avLst/>
            </a:prstTxWarp>
          </a:bodyPr>
          <a:lstStyle/>
          <a:p>
            <a:endParaRPr lang="en-US"/>
          </a:p>
        </p:txBody>
      </p:sp>
      <p:sp>
        <p:nvSpPr>
          <p:cNvPr id="69" name="Rectangle 52"/>
          <p:cNvSpPr>
            <a:spLocks noChangeArrowheads="1"/>
          </p:cNvSpPr>
          <p:nvPr/>
        </p:nvSpPr>
        <p:spPr bwMode="auto">
          <a:xfrm>
            <a:off x="3125712" y="3322386"/>
            <a:ext cx="313494" cy="185499"/>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NvM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2" name="Freeform 29"/>
          <p:cNvSpPr>
            <a:spLocks noEditPoints="1"/>
          </p:cNvSpPr>
          <p:nvPr/>
        </p:nvSpPr>
        <p:spPr bwMode="auto">
          <a:xfrm>
            <a:off x="2327415" y="1242937"/>
            <a:ext cx="82238" cy="81001"/>
          </a:xfrm>
          <a:custGeom>
            <a:avLst/>
            <a:gdLst/>
            <a:ahLst/>
            <a:cxnLst>
              <a:cxn ang="0">
                <a:pos x="0" y="121"/>
              </a:cxn>
              <a:cxn ang="0">
                <a:pos x="57" y="66"/>
              </a:cxn>
              <a:cxn ang="0">
                <a:pos x="67" y="76"/>
              </a:cxn>
              <a:cxn ang="0">
                <a:pos x="11" y="131"/>
              </a:cxn>
              <a:cxn ang="0">
                <a:pos x="0" y="121"/>
              </a:cxn>
              <a:cxn ang="0">
                <a:pos x="5" y="42"/>
              </a:cxn>
              <a:cxn ang="0">
                <a:pos x="133" y="0"/>
              </a:cxn>
              <a:cxn ang="0">
                <a:pos x="89" y="128"/>
              </a:cxn>
              <a:cxn ang="0">
                <a:pos x="5" y="42"/>
              </a:cxn>
            </a:cxnLst>
            <a:rect l="0" t="0" r="r" b="b"/>
            <a:pathLst>
              <a:path w="133" h="131">
                <a:moveTo>
                  <a:pt x="0" y="121"/>
                </a:moveTo>
                <a:lnTo>
                  <a:pt x="57" y="66"/>
                </a:lnTo>
                <a:lnTo>
                  <a:pt x="67" y="76"/>
                </a:lnTo>
                <a:lnTo>
                  <a:pt x="11" y="131"/>
                </a:lnTo>
                <a:lnTo>
                  <a:pt x="0" y="121"/>
                </a:lnTo>
                <a:close/>
                <a:moveTo>
                  <a:pt x="5" y="42"/>
                </a:moveTo>
                <a:lnTo>
                  <a:pt x="133" y="0"/>
                </a:lnTo>
                <a:lnTo>
                  <a:pt x="89" y="128"/>
                </a:lnTo>
                <a:lnTo>
                  <a:pt x="5" y="42"/>
                </a:lnTo>
                <a:close/>
              </a:path>
            </a:pathLst>
          </a:custGeom>
          <a:solidFill>
            <a:srgbClr val="FFA300"/>
          </a:solidFill>
          <a:ln w="635">
            <a:solidFill>
              <a:srgbClr val="FFA3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8"/>
          <p:cNvSpPr>
            <a:spLocks/>
          </p:cNvSpPr>
          <p:nvPr/>
        </p:nvSpPr>
        <p:spPr bwMode="auto">
          <a:xfrm>
            <a:off x="2354003" y="1201509"/>
            <a:ext cx="102025" cy="97696"/>
          </a:xfrm>
          <a:custGeom>
            <a:avLst/>
            <a:gdLst/>
            <a:ahLst/>
            <a:cxnLst>
              <a:cxn ang="0">
                <a:pos x="1" y="0"/>
              </a:cxn>
              <a:cxn ang="0">
                <a:pos x="34" y="3"/>
              </a:cxn>
              <a:cxn ang="0">
                <a:pos x="36" y="4"/>
              </a:cxn>
              <a:cxn ang="0">
                <a:pos x="66" y="13"/>
              </a:cxn>
              <a:cxn ang="0">
                <a:pos x="68" y="14"/>
              </a:cxn>
              <a:cxn ang="0">
                <a:pos x="121" y="48"/>
              </a:cxn>
              <a:cxn ang="0">
                <a:pos x="123" y="50"/>
              </a:cxn>
              <a:cxn ang="0">
                <a:pos x="159" y="101"/>
              </a:cxn>
              <a:cxn ang="0">
                <a:pos x="160" y="103"/>
              </a:cxn>
              <a:cxn ang="0">
                <a:pos x="171" y="133"/>
              </a:cxn>
              <a:cxn ang="0">
                <a:pos x="171" y="134"/>
              </a:cxn>
              <a:cxn ang="0">
                <a:pos x="176" y="166"/>
              </a:cxn>
              <a:cxn ang="0">
                <a:pos x="161" y="169"/>
              </a:cxn>
              <a:cxn ang="0">
                <a:pos x="156" y="137"/>
              </a:cxn>
              <a:cxn ang="0">
                <a:pos x="156" y="138"/>
              </a:cxn>
              <a:cxn ang="0">
                <a:pos x="145" y="108"/>
              </a:cxn>
              <a:cxn ang="0">
                <a:pos x="146" y="110"/>
              </a:cxn>
              <a:cxn ang="0">
                <a:pos x="110" y="59"/>
              </a:cxn>
              <a:cxn ang="0">
                <a:pos x="112" y="61"/>
              </a:cxn>
              <a:cxn ang="0">
                <a:pos x="59" y="27"/>
              </a:cxn>
              <a:cxn ang="0">
                <a:pos x="61" y="28"/>
              </a:cxn>
              <a:cxn ang="0">
                <a:pos x="31" y="19"/>
              </a:cxn>
              <a:cxn ang="0">
                <a:pos x="33" y="19"/>
              </a:cxn>
              <a:cxn ang="0">
                <a:pos x="0" y="16"/>
              </a:cxn>
              <a:cxn ang="0">
                <a:pos x="1" y="0"/>
              </a:cxn>
            </a:cxnLst>
            <a:rect l="0" t="0" r="r" b="b"/>
            <a:pathLst>
              <a:path w="176" h="169">
                <a:moveTo>
                  <a:pt x="1" y="0"/>
                </a:moveTo>
                <a:lnTo>
                  <a:pt x="34" y="3"/>
                </a:lnTo>
                <a:cubicBezTo>
                  <a:pt x="35" y="4"/>
                  <a:pt x="35" y="4"/>
                  <a:pt x="36" y="4"/>
                </a:cubicBezTo>
                <a:lnTo>
                  <a:pt x="66" y="13"/>
                </a:lnTo>
                <a:cubicBezTo>
                  <a:pt x="66" y="13"/>
                  <a:pt x="67" y="13"/>
                  <a:pt x="68" y="14"/>
                </a:cubicBezTo>
                <a:lnTo>
                  <a:pt x="121" y="48"/>
                </a:lnTo>
                <a:cubicBezTo>
                  <a:pt x="122" y="48"/>
                  <a:pt x="122" y="49"/>
                  <a:pt x="123" y="50"/>
                </a:cubicBezTo>
                <a:lnTo>
                  <a:pt x="159" y="101"/>
                </a:lnTo>
                <a:cubicBezTo>
                  <a:pt x="159" y="101"/>
                  <a:pt x="160" y="102"/>
                  <a:pt x="160" y="103"/>
                </a:cubicBezTo>
                <a:lnTo>
                  <a:pt x="171" y="133"/>
                </a:lnTo>
                <a:cubicBezTo>
                  <a:pt x="171" y="133"/>
                  <a:pt x="171" y="134"/>
                  <a:pt x="171" y="134"/>
                </a:cubicBezTo>
                <a:lnTo>
                  <a:pt x="176" y="166"/>
                </a:lnTo>
                <a:lnTo>
                  <a:pt x="161" y="169"/>
                </a:lnTo>
                <a:lnTo>
                  <a:pt x="156" y="137"/>
                </a:lnTo>
                <a:lnTo>
                  <a:pt x="156" y="138"/>
                </a:lnTo>
                <a:lnTo>
                  <a:pt x="145" y="108"/>
                </a:lnTo>
                <a:lnTo>
                  <a:pt x="146" y="110"/>
                </a:lnTo>
                <a:lnTo>
                  <a:pt x="110" y="59"/>
                </a:lnTo>
                <a:lnTo>
                  <a:pt x="112" y="61"/>
                </a:lnTo>
                <a:lnTo>
                  <a:pt x="59" y="27"/>
                </a:lnTo>
                <a:lnTo>
                  <a:pt x="61" y="28"/>
                </a:lnTo>
                <a:lnTo>
                  <a:pt x="31" y="19"/>
                </a:lnTo>
                <a:lnTo>
                  <a:pt x="33" y="19"/>
                </a:lnTo>
                <a:lnTo>
                  <a:pt x="0" y="16"/>
                </a:lnTo>
                <a:lnTo>
                  <a:pt x="1" y="0"/>
                </a:lnTo>
                <a:close/>
              </a:path>
            </a:pathLst>
          </a:custGeom>
          <a:solidFill>
            <a:srgbClr val="FFA300"/>
          </a:solidFill>
          <a:ln w="635">
            <a:solidFill>
              <a:srgbClr val="FFA3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7"/>
          <p:cNvSpPr>
            <a:spLocks noEditPoints="1"/>
          </p:cNvSpPr>
          <p:nvPr/>
        </p:nvSpPr>
        <p:spPr bwMode="auto">
          <a:xfrm>
            <a:off x="7701952" y="1169356"/>
            <a:ext cx="139125" cy="139125"/>
          </a:xfrm>
          <a:custGeom>
            <a:avLst/>
            <a:gdLst/>
            <a:ahLst/>
            <a:cxnLst>
              <a:cxn ang="0">
                <a:pos x="0" y="8"/>
              </a:cxn>
              <a:cxn ang="0">
                <a:pos x="8" y="0"/>
              </a:cxn>
              <a:cxn ang="0">
                <a:pos x="232" y="0"/>
              </a:cxn>
              <a:cxn ang="0">
                <a:pos x="240" y="8"/>
              </a:cxn>
              <a:cxn ang="0">
                <a:pos x="240" y="232"/>
              </a:cxn>
              <a:cxn ang="0">
                <a:pos x="232" y="240"/>
              </a:cxn>
              <a:cxn ang="0">
                <a:pos x="8" y="240"/>
              </a:cxn>
              <a:cxn ang="0">
                <a:pos x="0" y="232"/>
              </a:cxn>
              <a:cxn ang="0">
                <a:pos x="0" y="8"/>
              </a:cxn>
              <a:cxn ang="0">
                <a:pos x="16" y="232"/>
              </a:cxn>
              <a:cxn ang="0">
                <a:pos x="8" y="224"/>
              </a:cxn>
              <a:cxn ang="0">
                <a:pos x="232" y="224"/>
              </a:cxn>
              <a:cxn ang="0">
                <a:pos x="224" y="232"/>
              </a:cxn>
              <a:cxn ang="0">
                <a:pos x="224" y="8"/>
              </a:cxn>
              <a:cxn ang="0">
                <a:pos x="232" y="16"/>
              </a:cxn>
              <a:cxn ang="0">
                <a:pos x="8" y="16"/>
              </a:cxn>
              <a:cxn ang="0">
                <a:pos x="16" y="8"/>
              </a:cxn>
              <a:cxn ang="0">
                <a:pos x="16" y="232"/>
              </a:cxn>
            </a:cxnLst>
            <a:rect l="0" t="0" r="r" b="b"/>
            <a:pathLst>
              <a:path w="240" h="240">
                <a:moveTo>
                  <a:pt x="0" y="8"/>
                </a:moveTo>
                <a:cubicBezTo>
                  <a:pt x="0" y="4"/>
                  <a:pt x="4" y="0"/>
                  <a:pt x="8" y="0"/>
                </a:cubicBezTo>
                <a:lnTo>
                  <a:pt x="232" y="0"/>
                </a:lnTo>
                <a:cubicBezTo>
                  <a:pt x="237" y="0"/>
                  <a:pt x="240" y="4"/>
                  <a:pt x="240" y="8"/>
                </a:cubicBezTo>
                <a:lnTo>
                  <a:pt x="240" y="232"/>
                </a:lnTo>
                <a:cubicBezTo>
                  <a:pt x="240" y="237"/>
                  <a:pt x="237" y="240"/>
                  <a:pt x="232" y="240"/>
                </a:cubicBezTo>
                <a:lnTo>
                  <a:pt x="8" y="240"/>
                </a:lnTo>
                <a:cubicBezTo>
                  <a:pt x="4" y="240"/>
                  <a:pt x="0" y="237"/>
                  <a:pt x="0" y="232"/>
                </a:cubicBezTo>
                <a:lnTo>
                  <a:pt x="0" y="8"/>
                </a:lnTo>
                <a:close/>
                <a:moveTo>
                  <a:pt x="16" y="232"/>
                </a:moveTo>
                <a:lnTo>
                  <a:pt x="8" y="224"/>
                </a:lnTo>
                <a:lnTo>
                  <a:pt x="232" y="224"/>
                </a:lnTo>
                <a:lnTo>
                  <a:pt x="224" y="232"/>
                </a:lnTo>
                <a:lnTo>
                  <a:pt x="224" y="8"/>
                </a:lnTo>
                <a:lnTo>
                  <a:pt x="232" y="16"/>
                </a:lnTo>
                <a:lnTo>
                  <a:pt x="8" y="16"/>
                </a:lnTo>
                <a:lnTo>
                  <a:pt x="16" y="8"/>
                </a:lnTo>
                <a:lnTo>
                  <a:pt x="16" y="232"/>
                </a:lnTo>
                <a:close/>
              </a:path>
            </a:pathLst>
          </a:custGeom>
          <a:solidFill>
            <a:srgbClr val="BC7800"/>
          </a:solidFill>
          <a:ln w="635">
            <a:solidFill>
              <a:srgbClr val="BC78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Rectangle 11"/>
          <p:cNvSpPr>
            <a:spLocks noChangeArrowheads="1"/>
          </p:cNvSpPr>
          <p:nvPr/>
        </p:nvSpPr>
        <p:spPr bwMode="auto">
          <a:xfrm>
            <a:off x="6588224" y="3967305"/>
            <a:ext cx="746944" cy="401915"/>
          </a:xfrm>
          <a:prstGeom prst="rect">
            <a:avLst/>
          </a:prstGeom>
          <a:solidFill>
            <a:srgbClr val="F89400"/>
          </a:solidFill>
          <a:ln w="25400">
            <a:noFill/>
            <a:miter lim="800000"/>
            <a:headEnd/>
            <a:tailEnd/>
          </a:ln>
          <a:effectLst>
            <a:outerShdw dist="35921" dir="2700000" algn="ctr" rotWithShape="0">
              <a:srgbClr val="974706"/>
            </a:outerShdw>
          </a:effectLst>
        </p:spPr>
        <p:txBody>
          <a:bodyPr vert="horz" wrap="square" lIns="91440" tIns="45720" rIns="91440" bIns="45720" numCol="1" anchor="t" anchorCtr="0" compatLnSpc="1">
            <a:prstTxWarp prst="textNoShape">
              <a:avLst/>
            </a:prstTxWarp>
          </a:bodyPr>
          <a:lstStyle/>
          <a:p>
            <a:endParaRPr lang="en-US"/>
          </a:p>
        </p:txBody>
      </p:sp>
      <p:sp>
        <p:nvSpPr>
          <p:cNvPr id="111" name="Rectangle 10"/>
          <p:cNvSpPr>
            <a:spLocks noChangeArrowheads="1"/>
          </p:cNvSpPr>
          <p:nvPr/>
        </p:nvSpPr>
        <p:spPr bwMode="auto">
          <a:xfrm>
            <a:off x="6693229" y="4044596"/>
            <a:ext cx="554025" cy="18466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CanTp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2" name="AutoShape 9"/>
          <p:cNvSpPr>
            <a:spLocks noChangeShapeType="1"/>
          </p:cNvSpPr>
          <p:nvPr/>
        </p:nvSpPr>
        <p:spPr bwMode="auto">
          <a:xfrm>
            <a:off x="6963664" y="4390862"/>
            <a:ext cx="618" cy="245478"/>
          </a:xfrm>
          <a:prstGeom prst="straightConnector1">
            <a:avLst/>
          </a:prstGeom>
          <a:noFill/>
          <a:ln w="1333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16" name="Rectangle 5"/>
          <p:cNvSpPr>
            <a:spLocks noChangeArrowheads="1"/>
          </p:cNvSpPr>
          <p:nvPr/>
        </p:nvSpPr>
        <p:spPr bwMode="auto">
          <a:xfrm>
            <a:off x="3236980" y="1267670"/>
            <a:ext cx="160148" cy="1601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Arc 4"/>
          <p:cNvSpPr>
            <a:spLocks noChangeAspect="1"/>
          </p:cNvSpPr>
          <p:nvPr/>
        </p:nvSpPr>
        <p:spPr bwMode="auto">
          <a:xfrm rot="16200000">
            <a:off x="3261095" y="1331358"/>
            <a:ext cx="115628" cy="43283"/>
          </a:xfrm>
          <a:custGeom>
            <a:avLst/>
            <a:gdLst>
              <a:gd name="G0" fmla="+- 21600 0 0"/>
              <a:gd name="G1" fmla="+- 21600 0 0"/>
              <a:gd name="G2" fmla="+- 21600 0 0"/>
              <a:gd name="T0" fmla="*/ 0 w 43200"/>
              <a:gd name="T1" fmla="*/ 21632 h 21668"/>
              <a:gd name="T2" fmla="*/ 43200 w 43200"/>
              <a:gd name="T3" fmla="*/ 21668 h 21668"/>
              <a:gd name="T4" fmla="*/ 21600 w 43200"/>
              <a:gd name="T5" fmla="*/ 21600 h 21668"/>
            </a:gdLst>
            <a:ahLst/>
            <a:cxnLst>
              <a:cxn ang="0">
                <a:pos x="T0" y="T1"/>
              </a:cxn>
              <a:cxn ang="0">
                <a:pos x="T2" y="T3"/>
              </a:cxn>
              <a:cxn ang="0">
                <a:pos x="T4" y="T5"/>
              </a:cxn>
            </a:cxnLst>
            <a:rect l="0" t="0" r="r" b="b"/>
            <a:pathLst>
              <a:path w="43200" h="21668" fill="none" extrusionOk="0">
                <a:moveTo>
                  <a:pt x="0" y="21631"/>
                </a:moveTo>
                <a:cubicBezTo>
                  <a:pt x="0" y="21621"/>
                  <a:pt x="0" y="21610"/>
                  <a:pt x="0" y="21600"/>
                </a:cubicBezTo>
                <a:cubicBezTo>
                  <a:pt x="0" y="9670"/>
                  <a:pt x="9670" y="0"/>
                  <a:pt x="21600" y="0"/>
                </a:cubicBezTo>
                <a:cubicBezTo>
                  <a:pt x="33529" y="0"/>
                  <a:pt x="43200" y="9670"/>
                  <a:pt x="43200" y="21600"/>
                </a:cubicBezTo>
                <a:cubicBezTo>
                  <a:pt x="43200" y="21622"/>
                  <a:pt x="43199" y="21645"/>
                  <a:pt x="43199" y="21667"/>
                </a:cubicBezTo>
              </a:path>
              <a:path w="43200" h="21668" stroke="0" extrusionOk="0">
                <a:moveTo>
                  <a:pt x="0" y="21631"/>
                </a:moveTo>
                <a:cubicBezTo>
                  <a:pt x="0" y="21621"/>
                  <a:pt x="0" y="21610"/>
                  <a:pt x="0" y="21600"/>
                </a:cubicBezTo>
                <a:cubicBezTo>
                  <a:pt x="0" y="9670"/>
                  <a:pt x="9670" y="0"/>
                  <a:pt x="21600" y="0"/>
                </a:cubicBezTo>
                <a:cubicBezTo>
                  <a:pt x="33529" y="0"/>
                  <a:pt x="43200" y="9670"/>
                  <a:pt x="43200" y="21600"/>
                </a:cubicBezTo>
                <a:cubicBezTo>
                  <a:pt x="43200" y="21622"/>
                  <a:pt x="43199" y="21645"/>
                  <a:pt x="43199" y="21667"/>
                </a:cubicBezTo>
                <a:lnTo>
                  <a:pt x="21600" y="2160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Rectangle 3"/>
          <p:cNvSpPr>
            <a:spLocks noChangeArrowheads="1"/>
          </p:cNvSpPr>
          <p:nvPr/>
        </p:nvSpPr>
        <p:spPr bwMode="auto">
          <a:xfrm>
            <a:off x="3867678" y="1264579"/>
            <a:ext cx="160148" cy="1601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Oval 2"/>
          <p:cNvSpPr>
            <a:spLocks noChangeAspect="1" noChangeArrowheads="1"/>
          </p:cNvSpPr>
          <p:nvPr/>
        </p:nvSpPr>
        <p:spPr bwMode="auto">
          <a:xfrm>
            <a:off x="3893648" y="1281274"/>
            <a:ext cx="115628" cy="11562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Rectangle 53"/>
          <p:cNvSpPr>
            <a:spLocks noChangeArrowheads="1"/>
          </p:cNvSpPr>
          <p:nvPr/>
        </p:nvSpPr>
        <p:spPr bwMode="auto">
          <a:xfrm>
            <a:off x="4034936" y="2607594"/>
            <a:ext cx="2841320" cy="401915"/>
          </a:xfrm>
          <a:prstGeom prst="rect">
            <a:avLst/>
          </a:prstGeom>
          <a:solidFill>
            <a:srgbClr val="F89400"/>
          </a:solidFill>
          <a:ln w="25400">
            <a:noFill/>
            <a:miter lim="800000"/>
            <a:headEnd/>
            <a:tailEnd/>
          </a:ln>
          <a:effectLst>
            <a:outerShdw dist="35921" dir="2700000" algn="ctr" rotWithShape="0">
              <a:srgbClr val="974706"/>
            </a:outerShdw>
          </a:effectLst>
        </p:spPr>
        <p:txBody>
          <a:bodyPr vert="horz" wrap="square" lIns="91440" tIns="45720" rIns="91440" bIns="45720" numCol="1" anchor="ctr" anchorCtr="0" compatLnSpc="1">
            <a:prstTxWarp prst="textNoShape">
              <a:avLst/>
            </a:prstTxWarp>
          </a:bodyPr>
          <a:lstStyle/>
          <a:p>
            <a:pPr algn="ctr"/>
            <a:r>
              <a:rPr lang="en-US" sz="1200" b="1" dirty="0" err="1" smtClean="0"/>
              <a:t>Dcm</a:t>
            </a:r>
            <a:endParaRPr lang="en-US" sz="1200" b="1" dirty="0"/>
          </a:p>
        </p:txBody>
      </p:sp>
      <p:sp>
        <p:nvSpPr>
          <p:cNvPr id="121" name="Rectangle 53"/>
          <p:cNvSpPr>
            <a:spLocks noChangeArrowheads="1"/>
          </p:cNvSpPr>
          <p:nvPr/>
        </p:nvSpPr>
        <p:spPr bwMode="auto">
          <a:xfrm>
            <a:off x="1907703" y="2598321"/>
            <a:ext cx="1389563" cy="401915"/>
          </a:xfrm>
          <a:prstGeom prst="rect">
            <a:avLst/>
          </a:prstGeom>
          <a:solidFill>
            <a:srgbClr val="F89400"/>
          </a:solidFill>
          <a:ln w="25400">
            <a:noFill/>
            <a:miter lim="800000"/>
            <a:headEnd/>
            <a:tailEnd/>
          </a:ln>
          <a:effectLst>
            <a:outerShdw dist="35921" dir="2700000" algn="ctr" rotWithShape="0">
              <a:srgbClr val="974706"/>
            </a:outerShdw>
          </a:effectLst>
        </p:spPr>
        <p:txBody>
          <a:bodyPr vert="horz" wrap="square" lIns="91440" tIns="45720" rIns="91440" bIns="45720" numCol="1" anchor="ctr" anchorCtr="0" compatLnSpc="1">
            <a:prstTxWarp prst="textNoShape">
              <a:avLst/>
            </a:prstTxWarp>
          </a:bodyPr>
          <a:lstStyle/>
          <a:p>
            <a:pPr algn="ctr"/>
            <a:r>
              <a:rPr lang="en-US" sz="1200" b="1" dirty="0" smtClean="0"/>
              <a:t>Dem</a:t>
            </a:r>
            <a:endParaRPr lang="en-US" sz="1200" b="1" dirty="0"/>
          </a:p>
        </p:txBody>
      </p:sp>
      <p:cxnSp>
        <p:nvCxnSpPr>
          <p:cNvPr id="126" name="Gerade Verbindung mit Pfeil 125"/>
          <p:cNvCxnSpPr>
            <a:stCxn id="121" idx="3"/>
            <a:endCxn id="120" idx="1"/>
          </p:cNvCxnSpPr>
          <p:nvPr/>
        </p:nvCxnSpPr>
        <p:spPr>
          <a:xfrm>
            <a:off x="3297266" y="2799279"/>
            <a:ext cx="737670" cy="9273"/>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8" name="Gewinkelte Verbindung 127"/>
          <p:cNvCxnSpPr>
            <a:stCxn id="121" idx="2"/>
            <a:endCxn id="68" idx="2"/>
          </p:cNvCxnSpPr>
          <p:nvPr/>
        </p:nvCxnSpPr>
        <p:spPr>
          <a:xfrm rot="16200000" flipH="1">
            <a:off x="2611006" y="2991714"/>
            <a:ext cx="617452" cy="634495"/>
          </a:xfrm>
          <a:prstGeom prst="bentConnector3">
            <a:avLst>
              <a:gd name="adj1" fmla="val 137023"/>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Gewinkelte Verbindung 129"/>
          <p:cNvCxnSpPr>
            <a:stCxn id="120" idx="2"/>
            <a:endCxn id="56" idx="1"/>
          </p:cNvCxnSpPr>
          <p:nvPr/>
        </p:nvCxnSpPr>
        <p:spPr>
          <a:xfrm rot="16200000" flipH="1">
            <a:off x="5620977" y="2844128"/>
            <a:ext cx="513835" cy="844596"/>
          </a:xfrm>
          <a:prstGeom prst="bentConnector2">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4" name="Rectangle 42"/>
          <p:cNvSpPr>
            <a:spLocks noChangeArrowheads="1"/>
          </p:cNvSpPr>
          <p:nvPr/>
        </p:nvSpPr>
        <p:spPr bwMode="auto">
          <a:xfrm>
            <a:off x="5004048" y="2523812"/>
            <a:ext cx="160148" cy="1601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 name="Rectangle 42"/>
          <p:cNvSpPr>
            <a:spLocks noChangeArrowheads="1"/>
          </p:cNvSpPr>
          <p:nvPr/>
        </p:nvSpPr>
        <p:spPr bwMode="auto">
          <a:xfrm>
            <a:off x="4355976" y="2527829"/>
            <a:ext cx="160148" cy="1601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8" name="Rectangle 42"/>
          <p:cNvSpPr>
            <a:spLocks noChangeArrowheads="1"/>
          </p:cNvSpPr>
          <p:nvPr/>
        </p:nvSpPr>
        <p:spPr bwMode="auto">
          <a:xfrm>
            <a:off x="2339752" y="1563232"/>
            <a:ext cx="160148" cy="1601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9" name="Oval 41"/>
          <p:cNvSpPr>
            <a:spLocks noChangeAspect="1" noChangeArrowheads="1"/>
          </p:cNvSpPr>
          <p:nvPr/>
        </p:nvSpPr>
        <p:spPr bwMode="auto">
          <a:xfrm>
            <a:off x="2365722" y="1579927"/>
            <a:ext cx="115628" cy="11562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Rectangle 44"/>
          <p:cNvSpPr>
            <a:spLocks noChangeArrowheads="1"/>
          </p:cNvSpPr>
          <p:nvPr/>
        </p:nvSpPr>
        <p:spPr bwMode="auto">
          <a:xfrm rot="10800000">
            <a:off x="2032778" y="2518247"/>
            <a:ext cx="160148" cy="1601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9" name="Arc 43"/>
          <p:cNvSpPr>
            <a:spLocks noChangeAspect="1"/>
          </p:cNvSpPr>
          <p:nvPr/>
        </p:nvSpPr>
        <p:spPr bwMode="auto">
          <a:xfrm rot="10800000">
            <a:off x="2056893" y="2581935"/>
            <a:ext cx="115628" cy="43283"/>
          </a:xfrm>
          <a:custGeom>
            <a:avLst/>
            <a:gdLst>
              <a:gd name="G0" fmla="+- 21600 0 0"/>
              <a:gd name="G1" fmla="+- 21600 0 0"/>
              <a:gd name="G2" fmla="+- 21600 0 0"/>
              <a:gd name="T0" fmla="*/ 0 w 43200"/>
              <a:gd name="T1" fmla="*/ 21632 h 21668"/>
              <a:gd name="T2" fmla="*/ 43200 w 43200"/>
              <a:gd name="T3" fmla="*/ 21668 h 21668"/>
              <a:gd name="T4" fmla="*/ 21600 w 43200"/>
              <a:gd name="T5" fmla="*/ 21600 h 21668"/>
            </a:gdLst>
            <a:ahLst/>
            <a:cxnLst>
              <a:cxn ang="0">
                <a:pos x="T0" y="T1"/>
              </a:cxn>
              <a:cxn ang="0">
                <a:pos x="T2" y="T3"/>
              </a:cxn>
              <a:cxn ang="0">
                <a:pos x="T4" y="T5"/>
              </a:cxn>
            </a:cxnLst>
            <a:rect l="0" t="0" r="r" b="b"/>
            <a:pathLst>
              <a:path w="43200" h="21668" fill="none" extrusionOk="0">
                <a:moveTo>
                  <a:pt x="0" y="21631"/>
                </a:moveTo>
                <a:cubicBezTo>
                  <a:pt x="0" y="21621"/>
                  <a:pt x="0" y="21610"/>
                  <a:pt x="0" y="21600"/>
                </a:cubicBezTo>
                <a:cubicBezTo>
                  <a:pt x="0" y="9670"/>
                  <a:pt x="9670" y="0"/>
                  <a:pt x="21600" y="0"/>
                </a:cubicBezTo>
                <a:cubicBezTo>
                  <a:pt x="33529" y="0"/>
                  <a:pt x="43200" y="9670"/>
                  <a:pt x="43200" y="21600"/>
                </a:cubicBezTo>
                <a:cubicBezTo>
                  <a:pt x="43200" y="21622"/>
                  <a:pt x="43199" y="21645"/>
                  <a:pt x="43199" y="21667"/>
                </a:cubicBezTo>
              </a:path>
              <a:path w="43200" h="21668" stroke="0" extrusionOk="0">
                <a:moveTo>
                  <a:pt x="0" y="21631"/>
                </a:moveTo>
                <a:cubicBezTo>
                  <a:pt x="0" y="21621"/>
                  <a:pt x="0" y="21610"/>
                  <a:pt x="0" y="21600"/>
                </a:cubicBezTo>
                <a:cubicBezTo>
                  <a:pt x="0" y="9670"/>
                  <a:pt x="9670" y="0"/>
                  <a:pt x="21600" y="0"/>
                </a:cubicBezTo>
                <a:cubicBezTo>
                  <a:pt x="33529" y="0"/>
                  <a:pt x="43200" y="9670"/>
                  <a:pt x="43200" y="21600"/>
                </a:cubicBezTo>
                <a:cubicBezTo>
                  <a:pt x="43200" y="21622"/>
                  <a:pt x="43199" y="21645"/>
                  <a:pt x="43199" y="21667"/>
                </a:cubicBezTo>
                <a:lnTo>
                  <a:pt x="21600" y="2160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Rectangle 42"/>
          <p:cNvSpPr>
            <a:spLocks noChangeArrowheads="1"/>
          </p:cNvSpPr>
          <p:nvPr/>
        </p:nvSpPr>
        <p:spPr bwMode="auto">
          <a:xfrm>
            <a:off x="2314430" y="2516081"/>
            <a:ext cx="160148" cy="1601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 name="Oval 41"/>
          <p:cNvSpPr>
            <a:spLocks noChangeAspect="1" noChangeArrowheads="1"/>
          </p:cNvSpPr>
          <p:nvPr/>
        </p:nvSpPr>
        <p:spPr bwMode="auto">
          <a:xfrm>
            <a:off x="2340400" y="2532776"/>
            <a:ext cx="115628" cy="11562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Rectangle 44"/>
          <p:cNvSpPr>
            <a:spLocks noChangeArrowheads="1"/>
          </p:cNvSpPr>
          <p:nvPr/>
        </p:nvSpPr>
        <p:spPr bwMode="auto">
          <a:xfrm>
            <a:off x="2987824" y="1551485"/>
            <a:ext cx="160148" cy="1601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 name="Arc 43"/>
          <p:cNvSpPr>
            <a:spLocks noChangeAspect="1"/>
          </p:cNvSpPr>
          <p:nvPr/>
        </p:nvSpPr>
        <p:spPr bwMode="auto">
          <a:xfrm rot="10800000">
            <a:off x="4380741" y="2584047"/>
            <a:ext cx="115628" cy="43283"/>
          </a:xfrm>
          <a:custGeom>
            <a:avLst/>
            <a:gdLst>
              <a:gd name="G0" fmla="+- 21600 0 0"/>
              <a:gd name="G1" fmla="+- 21600 0 0"/>
              <a:gd name="G2" fmla="+- 21600 0 0"/>
              <a:gd name="T0" fmla="*/ 0 w 43200"/>
              <a:gd name="T1" fmla="*/ 21632 h 21668"/>
              <a:gd name="T2" fmla="*/ 43200 w 43200"/>
              <a:gd name="T3" fmla="*/ 21668 h 21668"/>
              <a:gd name="T4" fmla="*/ 21600 w 43200"/>
              <a:gd name="T5" fmla="*/ 21600 h 21668"/>
            </a:gdLst>
            <a:ahLst/>
            <a:cxnLst>
              <a:cxn ang="0">
                <a:pos x="T0" y="T1"/>
              </a:cxn>
              <a:cxn ang="0">
                <a:pos x="T2" y="T3"/>
              </a:cxn>
              <a:cxn ang="0">
                <a:pos x="T4" y="T5"/>
              </a:cxn>
            </a:cxnLst>
            <a:rect l="0" t="0" r="r" b="b"/>
            <a:pathLst>
              <a:path w="43200" h="21668" fill="none" extrusionOk="0">
                <a:moveTo>
                  <a:pt x="0" y="21631"/>
                </a:moveTo>
                <a:cubicBezTo>
                  <a:pt x="0" y="21621"/>
                  <a:pt x="0" y="21610"/>
                  <a:pt x="0" y="21600"/>
                </a:cubicBezTo>
                <a:cubicBezTo>
                  <a:pt x="0" y="9670"/>
                  <a:pt x="9670" y="0"/>
                  <a:pt x="21600" y="0"/>
                </a:cubicBezTo>
                <a:cubicBezTo>
                  <a:pt x="33529" y="0"/>
                  <a:pt x="43200" y="9670"/>
                  <a:pt x="43200" y="21600"/>
                </a:cubicBezTo>
                <a:cubicBezTo>
                  <a:pt x="43200" y="21622"/>
                  <a:pt x="43199" y="21645"/>
                  <a:pt x="43199" y="21667"/>
                </a:cubicBezTo>
              </a:path>
              <a:path w="43200" h="21668" stroke="0" extrusionOk="0">
                <a:moveTo>
                  <a:pt x="0" y="21631"/>
                </a:moveTo>
                <a:cubicBezTo>
                  <a:pt x="0" y="21621"/>
                  <a:pt x="0" y="21610"/>
                  <a:pt x="0" y="21600"/>
                </a:cubicBezTo>
                <a:cubicBezTo>
                  <a:pt x="0" y="9670"/>
                  <a:pt x="9670" y="0"/>
                  <a:pt x="21600" y="0"/>
                </a:cubicBezTo>
                <a:cubicBezTo>
                  <a:pt x="33529" y="0"/>
                  <a:pt x="43200" y="9670"/>
                  <a:pt x="43200" y="21600"/>
                </a:cubicBezTo>
                <a:cubicBezTo>
                  <a:pt x="43200" y="21622"/>
                  <a:pt x="43199" y="21645"/>
                  <a:pt x="43199" y="21667"/>
                </a:cubicBezTo>
                <a:lnTo>
                  <a:pt x="21600" y="2160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Rectangle 44"/>
          <p:cNvSpPr>
            <a:spLocks noChangeArrowheads="1"/>
          </p:cNvSpPr>
          <p:nvPr/>
        </p:nvSpPr>
        <p:spPr bwMode="auto">
          <a:xfrm>
            <a:off x="4860032" y="1532934"/>
            <a:ext cx="160148" cy="1601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 name="Arc 43"/>
          <p:cNvSpPr>
            <a:spLocks noChangeAspect="1"/>
          </p:cNvSpPr>
          <p:nvPr/>
        </p:nvSpPr>
        <p:spPr bwMode="auto">
          <a:xfrm rot="10800000">
            <a:off x="5026308" y="2581935"/>
            <a:ext cx="115628" cy="43283"/>
          </a:xfrm>
          <a:custGeom>
            <a:avLst/>
            <a:gdLst>
              <a:gd name="G0" fmla="+- 21600 0 0"/>
              <a:gd name="G1" fmla="+- 21600 0 0"/>
              <a:gd name="G2" fmla="+- 21600 0 0"/>
              <a:gd name="T0" fmla="*/ 0 w 43200"/>
              <a:gd name="T1" fmla="*/ 21632 h 21668"/>
              <a:gd name="T2" fmla="*/ 43200 w 43200"/>
              <a:gd name="T3" fmla="*/ 21668 h 21668"/>
              <a:gd name="T4" fmla="*/ 21600 w 43200"/>
              <a:gd name="T5" fmla="*/ 21600 h 21668"/>
            </a:gdLst>
            <a:ahLst/>
            <a:cxnLst>
              <a:cxn ang="0">
                <a:pos x="T0" y="T1"/>
              </a:cxn>
              <a:cxn ang="0">
                <a:pos x="T2" y="T3"/>
              </a:cxn>
              <a:cxn ang="0">
                <a:pos x="T4" y="T5"/>
              </a:cxn>
            </a:cxnLst>
            <a:rect l="0" t="0" r="r" b="b"/>
            <a:pathLst>
              <a:path w="43200" h="21668" fill="none" extrusionOk="0">
                <a:moveTo>
                  <a:pt x="0" y="21631"/>
                </a:moveTo>
                <a:cubicBezTo>
                  <a:pt x="0" y="21621"/>
                  <a:pt x="0" y="21610"/>
                  <a:pt x="0" y="21600"/>
                </a:cubicBezTo>
                <a:cubicBezTo>
                  <a:pt x="0" y="9670"/>
                  <a:pt x="9670" y="0"/>
                  <a:pt x="21600" y="0"/>
                </a:cubicBezTo>
                <a:cubicBezTo>
                  <a:pt x="33529" y="0"/>
                  <a:pt x="43200" y="9670"/>
                  <a:pt x="43200" y="21600"/>
                </a:cubicBezTo>
                <a:cubicBezTo>
                  <a:pt x="43200" y="21622"/>
                  <a:pt x="43199" y="21645"/>
                  <a:pt x="43199" y="21667"/>
                </a:cubicBezTo>
              </a:path>
              <a:path w="43200" h="21668" stroke="0" extrusionOk="0">
                <a:moveTo>
                  <a:pt x="0" y="21631"/>
                </a:moveTo>
                <a:cubicBezTo>
                  <a:pt x="0" y="21621"/>
                  <a:pt x="0" y="21610"/>
                  <a:pt x="0" y="21600"/>
                </a:cubicBezTo>
                <a:cubicBezTo>
                  <a:pt x="0" y="9670"/>
                  <a:pt x="9670" y="0"/>
                  <a:pt x="21600" y="0"/>
                </a:cubicBezTo>
                <a:cubicBezTo>
                  <a:pt x="33529" y="0"/>
                  <a:pt x="43200" y="9670"/>
                  <a:pt x="43200" y="21600"/>
                </a:cubicBezTo>
                <a:cubicBezTo>
                  <a:pt x="43200" y="21622"/>
                  <a:pt x="43199" y="21645"/>
                  <a:pt x="43199" y="21667"/>
                </a:cubicBezTo>
                <a:lnTo>
                  <a:pt x="21600" y="2160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60" name="Gewinkelte Verbindung 159"/>
          <p:cNvCxnSpPr>
            <a:stCxn id="156" idx="2"/>
            <a:endCxn id="134" idx="0"/>
          </p:cNvCxnSpPr>
          <p:nvPr/>
        </p:nvCxnSpPr>
        <p:spPr>
          <a:xfrm rot="16200000" flipH="1">
            <a:off x="4596749" y="2036439"/>
            <a:ext cx="830730" cy="144016"/>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winkelte Verbindung 161"/>
          <p:cNvCxnSpPr>
            <a:stCxn id="152" idx="2"/>
            <a:endCxn id="136" idx="0"/>
          </p:cNvCxnSpPr>
          <p:nvPr/>
        </p:nvCxnSpPr>
        <p:spPr>
          <a:xfrm rot="16200000" flipH="1">
            <a:off x="3343876" y="1435655"/>
            <a:ext cx="816196" cy="1368152"/>
          </a:xfrm>
          <a:prstGeom prst="bentConnector3">
            <a:avLst>
              <a:gd name="adj1" fmla="val 61203"/>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163"/>
          <p:cNvCxnSpPr>
            <a:stCxn id="138" idx="2"/>
            <a:endCxn id="148" idx="2"/>
          </p:cNvCxnSpPr>
          <p:nvPr/>
        </p:nvCxnSpPr>
        <p:spPr>
          <a:xfrm rot="5400000">
            <a:off x="1868906" y="1967326"/>
            <a:ext cx="794867" cy="306974"/>
          </a:xfrm>
          <a:prstGeom prst="bentConnector3">
            <a:avLst>
              <a:gd name="adj1" fmla="val 44727"/>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Rectangle 44"/>
          <p:cNvSpPr>
            <a:spLocks noChangeArrowheads="1"/>
          </p:cNvSpPr>
          <p:nvPr/>
        </p:nvSpPr>
        <p:spPr bwMode="auto">
          <a:xfrm>
            <a:off x="2699792" y="1554576"/>
            <a:ext cx="160148" cy="1601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6" name="Arc 43"/>
          <p:cNvSpPr>
            <a:spLocks noChangeAspect="1"/>
          </p:cNvSpPr>
          <p:nvPr/>
        </p:nvSpPr>
        <p:spPr bwMode="auto">
          <a:xfrm>
            <a:off x="2723907" y="1618264"/>
            <a:ext cx="115628" cy="43283"/>
          </a:xfrm>
          <a:custGeom>
            <a:avLst/>
            <a:gdLst>
              <a:gd name="G0" fmla="+- 21600 0 0"/>
              <a:gd name="G1" fmla="+- 21600 0 0"/>
              <a:gd name="G2" fmla="+- 21600 0 0"/>
              <a:gd name="T0" fmla="*/ 0 w 43200"/>
              <a:gd name="T1" fmla="*/ 21632 h 21668"/>
              <a:gd name="T2" fmla="*/ 43200 w 43200"/>
              <a:gd name="T3" fmla="*/ 21668 h 21668"/>
              <a:gd name="T4" fmla="*/ 21600 w 43200"/>
              <a:gd name="T5" fmla="*/ 21600 h 21668"/>
            </a:gdLst>
            <a:ahLst/>
            <a:cxnLst>
              <a:cxn ang="0">
                <a:pos x="T0" y="T1"/>
              </a:cxn>
              <a:cxn ang="0">
                <a:pos x="T2" y="T3"/>
              </a:cxn>
              <a:cxn ang="0">
                <a:pos x="T4" y="T5"/>
              </a:cxn>
            </a:cxnLst>
            <a:rect l="0" t="0" r="r" b="b"/>
            <a:pathLst>
              <a:path w="43200" h="21668" fill="none" extrusionOk="0">
                <a:moveTo>
                  <a:pt x="0" y="21631"/>
                </a:moveTo>
                <a:cubicBezTo>
                  <a:pt x="0" y="21621"/>
                  <a:pt x="0" y="21610"/>
                  <a:pt x="0" y="21600"/>
                </a:cubicBezTo>
                <a:cubicBezTo>
                  <a:pt x="0" y="9670"/>
                  <a:pt x="9670" y="0"/>
                  <a:pt x="21600" y="0"/>
                </a:cubicBezTo>
                <a:cubicBezTo>
                  <a:pt x="33529" y="0"/>
                  <a:pt x="43200" y="9670"/>
                  <a:pt x="43200" y="21600"/>
                </a:cubicBezTo>
                <a:cubicBezTo>
                  <a:pt x="43200" y="21622"/>
                  <a:pt x="43199" y="21645"/>
                  <a:pt x="43199" y="21667"/>
                </a:cubicBezTo>
              </a:path>
              <a:path w="43200" h="21668" stroke="0" extrusionOk="0">
                <a:moveTo>
                  <a:pt x="0" y="21631"/>
                </a:moveTo>
                <a:cubicBezTo>
                  <a:pt x="0" y="21621"/>
                  <a:pt x="0" y="21610"/>
                  <a:pt x="0" y="21600"/>
                </a:cubicBezTo>
                <a:cubicBezTo>
                  <a:pt x="0" y="9670"/>
                  <a:pt x="9670" y="0"/>
                  <a:pt x="21600" y="0"/>
                </a:cubicBezTo>
                <a:cubicBezTo>
                  <a:pt x="33529" y="0"/>
                  <a:pt x="43200" y="9670"/>
                  <a:pt x="43200" y="21600"/>
                </a:cubicBezTo>
                <a:cubicBezTo>
                  <a:pt x="43200" y="21622"/>
                  <a:pt x="43199" y="21645"/>
                  <a:pt x="43199" y="21667"/>
                </a:cubicBezTo>
                <a:lnTo>
                  <a:pt x="21600" y="2160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70" name="Gewinkelte Verbindung 169"/>
          <p:cNvCxnSpPr>
            <a:stCxn id="165" idx="2"/>
            <a:endCxn id="150" idx="0"/>
          </p:cNvCxnSpPr>
          <p:nvPr/>
        </p:nvCxnSpPr>
        <p:spPr>
          <a:xfrm rot="5400000">
            <a:off x="2186507" y="1922721"/>
            <a:ext cx="801357" cy="385362"/>
          </a:xfrm>
          <a:prstGeom prst="bentConnector3">
            <a:avLst>
              <a:gd name="adj1" fmla="val 55705"/>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mit Pfeil 160"/>
          <p:cNvCxnSpPr>
            <a:stCxn id="56" idx="2"/>
            <a:endCxn id="110" idx="0"/>
          </p:cNvCxnSpPr>
          <p:nvPr/>
        </p:nvCxnSpPr>
        <p:spPr>
          <a:xfrm>
            <a:off x="6953150" y="3724301"/>
            <a:ext cx="8546" cy="243004"/>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Gerade Verbindung mit Pfeil 171"/>
          <p:cNvCxnSpPr>
            <a:stCxn id="120" idx="3"/>
            <a:endCxn id="29" idx="1"/>
          </p:cNvCxnSpPr>
          <p:nvPr/>
        </p:nvCxnSpPr>
        <p:spPr>
          <a:xfrm flipV="1">
            <a:off x="6876256" y="2806502"/>
            <a:ext cx="384074" cy="205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Oval 41"/>
          <p:cNvSpPr>
            <a:spLocks noChangeAspect="1" noChangeArrowheads="1"/>
          </p:cNvSpPr>
          <p:nvPr/>
        </p:nvSpPr>
        <p:spPr bwMode="auto">
          <a:xfrm>
            <a:off x="3010084" y="1571890"/>
            <a:ext cx="115628" cy="11562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Oval 41"/>
          <p:cNvSpPr>
            <a:spLocks noChangeAspect="1" noChangeArrowheads="1"/>
          </p:cNvSpPr>
          <p:nvPr/>
        </p:nvSpPr>
        <p:spPr bwMode="auto">
          <a:xfrm>
            <a:off x="4882291" y="1551485"/>
            <a:ext cx="115628" cy="11562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Rectangle 44"/>
          <p:cNvSpPr>
            <a:spLocks noChangeArrowheads="1"/>
          </p:cNvSpPr>
          <p:nvPr/>
        </p:nvSpPr>
        <p:spPr bwMode="auto">
          <a:xfrm>
            <a:off x="5852012" y="1529532"/>
            <a:ext cx="160148" cy="1601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2" name="Oval 41"/>
          <p:cNvSpPr>
            <a:spLocks noChangeAspect="1" noChangeArrowheads="1"/>
          </p:cNvSpPr>
          <p:nvPr/>
        </p:nvSpPr>
        <p:spPr bwMode="auto">
          <a:xfrm>
            <a:off x="5874271" y="1548083"/>
            <a:ext cx="115628" cy="115628"/>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Rectangle 42"/>
          <p:cNvSpPr>
            <a:spLocks noChangeArrowheads="1"/>
          </p:cNvSpPr>
          <p:nvPr/>
        </p:nvSpPr>
        <p:spPr bwMode="auto">
          <a:xfrm>
            <a:off x="5635988" y="2527482"/>
            <a:ext cx="160148" cy="1601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4" name="Arc 43"/>
          <p:cNvSpPr>
            <a:spLocks noChangeAspect="1"/>
          </p:cNvSpPr>
          <p:nvPr/>
        </p:nvSpPr>
        <p:spPr bwMode="auto">
          <a:xfrm rot="10800000">
            <a:off x="5658248" y="2585605"/>
            <a:ext cx="115628" cy="43283"/>
          </a:xfrm>
          <a:custGeom>
            <a:avLst/>
            <a:gdLst>
              <a:gd name="G0" fmla="+- 21600 0 0"/>
              <a:gd name="G1" fmla="+- 21600 0 0"/>
              <a:gd name="G2" fmla="+- 21600 0 0"/>
              <a:gd name="T0" fmla="*/ 0 w 43200"/>
              <a:gd name="T1" fmla="*/ 21632 h 21668"/>
              <a:gd name="T2" fmla="*/ 43200 w 43200"/>
              <a:gd name="T3" fmla="*/ 21668 h 21668"/>
              <a:gd name="T4" fmla="*/ 21600 w 43200"/>
              <a:gd name="T5" fmla="*/ 21600 h 21668"/>
            </a:gdLst>
            <a:ahLst/>
            <a:cxnLst>
              <a:cxn ang="0">
                <a:pos x="T0" y="T1"/>
              </a:cxn>
              <a:cxn ang="0">
                <a:pos x="T2" y="T3"/>
              </a:cxn>
              <a:cxn ang="0">
                <a:pos x="T4" y="T5"/>
              </a:cxn>
            </a:cxnLst>
            <a:rect l="0" t="0" r="r" b="b"/>
            <a:pathLst>
              <a:path w="43200" h="21668" fill="none" extrusionOk="0">
                <a:moveTo>
                  <a:pt x="0" y="21631"/>
                </a:moveTo>
                <a:cubicBezTo>
                  <a:pt x="0" y="21621"/>
                  <a:pt x="0" y="21610"/>
                  <a:pt x="0" y="21600"/>
                </a:cubicBezTo>
                <a:cubicBezTo>
                  <a:pt x="0" y="9670"/>
                  <a:pt x="9670" y="0"/>
                  <a:pt x="21600" y="0"/>
                </a:cubicBezTo>
                <a:cubicBezTo>
                  <a:pt x="33529" y="0"/>
                  <a:pt x="43200" y="9670"/>
                  <a:pt x="43200" y="21600"/>
                </a:cubicBezTo>
                <a:cubicBezTo>
                  <a:pt x="43200" y="21622"/>
                  <a:pt x="43199" y="21645"/>
                  <a:pt x="43199" y="21667"/>
                </a:cubicBezTo>
              </a:path>
              <a:path w="43200" h="21668" stroke="0" extrusionOk="0">
                <a:moveTo>
                  <a:pt x="0" y="21631"/>
                </a:moveTo>
                <a:cubicBezTo>
                  <a:pt x="0" y="21621"/>
                  <a:pt x="0" y="21610"/>
                  <a:pt x="0" y="21600"/>
                </a:cubicBezTo>
                <a:cubicBezTo>
                  <a:pt x="0" y="9670"/>
                  <a:pt x="9670" y="0"/>
                  <a:pt x="21600" y="0"/>
                </a:cubicBezTo>
                <a:cubicBezTo>
                  <a:pt x="33529" y="0"/>
                  <a:pt x="43200" y="9670"/>
                  <a:pt x="43200" y="21600"/>
                </a:cubicBezTo>
                <a:cubicBezTo>
                  <a:pt x="43200" y="21622"/>
                  <a:pt x="43199" y="21645"/>
                  <a:pt x="43199" y="21667"/>
                </a:cubicBezTo>
                <a:lnTo>
                  <a:pt x="21600" y="2160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95" name="Gewinkelte Verbindung 194"/>
          <p:cNvCxnSpPr>
            <a:stCxn id="191" idx="2"/>
            <a:endCxn id="193" idx="0"/>
          </p:cNvCxnSpPr>
          <p:nvPr/>
        </p:nvCxnSpPr>
        <p:spPr>
          <a:xfrm rot="5400000">
            <a:off x="5405173" y="2000569"/>
            <a:ext cx="837802" cy="216024"/>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IO_AGENDA_HASAGENDA" val="True"/>
</p:tagLst>
</file>

<file path=ppt/tags/tag10.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11.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ags/tag12.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13.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ags/tag14.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15.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ags/tag16.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17.xml><?xml version="1.0" encoding="utf-8"?>
<p:tagLst xmlns:a="http://schemas.openxmlformats.org/drawingml/2006/main" xmlns:r="http://schemas.openxmlformats.org/officeDocument/2006/relationships" xmlns:p="http://schemas.openxmlformats.org/presentationml/2006/main">
  <p:tag name="MIO_GUID" val="9a7d6279-bbfc-48bb-9b73-1b0e3b374358"/>
  <p:tag name="MIO_EK" val="6649"/>
  <p:tag name="MIO_UPDATE" val="True"/>
  <p:tag name="MIO_VERSION" val="29.10.2013 09:44:29"/>
  <p:tag name="MIO_DBID" val="ED9FF2F2-6643-46BA-B685-7D49126FFAFF"/>
</p:tagLst>
</file>

<file path=ppt/tags/tag18.xml><?xml version="1.0" encoding="utf-8"?>
<p:tagLst xmlns:a="http://schemas.openxmlformats.org/drawingml/2006/main" xmlns:r="http://schemas.openxmlformats.org/officeDocument/2006/relationships" xmlns:p="http://schemas.openxmlformats.org/presentationml/2006/main">
  <p:tag name="EMPOWERBULLET" val="EMPOWERBULLET"/>
</p:tagLst>
</file>

<file path=ppt/tags/tag19.xml><?xml version="1.0" encoding="utf-8"?>
<p:tagLst xmlns:a="http://schemas.openxmlformats.org/drawingml/2006/main" xmlns:r="http://schemas.openxmlformats.org/officeDocument/2006/relationships" xmlns:p="http://schemas.openxmlformats.org/presentationml/2006/main">
  <p:tag name="MIO_GUID" val="bf1dd4d3-460a-4a3e-abd9-531a89346969"/>
  <p:tag name="MIO_EK" val="8103"/>
  <p:tag name="MIO_UPDATE" val="True"/>
  <p:tag name="MIO_VERSION" val="25.06.2014 13:52:01"/>
  <p:tag name="MIO_DBID" val="ED9FF2F2-6643-46BA-B685-7D49126FFAFF"/>
</p:tagLst>
</file>

<file path=ppt/tags/tag2.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ags/tag20.xml><?xml version="1.0" encoding="utf-8"?>
<p:tagLst xmlns:a="http://schemas.openxmlformats.org/drawingml/2006/main" xmlns:r="http://schemas.openxmlformats.org/officeDocument/2006/relationships" xmlns:p="http://schemas.openxmlformats.org/presentationml/2006/main">
  <p:tag name="MIO_GUID" val="f5a8ec7d-09fc-4a20-ba93-d542730ec841"/>
  <p:tag name="MIO_EK" val="317"/>
  <p:tag name="MIO_UPDATE" val="True"/>
  <p:tag name="MIO_VERSION" val="29.11.2011 11:28:51"/>
  <p:tag name="MIO_DBID" val="ED9FF2F2-6643-46BA-B685-7D49126FFAFF"/>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4.xml><?xml version="1.0" encoding="utf-8"?>
<p:tagLst xmlns:a="http://schemas.openxmlformats.org/drawingml/2006/main" xmlns:r="http://schemas.openxmlformats.org/officeDocument/2006/relationships" xmlns:p="http://schemas.openxmlformats.org/presentationml/2006/main">
  <p:tag name="MIO_BULLET_IMAGE_BINARY_DATA" val="R0lGODlh4AHgAeZ/AP+WAf/Mk/2YAP+vOP3guf+rMf716vz///6cAP725f/VqP6aBP2rMP/fvP/Upfz++//nxf7q0P6YBf/69f+yQv+uMP+1TP/8/f+wOP3s0fyYAv6wOv768v/Tqfv//fvVpv6yRfyZAP+YBv388vyqMP6aBv/UqfyaA/+WBeGaAP/fwP/q0/+ZCP+0Rf/6+OKYAv7KkfyuMP/s1P6cBP/29f+4U/6ZAP6ZAf+YAf+aAP/+/////f+aAv+ZAv2aAP7///+YAP+sMP6bAP7+/v6sMP6sMf6aAP6ZA/+YA/2aAf/9/v7+/P+tMP+bAP6bAv/9///+/P7//f7+//7/+v//+/2tMP+bAfybAP/++v//+v+aBP2wOv3++fyaAf+bBP7/+/39/f/+/f2ZBf/n1v79///8///9+P2bBvnXp/v/+v3Xqv/37P39//78//2vOP/Xpv79+//Vqv2bBP+XA/+xOv+aAf/++/+3T/+ZBP2bAPqbAf/Ur//QmP////+ZAP///yH5BAEAAH8ALAAAAADgAeABAAf/gH+Cg4SFhoeIiYqLjI2Oj5CRkpOUlZaXmJmam5ydnp+goaKjpKWmp6ipqqusra6vsLGys7S1tre4ubq7vL2+v8DBwsPExcbHyMnKy8zNzs/Q0dLT1NXW19jZ2tvc3d7f4OHi4+Tl5ufopRQFBUEFRCDs8vP09fb0TAxERen9/v+CiggcOJCJDT85gPDwc6Ohw4cQI0p8iKTHgg1MCugjwoRCkA0AQ4qUxg5DlSJBBhCxwbKljRs9fPDoouWGy5s4c+p06SdJDh9GfPgI8TNHAQpEBrBLOrKpU14MKtTYV6AIjhA4gCDAoRPJkRw4klxZuLOsWZZ+DiK84afHERta//wIwPGThxEeQTDkdfe0r99U74hUJWLET1g/iG8cORJCLeLHfowI6GFDAEMeODJr3sy5s+fNTnLcuPvSDxDGPkRoeMlVy1sgSG5UGRCEY4G/uHNfUhqESRDHkIMLH068uPHjyJMHD8K8wAAGuqNLL4RhaYUbTSrjUM69u/fv3ZsAUbpuwPTzTgVGLfDyRogbQngkAU+/vn3uThD6EZKDSJUgVViA3oDmUBBDAb4Z0cMNom2HWUNc3SfhhBLiYIQQfhzRgxE51MREBUWYR+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flppI7behUMoEE/Fla+659y3UA11NGBFEEc6BKy8mHymLGRJdoKvvvspRBukROMzQQ6j+UTDvwY9UkE8QCeVHI78QRxwcEGck4UP/bAjFdGFS0CHssSFEUFBEmqBihsMVeLgq8cr6+oCHH1YAWVMXlAGhhQ3ddvzxwW4wUICXmDHkoh8zsGy0vndpAeqYC4UgxJg2LMBVbUzs/O07RWzgL48H5dcEdgIccfTY2MKIg0x2JoaDCC0ixAMSGRFhdaZMEFGBD2TnrTd3yc5dZIgperr34IQT546Ifk+3DhNATKnFs4VHHrkQQaCYuG6+MeGHFlfOOqbkoO/Npw1FVGDw5U9tMEARQtjAw7ZACIFE6LSTvYAYVuSQw7uIo/4PBky0kINdo2bWpA141648yxYSzRYTRejsOzrsANHrHCw9m/YCkC/v/b6x56Do/3aQUj29ORsUcJ2CNsx3AxJAMI3n9/SfKxNCdDU6PNzvnB8OipqrnwBr1zf/bcMC7WjSABdIu3cZMBsYYMBCpsTACkruXUF4IDWCsA62wKd7Fgxh3sSXvtNpsBntqMKLDpIEGwBBhDAkGw4qwgMQnZAZITrIW7YjhLPF8IcsuwEC/jSeFkjrhsRAShB8cASbjElXVQKiFPl1kJvJYVYYMCESg2ESwySkBz/hkQDQMsUynis+c8hBmsQWIultcRfJMqMcCZedKmjxjbhAyRz3uDcRPKo2dMDjLfIxAD4akmw5mAOTbsAUQc6CAUyA0SEnybImJA9GGHTkK1KCAZuIjf+SoOQXEuCSlSO0rgq30eQqKhCEmPhhAS8MpSzPxSMM9QABfkDCHDKnSlSEqAfvocssh5kt17HkCp9qiB+S1EtSvKMCrkuIH3RFzGouywZXekkO8DAaP4hAABZwYzM5YZLCWPOcLCvgODdRBAoADJ3wXFle1pkJSg1ACF+Lpz4hVgW50bMSeVGQGvdJUH31ACVH/KcjUAIXT/WwoBDNlhqZ0DuFKmIAGNEd/oQY0Y4uKyxiq4pFF6E+I8gKfziYgzk9ylItwciJDLjUSA2xgRiwZZQ2aGKT5tfSnlLIhS1pQhWqNlNC/IeMPk1qs9wBgqL+AV4o8IFllEpVZmVtpkX/IAGknrWAqnqVUHzioEKTVIAchMCh2/mqWm2EAy8VoQr0HJcfUGDMJuZnrXiV0E9i185xWmpKK8rBEazgqLwatj5cSQgOPtJL6CGAMpb5kexAeNjKJqdXyAtNEZrqSAT5wC2IkZoTHsVTy5q2OHjgEVgOUoCE3hBBnSrBaWdLIXZkEIl3qAIPfNAEYNL2t/W5QRJQ8toqDGxd1gOucr3DA0f1RoMIKpkPboCDTy73usfh0LogacBxnc2VusMQdsdLHBH0RFfMOd9fedAEHDCIScAhr3zTEqokDIy4qHNsD0owMGGuaL4AZsgQESKEJMQrcZ4FbWNMOboAz7chNhDB/12oW4GKegy2PJDttbQAhD+9CFIO7mh/iPqx3O62t0xq1op6mIMr+CTEEbUvOz6WpONmJb6vel9OgSAHGIsYAQLw58Giq5DpVvdas0OADXrQNB8XlLpeUMnBvPtZvIX3WnhjcpR06uR9xih2tZHXetv73rSU7Vc2wXGXrWkEsflACwXAwLf0y98/Peu/zfrRAkTAgzHVYc36VJARXGiFKnC2WAkW24JbB+JmiUABUCCArUoDaHiOMj+KOgITXGukKqRFzdlCwgd28AMqEIC6PBCAFqzgIpuYeSGiqbQs+YIpqEoVYj6Iww6U8AQp9GEFPsCe63SFhBxQ5gZzAEJoZP8dyoOm0khZ3eorIWaCKeygD32IwhP6EIGwQKrYPcDDimTiQmaDcj4Z6XRZz5qDh+4rBwqYwg/KUOowDGEI3K6IEWKDsrTM4HXmpmQTwHLbEdGGrjCyK79y4AAdRKEPO9gBvn8QhR/82gmMPsi/lRbwSfIgNBaAK4FqAM3ADraw+7rBHg4QcR3oYAdTGIIOLtAHi4/hCEm4WYe9AOqOT3GUh6pCIAeEgbREFj7F5lcPHHDtH7jc4lHYARR0IAWKT0EGbY3MT3xuyBfmQAM9CBl6aKMW0ZKWX0bQtQ4OAIWIS2HbfVACxK+thB9EgAU8Ki3Xy6iFLuABUjcQyHRM9L7/sd3ABNhOvOIXr4Ql6CALfciACF6kalYzxNUHgbXe987AeeqGOWE0POIXT/rE/8DXT/jBDjIQbJbsdobGfkmyl815GMr0L3Lik5mPdvjSl14HU+jDAbTNBR1w29sxMra461Lu2otQTrlhghHiIljR+570S7C40yEOhXvne0P8fpkN/r155wsQCFWowF9+6Sn3Wv/6it+BDpbwcChQ4QA1r/jFM040HnDc/BbkE0xwaE2RRfwBFmnFe6MHf9gmc0sgdcD3BDE3czXXBzeXcy4EBDwHgBYUEzlweyKRJEfQBALwI3OwEArIgIrnAUpwAKrXB1CQbRBYdVFwdVnHIcnD/4ELhCg4gCROQRjuhwMIYFLvp4JYYHwy1wdDoARvh21yF3FxZ3d45346uEAWggRCMCQjUTqR03sq+IWK13iPF3mTl2qr1moHkXlrUYWEcxArcgTBEhIV1nMpCIZ2WHOop3qsJ2yvB26yp2yUxYZj4xNGUCc8IGT9wBxM1oULeIcMCHzCR3zG120+kXzhNm4wEkuCmDe68joJsQ7/MADAFIh544WOyIDZV3PGJ3XeFwH6Fn7+BnCbmDfG80KKIVLpwAAYMF2aODimeIrXJ3/0B4P3l38WtwIY12Abh4KzODZU0gM1USUWNg7jwhYJSDi/CIyl54AQOAUSKHM0Z3M4p/9zGkiHzbhwWLEdn1UFLYAOEhQ1W1c42aiNpMeCLnhtMRh1U0eDNpgfOHiOY3MVs9MeLyF25ZBDR/BC17g380iPiXeESoiETAh3T0h3Uph3AHk0BxEC1mM91OUH0+gN1lI7DemQjiiGkCd5lHeGl5eGChRrGYku2wGK46AsylOSJnmHp9cHqbd6rTdssHdss0eKMcksjwIErCQOvrE8OJmTXwiJw/cExXd8lQhuy0duvViU11I8AgCC3OAGFOA9TemUqKh9q9h9+OaK4HcD/TZ+sqiV2HIVaqQR4MA4YtmIZHmHwlh/xUhxx5iMILaMcJktN8YSQUCA2uAz3zOWeen/e9w4dd44geFogeOYgRs4mNeCFlxhBF6JDQZhjr6Il40Jhvb4gvk4g1aHdf4Yj5jJLDHyOnThQNtQABaAAObFlKI5mgwIkUm4hE0Yd3MXhXeHka2ZmbrnA+JUDSLTVuXHiLr5nHHneCk5eZP3NTGRPz8hYTBZnDYSZtlQAAoyVbgJnc+5kz2ZAe41JrLiBQJgjXwSO/PBnTaiF9iAAaJ4BUewUiSZm+TpkFApiUsQAXhSfV+CFdbDjPI5ITggZ9cQBIciAgl5l/3ZmKm4fVInd09gADDgBGM0GtUHTKCZoNyRAwxQcNMQLEnwUNa1nxOal3tJjPjXB3DgdAYQAMbj/0TtFqIimhxjhCDU8A4M4gNdFZ83yZ8teoqPGYFSsAMHkAU6AAU/kAAw4BWjtSIIuqOIFRQkFg0VsC6q9h4rSjuMeaSk2YKm6XI68AAwuARKAAdS6gdNsBifg6X2cSFws6XOgBFiwwNMojIsSqYmyZsSSQVDIHUuCAX69wM1yhZESafckRWOInLQYJMLNKaASpZUIIM7oKESlgQAMxpckSva2ZxYyhgNUQQM6gyzUUGWeqk5aXFU8HRLIKXbMSN+gAdEmFjw6ajE0RhG8GzNQAR3ValG6qqNKX/XFpw7kAABwBJzwCAFemNXyquacRBJ2Qxkx6rFaqxkuQMPt4ouh/9vHqChXSBYHio2IMqrwmEZfIoDd5QMILAApFqk3DqhZPCA2dYHaxd31zYEGgoWDLFkOaquwbEQ22EDwsIMvTGv9Fqv5PmAO7AEHhAFOmBx8qcDShBxGkqljTM8BPsY2JQDscEjiIgMRAAqFtSqDnuKFfutShCDP+B4D9cHbCAFbgoDcCqnH5sYVAIWMJJuyVAV2BGm9aOyK6uNbdcHU+B4pAZxxqd9i6ofO5sYiFGIPlCyxUABYOQ62nq0R5upUbepMNCpn1qI2ZMaHMKwWil4xyAkeCAEXEasXruysCqrtOoHtoqr7skiRJqgRoEMRbBaG9K1c1uvyIptULiszWr/A88KsFZgoFy7oz0Ykr4gGNPETWobOkZbuC76rU6rA+JKrubKIejaGFjaEHgaDBSgWi7JQJvLuU55r9f2rfiXsUr4r9uBo62DpS60acSwD2lhSn9CuLB7qRArsRRrsS6XsWLLsVaKpaBiBVjrC3ZZiE1gF8RbvGTasvr6sjUns9hWszebsxqCpfEjAAOgfsEgJE6APZDTtwL0utrrlEm7tC+nvBWoqAHAqLxbiDeQurxAqTEkv/M7oWCrsWNrBJ7qXmYrqmkLkNWlEMgCDKgkRQRcwORZtxU7qzBQq2yht4bxngV2jtYzRB8IDBgwO0B0wRj8nIerrMzqrNAKM5A7/61VSF1A0AQGpr68oBIp9kMs3MKj6a36+rmhCwPl2kSkayU6uncUhEtC4Aa+MACTYcHbKsSXKrv5uq+2668wALC628Rc9xLrsh08vAtFMKdAfMVYTKbHO7EV+7nMu7GB0rE2rIMLIhTCBSCaUgBwa8VtPLfci7EwC740a7NvGqfl24w9ywMvIwbAigtMYF5iLKGBzLn1y7T4C7X7K7Wz+EnZAwTDogsAwhV3nL2XLMQHLLZky8BcgQM/QipCMCocCMCzELjTNUVBnMpkqsExe7d5awROIBN/QhlqXHszhgsroVqAzMtY/MKJG8OMSyOu0xDKtpCclwRnTAvx4DbYHP9Cu+zME0rE4Aq6fTCuSFx9PoAo3oQEOWh+Q2cLBWBKntTM4ozBWky7/Hq7X6whRbYgldxlOZB+tnASPtQj9nzP8/vGySvHGssHaNIDoxI2OogHkjoLAyACOZAEdTAUCa3QxTvI3huzDhe+UqADE/AG7JK5siYrtuwKRJAd1BUjHw3S85vJ9+u0iNsHHPAGIkCF5pcDC0BrsjCSchTONu2w8pcFSzoBDjA7dCEUYJGQTuATkEKEXZYVu0MLAmxGSJ3U9foE1/YEURAFIxAHx4YEsCwTYPETUL1mZ3UDBxYLXV1GXw3WrupwMcuTShAFSkADcSAACoIVSLBGY5Kia/b/IDZw0a7wH3x013h9qTtABUvga31wAUy6BC7w1LPTOjjwtiyBS1ltUjYQya3AAIYE2ZF9pDvwBPSHsfhW0kyY0hgiWM11nYDGOU7wXLBQAanNxqtdvFmgf8b3gE7n1xC3BBNgAhyGPM+iYU7GI2JzBKnaChSA2o8N3MGNyYi7BBAXBVTwADsQBix3bTvAAQpwA6wmAu8MY2yhZFv9CkVwSKq93RmsA3AQrtpHBXQXd7H9AxygBoUtXl3WQku2BaadCgbx2/Zt30vd1E/tRVIdwVWtO1Tiak2SPwHtUSxBXXLtCkjB0imr3Q2eymLNk2V91mm91u3n1oaBGCyy4R41/yt3wRDTewpFYARzwOAlvtp67d1P0Nd/HdiDPUOG3ROtcxAvhFSGxbp8WmGt4GnfrMsk3uNtPNmVjW2YfQCazdn7wSOgbQNA9izSJuMQ9Tlq3RAJXgpCIknZbeWR3dqvrQSx/XCz/Qa1fQS3rSvWsyIpZuYFxUS3BB9NYKKoUFbxw+NwntTDbXHFTWoO94TKzdx9/txy4UKhCugEpWzvsUIvPQoVkHWKvuggHYPJ/d3hPd7lDXHord4CwN54414hoCiavk8lcCVgkQQCQNSnAD0xMuU1TerO7HT5Dbr73d90rq8ALuAl6EJzkQJJkFyH9TguyRU3LgpMMNMijsrC3v/j8kcFEI4ESPACKcAa26FsVn3hlXXtoVAAQNYWo97tPf4DTxDHUfAFI4AGL/AC7CUAw9ziF/Pih5U+gIEQVnAC8S7vDS4FDwcHjqcDHvAEgD0aPZAmhS1Yh03geWUD2zwKICB9KXXMXl3lCi/OPzAES4BvvtZ4fr3Z75OiYJ7kom1YTkC5n1AFaaJkp7zCJF/yvJzfFOdyShhx9MbTCoBLtv001FRZ1U0KRMAgqkbfPe/zlzwF+sd9yBqrZL0Dy93c/wXdhkUBiCkKA2ATXjBJ9U31c7sDZPByyBp1GfvwFHve6b3e7b1WZtWZnzAAVdBe4lbrlqz2221xcKAETyv/BUNAcXG3pPhXsQE+4JWl5qagOWD0IlIv+IL/4Fwf4VG9IhSe7ljtUQLQ9KGQ40UTFzu/xpgv+CdO1maN1i+h1kLA1lH91h7FIK1VCkVAZueb8Ksv7D/O134N2IINTEaO8UjOUht9wqOwARggWLGhEL7/+6SO5Za95V0u7l/+2TLfUgux5pzABKvlA1awW9NP/VYu5xSb7LItBbSNEHqu9MAeTzOCBx3vCRsgsPOhBfMPCH6Cg4SFhoeIiYqLjIg3Jn2RkpOUlZaXmJmam5ydnp+goaJZUT99On1LOz86UUp9O0sTJlpANj45fiWNvL2+v8DBiTc3A3/HyMnKy8zN/0FCfjZneDw2wtfY2YqPot3e3+Dh4uOZUJGxsFFUDzthBzs7sBwKN1YCIj7a+vv8wFY4TogUaUawYDMmN3j0AOLDCI9+ECMOg0SuosWLGDNuYgVHh44hpn5QifdKyZBTPzioQSIAmsSXMLNdQWKNicGbBoMEickzJjeNQIMKHXox3pQ+WKI0EGGjhw8etnAAuSGEWDQbOHpqlZijRw4kFXCKZUZkq1l+P4mqXcu2LSUwfX4MQTWFQI8btprcOCJIQI8mPaydHZyNRw4BSIiMXYyMAuHHwdK6nUy5sjgdB3QoQfUFVpsGPZzYEHLLSQ8cQqbyhcyal48bOWzYZLy4QP/r24skW97Nu3emKKfMwTm5REoDvn9t5LjRY0E03NAP2QAg5AgRCrTH2o7OXZBu3+DDU0Yld9IPLDpU9SGQFUk0IThwNOnevUmOEDySzM5uEMR2+tB9J96ABAYFhRnxwLJKJFHsgIoOO6hwQxM8GOFHbAByZwMefnhhDH8GFZFPhrgJWOCJKIoz1wFzLfHgAUrEAw88P6igHA9HaEEidHqchsB+IDrz0I6tmZjikUh6EgUUqCzByjt9KAFcXJpRAVIDOChHZGs4GOFUMUEWhIFgWz5mZJJopumNUUgpxZRTUGE1VVU3XJVVmfzYYINoPhDxYZjLMDAfnoSdqeahiG7/ApdcdNmFlw16reYXYGQSqg0QeNziFQaAMoOBe5aeZWiipJZ6Smab9dHZDp+FNlppp6W2V6jaOAEECz7wVUWnylAwABC0mjWqqcQeCpwOwhFnHHJNKMecc5UGCwxUAsR2g2K8IlMBftJqNWyx4KZI3kmSnJdePOz54d5o8Q3abTA5HPEUEAVkiwwIOSTxLk/fhuvvgAcmSCODDp4S4YQVXhjtvo1MCBAOAlhg7zE73cmwRP3+q3FvK7b4YowK0mhjDjjqeHEveDThZQ54MDDxH0EYdjLGFG1sM4pLNvkkSVOyooSVP2Cp5cyN5FJdNFX8yesArxENUcY3R10gm0kt/9XUvHJSZZWeFjsdxMREYOg0WjVLbfahi87VR1135TWrH5MGNvYgX9tLAQ4azL0P1Gf3vRtmmnHmGWiikeaDaaippnfdvG5QwD1668O335RTdmyyqSzrR3LLNffc3Ix3GkQuI0aOzeSVp07UuOahp16668In3+J2+6BFCKZng7rqvGsU8DkL9tHggwdTaKHYY4cOKBOxrZa7MLv3Ln1FHaf3sYwz1nhjjrRnS0QIRwD7PPRlT28+WzmnsnOUPVd5ZZa5gG5vEDjw0PX4vkR//v5BUe3m1XGSitbqxDVLBQFbnaoAD0KwMPw1rHz8iyBv0taotkHqbXFrIJEQCCgQyP9Hgw7cBgQlSEK3AC5Vq2pV4WCVuLcRioNhGgAexBfC/I2whDhcy+X6MJzMHWdzzeoctEIFwyBVwAYnKF0NH5jDJrKFdeVyHbra8552ETFbBUjIEm3oxC4O5XcKMoXwCgYhCRlPYVfsVAGYkIQbmGyLjNCfF+eYieq56FQgm9EqRlayNC4PCTkgGRyZSMdCViR9TsIMzyLhM6AJLX4v5FUWCzjI3NzQkJjUiP+WIggt7MUGN2hKEo6QJUHo6zZF5M8ksVJJS2bylUSh4NoIgAcjAMEIFgICDgLpBxzg4Sm4SWV2Vnm/VhZCjrBMJiZOKLgn6AAC8amFFeyXBCQsgJT/kGSNMGlDTGNORJngxMgO4QCHWPwgArFxQhLwwEscKREy22RMN715CGSG855QjIQOpNAHKvQBChngUIWcEBsatiaetQklK+lpCHveE5xgpNEU2CSSIaxgcznIQ1dAaBaEakehxWSoQx+aTDuiop9PcEV6lhCJCIjgPp4MpiRBytCGXpKkOP0Nk9SHGSno4AdR+MgP4NGgJURACxzt6EwpWdNBjDSnUJXER55AhVZkQAJGwMENLFQn2PjhBg2xgS5fUi810rSpTr1pVNcKClVEYQoQGgIVZDAhEeirB3DDBRL4AsqXeFQs80TrV9XK1sJuwkEXWFsfniBGGWTpCL+0/0E1mFONU0YEAwMBVGDR+lTDPlQHHogLLOKyBA9ISQamiUYSvJKlTMEESCDabFM769l7guEJE+1DGMToTCzsIAJz6JAPhOADJHALYy7T7FkFS9vaKvMoQ3DQAYCDBVigYgjvWIEInCAAIByhCSGVHGxVuVzOEta56D1FFE7CjlLMiElTsIMBAuAwPBzBJRLpwV9vItuaNje9mYzRDpQgBShshgpPgEJQDQADJMAGNkbQU50kkoSwKJep5gUwgNHTB7UNgcBPiMQr4HGA6s43B0LIZk+KAAKzYni259UwTk17gKH+c4xMkgJQh5AA+uIAAaU0i/JiW14Yyxi9LdoBfP9xO5fEmmIMTQBAPgRA0PC+RGlB6q9IY3zkcDpoCcCBAhUOEJdS9GEFToAPD1LcEgFYWSLYcfFCmcvlLivTSVSCBRSGcJIIIKEHRnBwYGw5hyBvZcjkfbF/62xnWOrgKNN9AhdQEQEcJCE2gATCV3yQBKYkFSJYJrKit9xoz/6An4zdQQZ8MAc98cAHOEDCQ2wgASGobDDjTfScM1xqtirBRVnoQwZEkBABaMEeX60TZKMi2bOEmj9FSMhWBesdRvf6fBz2MIhFrKAonZMFWJkwgPZ7Eybgwc14pfZ/r30zGtvYHA3KMVCn4Fgn+MEIOXgnd8htkALsyQYCoPZg2V3/yCQveQpNFu0YjpAEpAIBCF74NDx5RQSAu5DXBPfil8M85jKbAs2kwdAMeKCFIY17aSKohYoXnfE54pkVeuZzH/wMaAdfgUM2GLm46cPvghSgCIEJuLqt3XLVPboPkZ70zC2N6a78Mt/VMGh3ei4m97gL40Vv4qkXO9RVt1qysAZkYG4wByAQlERUJ0gQqCFxOK4768X6tQ6CPexiHzvgxLCGNR6yHLRnqwh6EvjA4V65bF9321HqthK+He6LlbVTgG+724lOeFO5Ox7wVvI+513ve+fb8X8PvMDfXnnxGPzRTNaBk/uw8IaLFeKS31HamxF5wZO+9ODZ+D87DtSP/6dZOdYYeckZFoTHA6r2o6c87g/1clQoWeY0D/QNbh4NnRPfXsgf+vLPdvSkU5rpNhD7058i1uuHPvZLvP32ebP1VHvd1WHfKNnNvnJaIRpE2afz+qUmd7oTmwfGhmx59xx8t3PScn/8AQJVkFXJt3+HYngdhngjRhKMp1WRUyE+AAQ9wAM3kGtG1ANCp38OqCaXd2Pxtnlv1Xn4pm8zI1l4cAbWIAQIyB9H5DxYN4JHcnpTkHqr13oOB3uRgwM6cmmBsQETMzroF0Lqh4PjoHtiRma9d2a/J3IkZ3Jj8xRW4ANYkQMeCCJMEIIiyIRH0nwx12d/Jn3Ul3MceIFTsf9XOYABRmgvDPB52ieGR9J9USBp33dp4ed0uEB+Ukc0fjEV8pFZ9jIAyHODdlgg7dd1rAZ/sSZ/ZXd2evMQOjIDRmCI2cIEBWCFRraIKNJ/wvZ/AYh3oUSAF2KATsOBXeEHXWhElqWIoEgU8KBPi8dSAqYqFBgB4GaBxpQDzrFafrArL0ME6RaGs6gWO+BMjAVXDtJx/sRP9AYQnseCSxQYDCECODCDXqiKpJaMa0FgNQYHkfAE/LRYWDASEcBwPxhx3lQtCeEDFRBnE8MA3khPSwiOHbYDVOBbJ6EO5LIDK6BQVDh8xqQneoIHrxgkTGB7yqePobAZ5Ehg0cUKQ6D/Am7mB22UhtZnTEBGE0DwbJCHAQ0IkUNRYD4jBfCgAwQwXLngBHjQA+MXdd5kBMRADJzyMsdQFnVokkHhIh6QUnPRAH6ggQJQJ0glifTnTUiQKQmxkFlWkj4JFD8lCSpgafkBBA9BExiyd6noTfmSA7FGjDr5H7I4lZxQi6eweNflEdEVD6xAADRhP4J3CPaDbxsAlbEllWjpCcuoA80IIaaQBXDJT1BgF1rQI8dVl4SAAz5wGhKjkzvJl33JCeL4A+S4WKhwAFIQVEHTS0U5Q3DDmIVQQJr4MgWwE8hYmZsQXf24A/8oF+RCALERcGKZVQhwjKTZS3chBGQpmap5/5asaQkSGSVSEF2SIJfxMRqhdASBFAKgspsK80vGp5PB+YnDuQkoqRkqCQ/skWI3AD+75AS4YHbSKQjACARFoJdBcp0sl52bAJRCqQOg4QekJFmxUXahlC+kcZ69dGmztxg6sZrwaQlVGQlXeWmh5AQPFg1HoHen6J+BkQPcuDS2IFn140352GVqqRkwNxcfUYtxOZdv5p+GIATwYWGSiQwFsABZEica+pDL95eBuSCEGReGiZiK6Ykmqgi6xAQksKLJ0AKchhU8wCHGtKEydpmZ6UxI15k/RZRZgSnAAoY9qghaWJ0rygRbqCkxWpmu6Y/CI5uRQJsAdyFd8mO6ef+liZAVp7mibkABWDEH/ZmkMop7xUmRCbIeSLCcVWEDznkf0cmmiXBfOSmkyFAEOHAFN7CYlaSkGradBDYj37kc4pkD5JkD5kmoipAETVChmwhrWqAFJYo/kApg8rle9IlX92kYNqCfypEEdcqpiIADMdBiiIoMRFAF1mCTX9qXB9oHCboce9KggAqhSXieOCCSW0oTfmBvdsqEHcqWHeaWIsqSJEqr4pWrysAAeDU0rXSqXsaMP+CMg1mY/6SjPeCo2ioMBaCliEoEC6Av91hD4gpOTFqOmwmlnzmlomml7QoM8IqoRbABuWAh0TqCYQqbYypz61GbaIqbaxqwvwD/qi/DBLjAo1t0r8qUp8e5p8qZJX8aqNBJsdcwsIhaADaZrGPDsckkqd25A5UansoxnuUJrSZbsYfKrcjAAPlQr0p4p0eWqkPJqi+an1MRq7Oas71gscVYBRM7eTgYrMO6oMb6oNEQoUzrC057sV/1q9dmkQJzCtUaonCJrRi6tfogFSVgk05QBG/Ks39QADMAsBsrtDgFBbgVCUxyrjiarj2QmOuqsWr7C5I1iLIht8wwAAWAs4+Ktw9VVaGlBFOQh/vqmVIamlVauNngHuHpBwqpuMxgAaU6Pi4rQUOwBE9AHD8ABWT6sGd6m2rKudggL5tjA1XQtTpZBFc3SKcb/0GYgV0OUgYg26ci25zPOai0+wtZQay6q5MUwABg22tjVos/pQoze6mZuqnLCwxNIAQCUAI2oKKiqwzuKbXsNmAQwkj12apIu5+yyrLLiwfE4AMDEIflqwxFML2lJldOMg+2QqwM2nfHmrXyu7x6IQg7m7/IsAFVEEg9gAS4kH6Q60TI4gGmQC6Z0WGpsAMTNQEKYLsI270wYW84cAQxwMDMoEC1QBoLALRz87tS8wSZgR5hcBIxogp76gIdAEhfBYAk7BN+wANFQI8qrKsPmoEPQbiRI8Nmw1Kp4E9K8AQ7ACNLwMN4JQRaEHBHwMRBXCt1sgVHvAxMICJy48V64//EN6MDaYAsQyUjx9kHsyAAnKYybVQN9ffF+sAhIcCecvsrIQAffmGvFZxD1rO+F+BPOzABHZAEMsMD7iGWyuEcehwRWolZY7wM6+lJU0rInqUZQ3As+8QBHeBmCKAXYIUDIjAVz2q3lVwYAvCbmcyiQwwbyvs8ahw18QBaE/AGExoCp0EVONIh0ZChr9wPWIGyR0wBESYaMNyyhYxDQ7BnTzACbzAHsXHCpbQctjADfkCqSVC6x9wLFEq+s3wMFNCJNuhAuZwmF5zBkbDBxOHBixzC+TDC4/wSQOBJXrUhfhC35zwA0JAD3hy0sETDOmDDOBwLatkHPOzDxZbPMaH/BY8ZntVgAwxgxOeMDMUHZHncxNFcOVC8BFJMxVaMxX6gxVyMxhJ9Oj1wBVBhqea80cjAPCcgzjPTzknCxm5cizsQx3Ncx0Zwx+Da0k+TEF2QBBeaXDStDAMgAAhwwMGi00hyyPGQyLDAyI6cC5CMppNs1FwhFUnAQEQsy039B1vAqyztNFR9hyYhylJAyqaMyrC2ynXCXWAtEYZhCzThx0cMAqLhycm0yx7Qy78czEIwzF5QzGud174gYZJlA4x71syQl8/M1iHdN9M8BNV8zdl8n6nYzd9saTjt2I2QKVkCG8rc1PvrWsvhRoGY05ldKu/MwUh3XR38wfZ8b6b9/xhsliVE4NdjHL2uplVO8UbQLEEIrdBRwtA73MO5ENG9PRhIoBdAIAIzTdnJUAFapak8cAV3AdIlNNIlXcW/htIqbZ+NPd1ooQFIQBpmrd09qydAkARdwIGXLS1tPRk87bo+DdQmQMeeOtQJUdTs3ROBpJVMwKzaXQVFUA0hoNS7JN7A6yKIrMha/ciRDD+UfOBaIQYCMANAEKBHzKUgKUgUzj+gDNdy/WN0rcqsjNcerhX20QQDkN3yzaIDENkKleIRRNiGrRzArFWJzReLbaQzrhU+QL8LnOPLUADE2lo+fj6b3dnYjBWgzc05N9rhnOQ9UQsUgONOfgwDQARmN/+AaTzb4lHbGozbqqDbIuzl3BEbAD3muspKeDHlNrPcOnDDza3DkvDQ0Q3Ecg4dPBAETG3nzFB8NpBVYqDnN0PeUWLS590BWbzF6l3o0JEYit5vuZCImM19bezfcHwSQT3gRP3Rmm4WTCDc2q0TCwrpGmPVfYDVi9zIGu7VwLjqt7HanQ4zCACaac59b30Ko1zKLl6/MH7XrszrWnFAv24QjtO2sr4xQO7LQo7Yis3Yzg4Zz+vkA8CAw242VW7NV67N1qDl3gzOpd3t+6AT0X4TAxAEBaR3OYDc3bLfnBBiP5AqwaqSpnABHPAGmdIEsejut2Gpr3YD3z7mJAk34dz/FSGwCwyj75lwdKvAUhZ5EsTRBwbgABogyV+L8AFiwjxQBbga7wZRAxUQYfgdArZyMRaPCXPxBUH1VkMAF2WwWFywBjDQA0yBIXRI8gkPgtXg6p0+7997A7lpuxWv5kLBKB1xDnIBDwzWJSHwnLEhjER/GwH3cFVA4mOeReEJKlFLKzN/CamyA1EQWj6lAz5/Jy4KBNWiacbc9azBEE2wBb6u8slw4/hRs1IdIFDfPy7iIBCiA/OV9QhQHTagBxfiB2KQEL2L99R9C/Ht9wVBBHVSIQwh84UPFAewgw+AGQkAA1+VKcrRA0bepZFv+ZCRA0YwAE2u+T6nqD0O+qUi/wWl32MakCUUbUH+/KCvWgJnD/s9kRW1b/s+p1VHkN9botP87u9i1AcAnxk9BkpCgKTIDx3A5/i4YwNBwODMvwxl7gespuqEkssY/wMa/xEcnwoeHwDV1Evt3v0x8XliqYG7AAgYf4OEhYaHiImKi4yNjEUMQj1+lJWWl5iZmpucnZk3Jn2io6SlpqeoqalDOl9ROlFTQ2B9ZX1PXGswSDd+NjZCTb2exMXGx8jJysvMzc7ENn4hOTc4TTwVNY7b3N3e3ExJfk7P5c6gqunq66g/rHA6ojvuOzsGMDhGPjk+NkBAOKKZG0iwoMGDCJcJyZHDj48ePgoM+EaxokVHFf8G5BCXsKMldOxCikSlJN6OKB76SNGhQxcOSguMNOkhwUeTIzw86tzJs2fPIzhu+OABhAeTi0iTJmXSzydCkCOjjtyxRMcOllcNBJiGQMgRGzdsaMlBFM8Rp2jTql27yR+OHkB6VCmgtK5dbhYK5GRbDqrUv+oOTHnyQMeBBDD83MDzK0ePr15wCAnBw4cVvpgzazYYokeToVXu3B1NOlGVIJuZ+QXMGpWUwgkCaAio5eENIL/8COiBY46Pt6mDCx/eqQQPHDnoll7OnAhZGzmA7BNIHNPq1uqe9PlRso+OH6OkzDugIzZYIXiqq1/P/pOfJEWKMJ9PukARh0Js5KP/3v46dlQ6TNHHPEtsp8MQQ/SRYIFaJYGEHzi81N6EFAq3AFBAVEDfhndtgdoNSQiBgwAV+vefKay4AosstNiCiy68+AKMMBXWaONaAgjhwwBBcOijUnpV8luJoZyYjjs6wCMPPfbgow8//gDE341UVokQAkAQQcGPXF5kAQNhvTTleiYaOUp3J6W0Ukv4wCQTTTbhZOWcdBKUgyBd5kkRBnrZABGRZqpClVVY6aAVV16BJRZZQJhV56OQJgMEBvLpaWk3FNzwVUMUlhmoYIQZhphijEH3mA2RTVbZZZG26qomFRBx6azbBFGFYpN0WmSgrsEmG2224RbNbr39luur/8i6GsRRtDbLCAa3JsGYH9TcoAUQxHnKjnbcxfNdeOOVF8B56SVr7rmUTAMEP37g6ey7iRTQRBK/HHcDRFpku6tUAQ74Q4E/HJjggn00+GCE6CaM7BHUOJFPFczCK3EhdxTA2w3R8XBFD8MIp206Kb4Syyy13JLLLr38EkzHCrdc5w08HAHEAG5MbHMhGMTwCxBJdMHDDSyn9rEqSCrp7xD13JPPPv38E5DLUM8J3RFO+BDxzTdTUAQPNoSQBECcerxvVGiipBJLLrk5U0037RX12zVGZ4UTW0yE9d1M2ICEP2RVN3Qqg15F6KE5dPVVWGOVdRbcjE/ow4NMtHD35P8S2cB1WGNq9jcqoBZ2WGKLNXZqqpRZ1vjp6+VgAwVVTO56AUyEaUO5Yrf2mriziRVsbsT6BhzqwHucnOvEV0BBEk4Ao68pVID3w1VY9BHFEAEXiDR55t2AXvDcr/eL3k3kIEITfhhPPPFBENEDOcuXkmA8fVzQxxJksCSKHQgaDKGE3fcvHGUB8cEccGO+8xGPAUZwwhzaV4qrxGIHoqACBBU0BK3ESGU08p8GNdMDYORrGlXYkgGJNwAMIIeBZ+LODsIQsHpE4QdR0EW+mBalp23whmzJjYSCIMIREq8IQQhbcK7zAy4ETAoDY0UGEkMUK7yJbXLCoRTRcoONFeX/BrLyoQExwAQUiuIJ9XAeeVbAgnFoSnWIY5SjpshGnjAEAV8hAh20OEIPDYeIA9KBEn4QgR4kgWuKcUhASLeqNhrSI9MSQhDsRkcDoqZ2DTRQBCLkA4f4AQk+EBElemesQ3ryIDBDAhEq1UhHYgAYORDGgzAThx0oYQdTOMAesbCCCO3mk7jUCXSA8ZUQUOIG6SulFplAgegIAQhBS0sT3iAKKARMBysAQD78gAABuC2X2LRTJXOAg7iUAAdEYKQwR5g+ogQDMz7owBME1Icx9AIHIdAk/7JJz3JEYxrVuIYTlDNOLRKhCkQRolqAoAYo9GEFNnDCDYwQs8vlYHH1/4woMxbSkIf8Boj9bCQRnCMEzNjABDKwwREQQC+ivOQ2OeioRFeaDKAIhShGcVdGtcjDzDkFBzmhBg4UCIQZUIIoSBAoS4fKCbfARS78nCkdmYABzDDEBzcgRyZ9gKWXrA9bRM0qJzrzGR6ERqnjfGQO3wIQ7eEhqL/5Cli0ylZNGAcHTEgqWOm4gQL4AjkBoV1b9+pR1SXKl0eASFzn2k8QFCEHVbNBE2zK18b2hF3c9GYPEFCEqxG2lBsIQjdVN0/HerYn99TpNXxQBJleVphaO+Y+PsvanlDUIRCBq2VPK8wqFGGnnW2tbg3i0qEUZbC0VSoFgsjY3Rq3GUaNy/9cgjvXDdznuNAdCFdBIxrmzhUEdo2udp3xVuBat7kVsCYlcqCF4m53t7v8qx8CazW5flepQWiqBPjBzfPal1rb7GYPSjDZyr6XthADixasYN77fja0+axMaf8b3CDYlTcFNrBjX2tR2TKYuVWoQBGSIFQJ67a3MPXuhYNLqQh7eK/JReqI31uBLp74uNP1anVX/N3Mvvi43XUvjYNbABNa8sZZ7VoHMYaHXoQAdlvY8YWJUIFqKMbEQG6j5X5xBdVxrYBKvrBEgOCwSkZZovrp6GQvGYMNZJnGG6ADA77M0r1poZtHEAIRenTmHWOACGyW6Gd+aoMgkLLONB5lnuv/mYM5+BKL4gQ0jQsg1kHjUgTrSt8cFX3mIDTa0YdcbAgprWgiMGFrfjACMAKCBBHlYJWYfltOnEAvuIiDh5zmdHx9IAI/aOGPuDLCsVINNXEI4DaWK8AoYx3rTwtABAH0QjV4YARev+0lOIjJDYqQaGIregNMwHNYwjKHezk7anvLgQBsMIAZW5vYTAhvD0SAWB6Q6NsuC11c/3xuYnPRCL3QdW7hba4mCIECPax3vSlAhAIAB8r8plNEdCxwaw+ACAKYVsLRZWkGNPzihJAIEYLyldoYQa8TV096ewmhbfMgBwygN8YvHtcQ0CgoHAs5eyCr3xJUQw42KMKcV85z/0JgIH2UKAEQroBwmacFwdbgQU6aMIAk9/zpg2AAE7hJDlQbfTgUjq1sLQ71rrsBiL++unpAXJQcfL3raCcED8knduKkeC50TnvaCwCxtg8nxl+Vu94HkdlL2x0zxoEdw/fedQpsoZLItNxCw2QEjvxdGUDQAtAaMjt/iCGh+YhQOAdPeLQzIQgb8MG4RRrzojyeGbXhGE5/ATTkRKMERoBd52dvCAwMoArIyQ9jznl6ZdzrCgGtRr4VgwCJmJb2tLd0D/CAg30ApcO97wTQeNCFr/3CYdCxtJmRz/1CaMk5ELKBqKOPjMgmIQSKx00BGN399hvCuQUQyALJf4yT4/8m3BuNu/v3PwgtFYHL9GcMrDdlAyAR/HeAhuBpeBaAxMAYAXEDIoaAEvgHmTUAyTMMX5EEPUAZvoRVzqYFQvcQNlBJlod5RnBSTVAFwzaBLEgIKhgEC3Ab4fMSTrAuPANvORACTnAW3QQW1aA6fgB7pbV+LViEhTAAIMAEP1NfxzEDtAZvftIZ1CJqw3cDxVdCRpiFhpA+RZBAQREUXoaDVrg3P4N9OaB9WpiGhlAABCcAJeAHk8B2zqYfrZcTPbh++qeGevgHNZBtqNED+QJvfyQENxACQJN/e5iIh1AEEON4vDYiinUDsWKAiliJhlAFPOJ3eRYNRuBg1WaJoDj/CMMVBD0gbsPQfLAFVXoDU+8WZGIiAg+SBFalH92Wc8TEdaGYi4cwF/+EAxy2LtjXUVAiIriWVUjAbEhAdA2BBDWYE0bgaceni9JYCEzwaX5QLgmEBE7DEOOwbxG1Sx3UAwIQEMjxT0UQcNOYjofABJgYBFOmGNwUFtxUdIbEEFVmBPhUBBVQANunjv64CMPFVCBCIjgwA18BUUMVEDkAAFpwB542W/8YkaYxZ0wgAGJAUdBXTz9DbTEgORL5kdzAAHRQAAwQj1kVBPsYjSC5ks9SBRvwcytlaZbGkjRpEQUHMV+BJUBzST4gDtwUFECDBF+IMb5ACdHgbpURENek/xb3Ui8L8GvDEg355gTUwFBrpVjRAITAZB/UVpNeiRQWYGkl9GQcczEYox8+MB1hsS4gEiE5ARc8oAXMlhn7gBxxATQ3oI3UcBxFSS29MAk3IAI8MABMFR9feZh2MQBFUAD7SAcnBFVD4Qf/8GYSwAMcgzFHYC3IdBl4EIZrgQOSdwR/NA3l9T2L9RXvwQ/6QFoDUAEVYAGIGZvLsQEbBUQMhUwaszdUWUk+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
  <p:tag name="MIO_HDS" val="True"/>
  <p:tag name="MIO_EK" val="2375"/>
  <p:tag name="MIO_UPDATE" val="True"/>
  <p:tag name="MIO_VERSION" val="30.11.2012 11:40:17"/>
  <p:tag name="MIO_DBID" val="ED9FF2F2-6643-46BA-B685-7D49126FFAFF"/>
</p:tagLst>
</file>

<file path=ppt/tags/tag5.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ags/tag6.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7.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ags/tag8.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9.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heme/theme1.xml><?xml version="1.0" encoding="utf-8"?>
<a:theme xmlns:a="http://schemas.openxmlformats.org/drawingml/2006/main" name="TrainingPresentationTemplate">
  <a:themeElements>
    <a:clrScheme name="Continental 2013-06-21">
      <a:dk1>
        <a:srgbClr val="000000"/>
      </a:dk1>
      <a:lt1>
        <a:srgbClr val="FFFFFF"/>
      </a:lt1>
      <a:dk2>
        <a:srgbClr val="FFFFFF"/>
      </a:dk2>
      <a:lt2>
        <a:srgbClr val="EBEBEB"/>
      </a:lt2>
      <a:accent1>
        <a:srgbClr val="FFA500"/>
      </a:accent1>
      <a:accent2>
        <a:srgbClr val="BF7300"/>
      </a:accent2>
      <a:accent3>
        <a:srgbClr val="E28700"/>
      </a:accent3>
      <a:accent4>
        <a:srgbClr val="FFC266"/>
      </a:accent4>
      <a:accent5>
        <a:srgbClr val="5F5F5F"/>
      </a:accent5>
      <a:accent6>
        <a:srgbClr val="262626"/>
      </a:accent6>
      <a:hlink>
        <a:srgbClr val="FFA500"/>
      </a:hlink>
      <a:folHlink>
        <a:srgbClr val="777777"/>
      </a:folHlink>
    </a:clrScheme>
    <a:fontScheme name="Continental AG">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spPr>
      <a:bodyPr rtlCol="0" anchor="ctr"/>
      <a:lstStyle>
        <a:defPPr algn="ctr">
          <a:defRPr sz="1600" dirty="0" err="1" smtClean="0">
            <a:solidFill>
              <a:schemeClr val="bg2">
                <a:lumMod val="10000"/>
              </a:schemeClr>
            </a:solidFill>
          </a:defRPr>
        </a:defPPr>
      </a:lstStyle>
      <a:style>
        <a:lnRef idx="1">
          <a:schemeClr val="accent1"/>
        </a:lnRef>
        <a:fillRef idx="0">
          <a:schemeClr val="accent1"/>
        </a:fillRef>
        <a:effectRef idx="0">
          <a:schemeClr val="accent1"/>
        </a:effectRef>
        <a:fontRef idx="minor">
          <a:schemeClr val="tx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ontinental Screen">
        <a:dk1>
          <a:srgbClr val="000000"/>
        </a:dk1>
        <a:lt1>
          <a:srgbClr val="FFFFFF"/>
        </a:lt1>
        <a:dk2>
          <a:srgbClr val="FFFFFF"/>
        </a:dk2>
        <a:lt2>
          <a:srgbClr val="EBEBEB"/>
        </a:lt2>
        <a:accent1>
          <a:srgbClr val="FF9900"/>
        </a:accent1>
        <a:accent2>
          <a:srgbClr val="BF7300"/>
        </a:accent2>
        <a:accent3>
          <a:srgbClr val="E28700"/>
        </a:accent3>
        <a:accent4>
          <a:srgbClr val="FFC266"/>
        </a:accent4>
        <a:accent5>
          <a:srgbClr val="5F5F5F"/>
        </a:accent5>
        <a:accent6>
          <a:srgbClr val="262626"/>
        </a:accent6>
        <a:hlink>
          <a:srgbClr val="FF9900"/>
        </a:hlink>
        <a:folHlink>
          <a:srgbClr val="777777"/>
        </a:folHlink>
      </a:clrScheme>
    </a:extraClrScheme>
    <a:extraClrScheme>
      <a:clrScheme name="Continental Print">
        <a:dk1>
          <a:srgbClr val="000000"/>
        </a:dk1>
        <a:lt1>
          <a:srgbClr val="FFFFFF"/>
        </a:lt1>
        <a:dk2>
          <a:srgbClr val="000000"/>
        </a:dk2>
        <a:lt2>
          <a:srgbClr val="FFFFFF"/>
        </a:lt2>
        <a:accent1>
          <a:srgbClr val="FF9900"/>
        </a:accent1>
        <a:accent2>
          <a:srgbClr val="BF7300"/>
        </a:accent2>
        <a:accent3>
          <a:srgbClr val="E28700"/>
        </a:accent3>
        <a:accent4>
          <a:srgbClr val="FFC266"/>
        </a:accent4>
        <a:accent5>
          <a:srgbClr val="5F5F5F"/>
        </a:accent5>
        <a:accent6>
          <a:srgbClr val="262626"/>
        </a:accent6>
        <a:hlink>
          <a:srgbClr val="FF9900"/>
        </a:hlink>
        <a:folHlink>
          <a:srgbClr val="777777"/>
        </a:folHlink>
      </a:clrScheme>
    </a:extraClrScheme>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Continental 2013-06-21">
      <a:dk1>
        <a:srgbClr val="000000"/>
      </a:dk1>
      <a:lt1>
        <a:srgbClr val="FFFFFF"/>
      </a:lt1>
      <a:dk2>
        <a:srgbClr val="FFFFFF"/>
      </a:dk2>
      <a:lt2>
        <a:srgbClr val="EBEBEB"/>
      </a:lt2>
      <a:accent1>
        <a:srgbClr val="FFA500"/>
      </a:accent1>
      <a:accent2>
        <a:srgbClr val="BF7300"/>
      </a:accent2>
      <a:accent3>
        <a:srgbClr val="E28700"/>
      </a:accent3>
      <a:accent4>
        <a:srgbClr val="FFC266"/>
      </a:accent4>
      <a:accent5>
        <a:srgbClr val="5F5F5F"/>
      </a:accent5>
      <a:accent6>
        <a:srgbClr val="262626"/>
      </a:accent6>
      <a:hlink>
        <a:srgbClr val="FFA500"/>
      </a:hlink>
      <a:folHlink>
        <a:srgbClr val="777777"/>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TrainingPresentationTemplate</Template>
  <TotalTime>0</TotalTime>
  <Words>1223</Words>
  <Application>Microsoft Office PowerPoint</Application>
  <PresentationFormat>On-screen Show (4:3)</PresentationFormat>
  <Paragraphs>493</Paragraphs>
  <Slides>22</Slides>
  <Notes>4</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TrainingPresentationTemplate</vt:lpstr>
      <vt:lpstr>Training Diag Stack</vt:lpstr>
      <vt:lpstr>Training goals AUTOSAR BSW – DiagStack 4.x</vt:lpstr>
      <vt:lpstr>Agenda  </vt:lpstr>
      <vt:lpstr>Agenda  Basics</vt:lpstr>
      <vt:lpstr>DiagStack General Features</vt:lpstr>
      <vt:lpstr>Agenda  Basics</vt:lpstr>
      <vt:lpstr>Description of Tank Flap project</vt:lpstr>
      <vt:lpstr>Intorduction Tankflap  </vt:lpstr>
      <vt:lpstr>Introduction Tankflap Diagnostic Modules</vt:lpstr>
      <vt:lpstr>Agenda  Basics</vt:lpstr>
      <vt:lpstr>Slide 11</vt:lpstr>
      <vt:lpstr>Methodology overview    Basic SW module configuration</vt:lpstr>
      <vt:lpstr>Agenda  Basics</vt:lpstr>
      <vt:lpstr>Overview Architecture</vt:lpstr>
      <vt:lpstr>Overview Architecture</vt:lpstr>
      <vt:lpstr>Overview Architecture DCM</vt:lpstr>
      <vt:lpstr>Overview Architecture DEM</vt:lpstr>
      <vt:lpstr>Agenda  Basics</vt:lpstr>
      <vt:lpstr>Diagnosis Protocol overview </vt:lpstr>
      <vt:lpstr>Diag Overview UDS Message</vt:lpstr>
      <vt:lpstr>Message Flow Example UDS </vt:lpstr>
      <vt:lpstr>Thank you</vt:lpstr>
    </vt:vector>
  </TitlesOfParts>
  <Company>Continental AG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Andreas Suess</dc:creator>
  <cp:lastModifiedBy>uidk9763</cp:lastModifiedBy>
  <cp:revision>139</cp:revision>
  <dcterms:created xsi:type="dcterms:W3CDTF">2014-11-07T10:39:47Z</dcterms:created>
  <dcterms:modified xsi:type="dcterms:W3CDTF">2016-01-06T14:21:53Z</dcterms:modified>
</cp:coreProperties>
</file>