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36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1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3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3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stackexchan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5BA25-ED23-4660-8EAE-BB1F9211E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4" r="-1" b="950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8ABBC7E-5F55-491D-9242-47DCF51D6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pl-PL" sz="4800">
                <a:solidFill>
                  <a:schemeClr val="tx1">
                    <a:lumMod val="75000"/>
                    <a:lumOff val="25000"/>
                  </a:schemeClr>
                </a:solidFill>
              </a:rPr>
              <a:t>Praca domowa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773B9E-EBC8-438E-B432-BC903A7CB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l-PL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Jakub Kubacki, Antonina Ślubowska</a:t>
            </a:r>
          </a:p>
        </p:txBody>
      </p:sp>
    </p:spTree>
    <p:extLst>
      <p:ext uri="{BB962C8B-B14F-4D97-AF65-F5344CB8AC3E}">
        <p14:creationId xmlns:p14="http://schemas.microsoft.com/office/powerpoint/2010/main" val="426783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3ED00-6C62-4466-8D80-D5B0E73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1800" dirty="0"/>
              <a:t>Rozkład liczby dni na forum dla użytkowników izolowanych </a:t>
            </a:r>
            <a:br>
              <a:rPr lang="pl-PL" sz="1800" dirty="0"/>
            </a:br>
            <a:r>
              <a:rPr lang="pl-PL" sz="1800" dirty="0"/>
              <a:t>i członków społeczności na przykładzie </a:t>
            </a:r>
            <a:r>
              <a:rPr lang="pl-PL" sz="1800" dirty="0" err="1">
                <a:solidFill>
                  <a:schemeClr val="accent4">
                    <a:lumMod val="75000"/>
                  </a:schemeClr>
                </a:solidFill>
              </a:rPr>
              <a:t>gaming</a:t>
            </a:r>
            <a:endParaRPr lang="pl-PL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E63C66-717B-4B4F-91BC-C82A7159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85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7A436-6292-4610-9EED-547622EA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Rozkłady liczby dni na forum dla użytkowników izolowanych i członków społeczności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02BA-6D21-49D9-96B5-1D239452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52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98B14-B318-4128-A645-68D71806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Zależność pomiędzy liczbą pytań, a liczbą odpowiedzi danego użytkownika na przykładzie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</a:rPr>
              <a:t>gaming</a:t>
            </a:r>
            <a:endParaRPr lang="pl-PL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8B4F5-9597-46DF-B09C-1D036DAD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893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98B14-B318-4128-A645-68D71806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Zależność pomiędzy liczbą pytań, a liczbą odpowiedzi danego użytkownika na przykładzie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</a:rPr>
              <a:t>bitcoin</a:t>
            </a:r>
            <a:endParaRPr lang="pl-PL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8B4F5-9597-46DF-B09C-1D036DAD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68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98B14-B318-4128-A645-68D71806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Zależność pomiędzy liczbą pytań, a liczbą odpowiedzi danego użytkownika na przykładzie </a:t>
            </a:r>
            <a:r>
              <a:rPr lang="pl-PL" sz="2000" dirty="0" err="1">
                <a:solidFill>
                  <a:schemeClr val="accent4">
                    <a:lumMod val="75000"/>
                  </a:schemeClr>
                </a:solidFill>
              </a:rPr>
              <a:t>coffee</a:t>
            </a:r>
            <a:endParaRPr lang="pl-PL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8B4F5-9597-46DF-B09C-1D036DAD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31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9F9B4E-93E7-4719-A661-91E0BAD3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FCD3AC-9909-432C-A96F-431F7830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650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1F39E-1F14-47F2-BF12-A822B923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5BA1C-7503-4B08-A7F1-0902DCE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099213" cy="3651504"/>
          </a:xfrm>
        </p:spPr>
        <p:txBody>
          <a:bodyPr/>
          <a:lstStyle/>
          <a:p>
            <a:r>
              <a:rPr lang="pl-PL" dirty="0"/>
              <a:t>Analiza zbiorów danych dotyczących forów internetowych pochodzących ze strony </a:t>
            </a:r>
            <a:r>
              <a:rPr lang="pl-PL" dirty="0">
                <a:hlinkClick r:id="rId2"/>
              </a:rPr>
              <a:t>https://archive.org/details/stackexchange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33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C45920-9EA6-4898-831D-F77997CF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4CD85-E379-463F-8944-1EA54009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1186704"/>
          </a:xfrm>
        </p:spPr>
        <p:txBody>
          <a:bodyPr/>
          <a:lstStyle/>
          <a:p>
            <a:r>
              <a:rPr lang="pl-PL" dirty="0"/>
              <a:t>Analiza danych dotyczących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20 forów </a:t>
            </a:r>
            <a:r>
              <a:rPr lang="pl-PL" dirty="0"/>
              <a:t>obejmująca badanie różnorodności społeczności użytkowników i ich aktywności </a:t>
            </a:r>
          </a:p>
          <a:p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923DB045-1364-48A4-901D-57E1C9319FAE}"/>
              </a:ext>
            </a:extLst>
          </p:cNvPr>
          <p:cNvSpPr txBox="1">
            <a:spLocks/>
          </p:cNvSpPr>
          <p:nvPr/>
        </p:nvSpPr>
        <p:spPr>
          <a:xfrm>
            <a:off x="1920240" y="3498980"/>
            <a:ext cx="8770571" cy="2635242"/>
          </a:xfrm>
          <a:prstGeom prst="rect">
            <a:avLst/>
          </a:prstGeom>
        </p:spPr>
        <p:txBody>
          <a:bodyPr vert="horz" lIns="109728" tIns="109728" rIns="109728" bIns="91440" numCol="4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gaming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chess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bioinformatics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health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beer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bicycles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coffee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fitness</a:t>
            </a: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lifehacks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music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photo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travel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vegetarianism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pets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parenting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cooking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bitcoin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astronomy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literature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dirty="0" err="1">
                <a:solidFill>
                  <a:schemeClr val="accent4">
                    <a:lumMod val="75000"/>
                  </a:schemeClr>
                </a:solidFill>
              </a:rPr>
              <a:t>sports</a:t>
            </a:r>
            <a:endParaRPr lang="pl-PL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D7C0F-C347-4863-A919-89017CD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Różnorodność społeczności forów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50CC0C-BF16-486A-8F9D-B710DE3F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aktywny – użytkownik o zweryfikowanym Id</a:t>
            </a:r>
          </a:p>
          <a:p>
            <a:r>
              <a:rPr lang="pl-PL" dirty="0"/>
              <a:t>Użytkownik izolowany – aktywny użytkownik, który nie wszedł w interakcję z żadnym innym członkiem forum</a:t>
            </a:r>
          </a:p>
          <a:p>
            <a:r>
              <a:rPr lang="pl-PL" dirty="0"/>
              <a:t>Interakcja – uzyskanie odpowiedzi na zadane przez siebie pytanie lub udzielenie odpowiedzi na pytanie innego użytkownika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622857-6AA8-4A71-B3D2-1AE9BEE0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zbiorów rozłącznych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439DAC-3D72-4D28-81D5-50514DCB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graf nieskierowany, którego wierzchołki symbolizują użytkowników forum, a krawędzie interakcje między nimi.</a:t>
            </a:r>
          </a:p>
          <a:p>
            <a:r>
              <a:rPr lang="pl-PL" dirty="0"/>
              <a:t>Społeczność – maksymalny spójny podgraf ww. grafu składający się z min. 2 użytkowników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739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931D7-AE39-41CC-823C-A27B5A14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Liczba społeczności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DE54FA-AB52-4EAF-AA08-892C2D7E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150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51FE0-9AF8-4B01-BE1C-F7A2813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Odsetek użytkowników izolowanych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D7C9B-563E-4828-9B44-1CCF47AA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86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F6629-DA54-4698-9F92-AB2577CA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Zależność odsetka użytkowników izolowanych od liczebności forum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022675-9810-42FE-B6A5-9406063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62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D6594D-04D6-4470-AF71-3D17F7D3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Kim są użytkownicy izolowani?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45618F-AE35-4600-8CF2-4FF8B2E3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4553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221</Words>
  <Application>Microsoft Office PowerPoint</Application>
  <PresentationFormat>Panoramiczny</PresentationFormat>
  <Paragraphs>43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SketchLinesVTI</vt:lpstr>
      <vt:lpstr>Praca domowa 3</vt:lpstr>
      <vt:lpstr>Cel pracy</vt:lpstr>
      <vt:lpstr>Realizacja</vt:lpstr>
      <vt:lpstr>Różnorodność społeczności forów</vt:lpstr>
      <vt:lpstr>Struktura zbiorów rozłącznych</vt:lpstr>
      <vt:lpstr>Liczba społeczności</vt:lpstr>
      <vt:lpstr>Odsetek użytkowników izolowanych</vt:lpstr>
      <vt:lpstr>Zależność odsetka użytkowników izolowanych od liczebności forum</vt:lpstr>
      <vt:lpstr>Kim są użytkownicy izolowani?</vt:lpstr>
      <vt:lpstr>Rozkład liczby dni na forum dla użytkowników izolowanych  i członków społeczności na przykładzie gaming</vt:lpstr>
      <vt:lpstr>Rozkłady liczby dni na forum dla użytkowników izolowanych i członków społeczności</vt:lpstr>
      <vt:lpstr>Zależność pomiędzy liczbą pytań, a liczbą odpowiedzi danego użytkownika na przykładzie gaming</vt:lpstr>
      <vt:lpstr>Zależność pomiędzy liczbą pytań, a liczbą odpowiedzi danego użytkownika na przykładzie bitcoin</vt:lpstr>
      <vt:lpstr>Zależność pomiędzy liczbą pytań, a liczbą odpowiedzi danego użytkownika na przykładzie coffee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domowa 3</dc:title>
  <dc:creator>Ślubowska Antonina (STUD)</dc:creator>
  <cp:lastModifiedBy>Ślubowska Antonina (STUD)</cp:lastModifiedBy>
  <cp:revision>5</cp:revision>
  <dcterms:created xsi:type="dcterms:W3CDTF">2021-06-06T19:35:37Z</dcterms:created>
  <dcterms:modified xsi:type="dcterms:W3CDTF">2021-06-06T20:18:55Z</dcterms:modified>
</cp:coreProperties>
</file>