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92" autoAdjust="0"/>
  </p:normalViewPr>
  <p:slideViewPr>
    <p:cSldViewPr snapToGrid="0">
      <p:cViewPr varScale="1">
        <p:scale>
          <a:sx n="62" d="100"/>
          <a:sy n="62" d="100"/>
        </p:scale>
        <p:origin x="108"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A41467-07DC-4E6D-9400-672DA2FA22F9}" type="datetimeFigureOut">
              <a:rPr lang="en-US" smtClean="0"/>
              <a:t>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06A92C-5DE2-412E-AE40-2762D50A2405}" type="slidenum">
              <a:rPr lang="en-US" smtClean="0"/>
              <a:t>‹#›</a:t>
            </a:fld>
            <a:endParaRPr lang="en-US"/>
          </a:p>
        </p:txBody>
      </p:sp>
    </p:spTree>
    <p:extLst>
      <p:ext uri="{BB962C8B-B14F-4D97-AF65-F5344CB8AC3E}">
        <p14:creationId xmlns:p14="http://schemas.microsoft.com/office/powerpoint/2010/main" val="633813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wanted to make a social media website for people who like to read. Credit where it’s due, Tom’s &amp; Noble wasn’t the name I came up with. I considered “</a:t>
            </a:r>
            <a:r>
              <a:rPr lang="en-US" dirty="0" err="1"/>
              <a:t>BetterReads</a:t>
            </a:r>
            <a:r>
              <a:rPr lang="en-US" dirty="0"/>
              <a:t>”, but Ryan suggested “Tom’s and Noble and I liked that a lot more.</a:t>
            </a:r>
            <a:br>
              <a:rPr lang="en-US" dirty="0"/>
            </a:br>
            <a:r>
              <a:rPr lang="en-US" dirty="0"/>
              <a:t>As for why I decided to make this, I find </a:t>
            </a:r>
            <a:r>
              <a:rPr lang="en-US" dirty="0" err="1"/>
              <a:t>GoodReads</a:t>
            </a:r>
            <a:r>
              <a:rPr lang="en-US" dirty="0"/>
              <a:t> to be frustrating. There are abundant reviews, but they tend to tell you what is popular, not necessarily good. And it seems to be more targeted at people who already love to read, not motivating those who want to. Every time I tell someone I enjoy reading, they almost always say “I should read more”. So, I thought giving them some challenges and showing progress would be motivating</a:t>
            </a:r>
          </a:p>
        </p:txBody>
      </p:sp>
      <p:sp>
        <p:nvSpPr>
          <p:cNvPr id="4" name="Slide Number Placeholder 3"/>
          <p:cNvSpPr>
            <a:spLocks noGrp="1"/>
          </p:cNvSpPr>
          <p:nvPr>
            <p:ph type="sldNum" sz="quarter" idx="5"/>
          </p:nvPr>
        </p:nvSpPr>
        <p:spPr/>
        <p:txBody>
          <a:bodyPr/>
          <a:lstStyle/>
          <a:p>
            <a:fld id="{9506A92C-5DE2-412E-AE40-2762D50A2405}" type="slidenum">
              <a:rPr lang="en-US" smtClean="0"/>
              <a:t>2</a:t>
            </a:fld>
            <a:endParaRPr lang="en-US"/>
          </a:p>
        </p:txBody>
      </p:sp>
    </p:spTree>
    <p:extLst>
      <p:ext uri="{BB962C8B-B14F-4D97-AF65-F5344CB8AC3E}">
        <p14:creationId xmlns:p14="http://schemas.microsoft.com/office/powerpoint/2010/main" val="21671407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2/7/2020</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3200"/>
            </a:lvl1pPr>
            <a:lvl2pPr>
              <a:defRPr sz="28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2FF5DD9-2C52-442D-92E2-8072C0C3D7CD}" type="datetimeFigureOut">
              <a:rPr lang="en-US" dirty="0"/>
              <a:t>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2/7/2020</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2/7/2020</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2/7/2020</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2/7/2020</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3DBB916-5659-4380-B2FF-0BBD0D3B245F}"/>
              </a:ext>
            </a:extLst>
          </p:cNvPr>
          <p:cNvSpPr>
            <a:spLocks noGrp="1"/>
          </p:cNvSpPr>
          <p:nvPr>
            <p:ph type="subTitle" idx="1"/>
          </p:nvPr>
        </p:nvSpPr>
        <p:spPr/>
        <p:txBody>
          <a:bodyPr/>
          <a:lstStyle/>
          <a:p>
            <a:r>
              <a:rPr lang="en-US" dirty="0"/>
              <a:t>Thomas Sluciak</a:t>
            </a:r>
          </a:p>
        </p:txBody>
      </p:sp>
      <p:pic>
        <p:nvPicPr>
          <p:cNvPr id="7" name="Picture 6" descr="A close up of a sign&#10;&#10;Description automatically generated">
            <a:extLst>
              <a:ext uri="{FF2B5EF4-FFF2-40B4-BE49-F238E27FC236}">
                <a16:creationId xmlns:a16="http://schemas.microsoft.com/office/drawing/2014/main" id="{9A068AC6-1901-41A1-8EE7-E928EED70EDC}"/>
              </a:ext>
            </a:extLst>
          </p:cNvPr>
          <p:cNvPicPr>
            <a:picLocks noChangeAspect="1"/>
          </p:cNvPicPr>
          <p:nvPr/>
        </p:nvPicPr>
        <p:blipFill>
          <a:blip r:embed="rId2"/>
          <a:stretch>
            <a:fillRect/>
          </a:stretch>
        </p:blipFill>
        <p:spPr>
          <a:xfrm>
            <a:off x="3313716" y="2926218"/>
            <a:ext cx="5564567" cy="1005563"/>
          </a:xfrm>
          <a:prstGeom prst="rect">
            <a:avLst/>
          </a:prstGeom>
        </p:spPr>
      </p:pic>
    </p:spTree>
    <p:extLst>
      <p:ext uri="{BB962C8B-B14F-4D97-AF65-F5344CB8AC3E}">
        <p14:creationId xmlns:p14="http://schemas.microsoft.com/office/powerpoint/2010/main" val="3915554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0678B-BD71-4F31-B1E5-E7DE22203BB8}"/>
              </a:ext>
            </a:extLst>
          </p:cNvPr>
          <p:cNvSpPr>
            <a:spLocks noGrp="1"/>
          </p:cNvSpPr>
          <p:nvPr>
            <p:ph type="title"/>
          </p:nvPr>
        </p:nvSpPr>
        <p:spPr/>
        <p:txBody>
          <a:bodyPr/>
          <a:lstStyle/>
          <a:p>
            <a:r>
              <a:rPr lang="en-US" dirty="0"/>
              <a:t>What and Why</a:t>
            </a:r>
          </a:p>
        </p:txBody>
      </p:sp>
      <p:sp>
        <p:nvSpPr>
          <p:cNvPr id="3" name="Content Placeholder 2">
            <a:extLst>
              <a:ext uri="{FF2B5EF4-FFF2-40B4-BE49-F238E27FC236}">
                <a16:creationId xmlns:a16="http://schemas.microsoft.com/office/drawing/2014/main" id="{78D3F539-0F27-4024-A113-463F881656B7}"/>
              </a:ext>
            </a:extLst>
          </p:cNvPr>
          <p:cNvSpPr>
            <a:spLocks noGrp="1"/>
          </p:cNvSpPr>
          <p:nvPr>
            <p:ph idx="1"/>
          </p:nvPr>
        </p:nvSpPr>
        <p:spPr/>
        <p:txBody>
          <a:bodyPr/>
          <a:lstStyle/>
          <a:p>
            <a:r>
              <a:rPr lang="en-US" dirty="0"/>
              <a:t>Social media site for people who like to read</a:t>
            </a:r>
          </a:p>
          <a:p>
            <a:endParaRPr lang="en-US" dirty="0"/>
          </a:p>
          <a:p>
            <a:r>
              <a:rPr lang="en-US" dirty="0"/>
              <a:t>I love to read</a:t>
            </a:r>
          </a:p>
          <a:p>
            <a:r>
              <a:rPr lang="en-US" dirty="0"/>
              <a:t>Motivate those who want to get into reading</a:t>
            </a:r>
          </a:p>
        </p:txBody>
      </p:sp>
      <p:pic>
        <p:nvPicPr>
          <p:cNvPr id="6" name="Picture 5" descr="A close up of a sign&#10;&#10;Description automatically generated">
            <a:extLst>
              <a:ext uri="{FF2B5EF4-FFF2-40B4-BE49-F238E27FC236}">
                <a16:creationId xmlns:a16="http://schemas.microsoft.com/office/drawing/2014/main" id="{F9BA2A54-B369-4A7F-82B2-A5F8CC6198C4}"/>
              </a:ext>
            </a:extLst>
          </p:cNvPr>
          <p:cNvPicPr>
            <a:picLocks noChangeAspect="1"/>
          </p:cNvPicPr>
          <p:nvPr/>
        </p:nvPicPr>
        <p:blipFill>
          <a:blip r:embed="rId3"/>
          <a:stretch>
            <a:fillRect/>
          </a:stretch>
        </p:blipFill>
        <p:spPr>
          <a:xfrm>
            <a:off x="7849456" y="225751"/>
            <a:ext cx="4121348" cy="744761"/>
          </a:xfrm>
          <a:prstGeom prst="rect">
            <a:avLst/>
          </a:prstGeom>
        </p:spPr>
      </p:pic>
    </p:spTree>
    <p:extLst>
      <p:ext uri="{BB962C8B-B14F-4D97-AF65-F5344CB8AC3E}">
        <p14:creationId xmlns:p14="http://schemas.microsoft.com/office/powerpoint/2010/main" val="210308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67C0E-098D-40A3-96A2-82C1ABE20AF4}"/>
              </a:ext>
            </a:extLst>
          </p:cNvPr>
          <p:cNvSpPr>
            <a:spLocks noGrp="1"/>
          </p:cNvSpPr>
          <p:nvPr>
            <p:ph type="title"/>
          </p:nvPr>
        </p:nvSpPr>
        <p:spPr/>
        <p:txBody>
          <a:bodyPr/>
          <a:lstStyle/>
          <a:p>
            <a:r>
              <a:rPr lang="en-US" dirty="0"/>
              <a:t>The Idea</a:t>
            </a:r>
          </a:p>
        </p:txBody>
      </p:sp>
      <p:sp>
        <p:nvSpPr>
          <p:cNvPr id="3" name="Content Placeholder 2">
            <a:extLst>
              <a:ext uri="{FF2B5EF4-FFF2-40B4-BE49-F238E27FC236}">
                <a16:creationId xmlns:a16="http://schemas.microsoft.com/office/drawing/2014/main" id="{CDA1027A-A0B4-4B98-B516-573A9BCD49C3}"/>
              </a:ext>
            </a:extLst>
          </p:cNvPr>
          <p:cNvSpPr>
            <a:spLocks noGrp="1"/>
          </p:cNvSpPr>
          <p:nvPr>
            <p:ph idx="1"/>
          </p:nvPr>
        </p:nvSpPr>
        <p:spPr/>
        <p:txBody>
          <a:bodyPr>
            <a:normAutofit lnSpcReduction="10000"/>
          </a:bodyPr>
          <a:lstStyle/>
          <a:p>
            <a:r>
              <a:rPr lang="en-US" dirty="0"/>
              <a:t>Users can</a:t>
            </a:r>
          </a:p>
          <a:p>
            <a:pPr lvl="1"/>
            <a:r>
              <a:rPr lang="en-US" dirty="0"/>
              <a:t>make a profile</a:t>
            </a:r>
          </a:p>
          <a:p>
            <a:pPr lvl="1"/>
            <a:r>
              <a:rPr lang="en-US" dirty="0"/>
              <a:t>find books </a:t>
            </a:r>
          </a:p>
          <a:p>
            <a:pPr lvl="1"/>
            <a:r>
              <a:rPr lang="en-US" dirty="0"/>
              <a:t>add to their shelf</a:t>
            </a:r>
          </a:p>
          <a:p>
            <a:pPr lvl="1"/>
            <a:r>
              <a:rPr lang="en-US" dirty="0"/>
              <a:t>complete challenges</a:t>
            </a:r>
          </a:p>
          <a:p>
            <a:pPr lvl="1"/>
            <a:endParaRPr lang="en-US" dirty="0"/>
          </a:p>
          <a:p>
            <a:r>
              <a:rPr lang="en-US" dirty="0"/>
              <a:t>Completing challenges gives </a:t>
            </a:r>
            <a:r>
              <a:rPr lang="en-US" dirty="0" err="1"/>
              <a:t>xp</a:t>
            </a:r>
            <a:r>
              <a:rPr lang="en-US" dirty="0"/>
              <a:t>, and users can level up</a:t>
            </a:r>
          </a:p>
        </p:txBody>
      </p:sp>
      <p:pic>
        <p:nvPicPr>
          <p:cNvPr id="7" name="Picture 6" descr="A close up of a sign&#10;&#10;Description automatically generated">
            <a:extLst>
              <a:ext uri="{FF2B5EF4-FFF2-40B4-BE49-F238E27FC236}">
                <a16:creationId xmlns:a16="http://schemas.microsoft.com/office/drawing/2014/main" id="{028253E3-2455-48CD-8A4C-143B008C265E}"/>
              </a:ext>
            </a:extLst>
          </p:cNvPr>
          <p:cNvPicPr>
            <a:picLocks noChangeAspect="1"/>
          </p:cNvPicPr>
          <p:nvPr/>
        </p:nvPicPr>
        <p:blipFill>
          <a:blip r:embed="rId2"/>
          <a:stretch>
            <a:fillRect/>
          </a:stretch>
        </p:blipFill>
        <p:spPr>
          <a:xfrm>
            <a:off x="7849456" y="225751"/>
            <a:ext cx="4121348" cy="744761"/>
          </a:xfrm>
          <a:prstGeom prst="rect">
            <a:avLst/>
          </a:prstGeom>
        </p:spPr>
      </p:pic>
    </p:spTree>
    <p:extLst>
      <p:ext uri="{BB962C8B-B14F-4D97-AF65-F5344CB8AC3E}">
        <p14:creationId xmlns:p14="http://schemas.microsoft.com/office/powerpoint/2010/main" val="273366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A86B2-7FDF-417A-8D00-EA1606B3B7AE}"/>
              </a:ext>
            </a:extLst>
          </p:cNvPr>
          <p:cNvSpPr>
            <a:spLocks noGrp="1"/>
          </p:cNvSpPr>
          <p:nvPr>
            <p:ph type="title"/>
          </p:nvPr>
        </p:nvSpPr>
        <p:spPr/>
        <p:txBody>
          <a:bodyPr/>
          <a:lstStyle/>
          <a:p>
            <a:r>
              <a:rPr lang="en-US" dirty="0"/>
              <a:t>Execution</a:t>
            </a:r>
          </a:p>
        </p:txBody>
      </p:sp>
      <p:sp>
        <p:nvSpPr>
          <p:cNvPr id="3" name="Content Placeholder 2">
            <a:extLst>
              <a:ext uri="{FF2B5EF4-FFF2-40B4-BE49-F238E27FC236}">
                <a16:creationId xmlns:a16="http://schemas.microsoft.com/office/drawing/2014/main" id="{F25429F7-9053-4956-B3E1-0607B981E342}"/>
              </a:ext>
            </a:extLst>
          </p:cNvPr>
          <p:cNvSpPr>
            <a:spLocks noGrp="1"/>
          </p:cNvSpPr>
          <p:nvPr>
            <p:ph idx="1"/>
          </p:nvPr>
        </p:nvSpPr>
        <p:spPr/>
        <p:txBody>
          <a:bodyPr/>
          <a:lstStyle/>
          <a:p>
            <a:r>
              <a:rPr lang="en-US" dirty="0"/>
              <a:t>Used:</a:t>
            </a:r>
          </a:p>
          <a:p>
            <a:pPr lvl="1"/>
            <a:r>
              <a:rPr lang="en-US" dirty="0"/>
              <a:t>Google Books API</a:t>
            </a:r>
          </a:p>
          <a:p>
            <a:pPr lvl="1"/>
            <a:r>
              <a:rPr lang="en-US" dirty="0"/>
              <a:t>Spring</a:t>
            </a:r>
          </a:p>
          <a:p>
            <a:pPr lvl="1"/>
            <a:r>
              <a:rPr lang="en-US" dirty="0" err="1"/>
              <a:t>Thymeleaf</a:t>
            </a:r>
            <a:r>
              <a:rPr lang="en-US" dirty="0"/>
              <a:t>/Ajax</a:t>
            </a:r>
          </a:p>
          <a:p>
            <a:pPr lvl="1"/>
            <a:r>
              <a:rPr lang="en-US" dirty="0"/>
              <a:t>JDBC, MySQL</a:t>
            </a:r>
          </a:p>
          <a:p>
            <a:pPr lvl="1"/>
            <a:endParaRPr lang="en-US" dirty="0"/>
          </a:p>
        </p:txBody>
      </p:sp>
      <p:pic>
        <p:nvPicPr>
          <p:cNvPr id="6" name="Picture 5" descr="A close up of a sign&#10;&#10;Description automatically generated">
            <a:extLst>
              <a:ext uri="{FF2B5EF4-FFF2-40B4-BE49-F238E27FC236}">
                <a16:creationId xmlns:a16="http://schemas.microsoft.com/office/drawing/2014/main" id="{DE7AE6AF-7ED6-4D7F-A27C-D942C89F69FF}"/>
              </a:ext>
            </a:extLst>
          </p:cNvPr>
          <p:cNvPicPr>
            <a:picLocks noChangeAspect="1"/>
          </p:cNvPicPr>
          <p:nvPr/>
        </p:nvPicPr>
        <p:blipFill>
          <a:blip r:embed="rId2"/>
          <a:stretch>
            <a:fillRect/>
          </a:stretch>
        </p:blipFill>
        <p:spPr>
          <a:xfrm>
            <a:off x="7849456" y="225751"/>
            <a:ext cx="4121348" cy="744761"/>
          </a:xfrm>
          <a:prstGeom prst="rect">
            <a:avLst/>
          </a:prstGeom>
        </p:spPr>
      </p:pic>
    </p:spTree>
    <p:extLst>
      <p:ext uri="{BB962C8B-B14F-4D97-AF65-F5344CB8AC3E}">
        <p14:creationId xmlns:p14="http://schemas.microsoft.com/office/powerpoint/2010/main" val="47054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2005-0131-4778-A29B-94A4FC4E8215}"/>
              </a:ext>
            </a:extLst>
          </p:cNvPr>
          <p:cNvSpPr>
            <a:spLocks noGrp="1"/>
          </p:cNvSpPr>
          <p:nvPr>
            <p:ph type="title"/>
          </p:nvPr>
        </p:nvSpPr>
        <p:spPr/>
        <p:txBody>
          <a:bodyPr/>
          <a:lstStyle/>
          <a:p>
            <a:r>
              <a:rPr lang="en-US" dirty="0"/>
              <a:t>Hurdles:</a:t>
            </a:r>
          </a:p>
        </p:txBody>
      </p:sp>
      <p:sp>
        <p:nvSpPr>
          <p:cNvPr id="3" name="Content Placeholder 2">
            <a:extLst>
              <a:ext uri="{FF2B5EF4-FFF2-40B4-BE49-F238E27FC236}">
                <a16:creationId xmlns:a16="http://schemas.microsoft.com/office/drawing/2014/main" id="{7FD9D9AE-8BE7-4034-AE41-62E4E11BD456}"/>
              </a:ext>
            </a:extLst>
          </p:cNvPr>
          <p:cNvSpPr>
            <a:spLocks noGrp="1"/>
          </p:cNvSpPr>
          <p:nvPr>
            <p:ph idx="1"/>
          </p:nvPr>
        </p:nvSpPr>
        <p:spPr/>
        <p:txBody>
          <a:bodyPr/>
          <a:lstStyle/>
          <a:p>
            <a:r>
              <a:rPr lang="en-US" dirty="0" err="1"/>
              <a:t>Thymeleaf</a:t>
            </a:r>
            <a:r>
              <a:rPr lang="en-US" dirty="0"/>
              <a:t>/Ajax (</a:t>
            </a:r>
            <a:r>
              <a:rPr lang="en-US" dirty="0" err="1"/>
              <a:t>esp</a:t>
            </a:r>
            <a:r>
              <a:rPr lang="en-US" dirty="0"/>
              <a:t>: asynchronous)</a:t>
            </a:r>
          </a:p>
          <a:p>
            <a:r>
              <a:rPr lang="en-US" dirty="0"/>
              <a:t>Spring Security</a:t>
            </a:r>
          </a:p>
          <a:p>
            <a:r>
              <a:rPr lang="en-US" dirty="0"/>
              <a:t>Non-standardized data in API</a:t>
            </a:r>
          </a:p>
          <a:p>
            <a:r>
              <a:rPr lang="en-US" dirty="0"/>
              <a:t>Hamburger, rather than slices</a:t>
            </a:r>
          </a:p>
        </p:txBody>
      </p:sp>
      <p:pic>
        <p:nvPicPr>
          <p:cNvPr id="6" name="Picture 5" descr="A close up of a sign&#10;&#10;Description automatically generated">
            <a:extLst>
              <a:ext uri="{FF2B5EF4-FFF2-40B4-BE49-F238E27FC236}">
                <a16:creationId xmlns:a16="http://schemas.microsoft.com/office/drawing/2014/main" id="{E3662DD3-44D5-4B9C-A843-F136F635E337}"/>
              </a:ext>
            </a:extLst>
          </p:cNvPr>
          <p:cNvPicPr>
            <a:picLocks noChangeAspect="1"/>
          </p:cNvPicPr>
          <p:nvPr/>
        </p:nvPicPr>
        <p:blipFill>
          <a:blip r:embed="rId2"/>
          <a:stretch>
            <a:fillRect/>
          </a:stretch>
        </p:blipFill>
        <p:spPr>
          <a:xfrm>
            <a:off x="7849456" y="225751"/>
            <a:ext cx="4121348" cy="744761"/>
          </a:xfrm>
          <a:prstGeom prst="rect">
            <a:avLst/>
          </a:prstGeom>
        </p:spPr>
      </p:pic>
    </p:spTree>
    <p:extLst>
      <p:ext uri="{BB962C8B-B14F-4D97-AF65-F5344CB8AC3E}">
        <p14:creationId xmlns:p14="http://schemas.microsoft.com/office/powerpoint/2010/main" val="181653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2005-0131-4778-A29B-94A4FC4E8215}"/>
              </a:ext>
            </a:extLst>
          </p:cNvPr>
          <p:cNvSpPr>
            <a:spLocks noGrp="1"/>
          </p:cNvSpPr>
          <p:nvPr>
            <p:ph type="title"/>
          </p:nvPr>
        </p:nvSpPr>
        <p:spPr/>
        <p:txBody>
          <a:bodyPr/>
          <a:lstStyle/>
          <a:p>
            <a:r>
              <a:rPr lang="en-US" dirty="0"/>
              <a:t>Points of pride:</a:t>
            </a:r>
          </a:p>
        </p:txBody>
      </p:sp>
      <p:sp>
        <p:nvSpPr>
          <p:cNvPr id="3" name="Content Placeholder 2">
            <a:extLst>
              <a:ext uri="{FF2B5EF4-FFF2-40B4-BE49-F238E27FC236}">
                <a16:creationId xmlns:a16="http://schemas.microsoft.com/office/drawing/2014/main" id="{7FD9D9AE-8BE7-4034-AE41-62E4E11BD456}"/>
              </a:ext>
            </a:extLst>
          </p:cNvPr>
          <p:cNvSpPr>
            <a:spLocks noGrp="1"/>
          </p:cNvSpPr>
          <p:nvPr>
            <p:ph idx="1"/>
          </p:nvPr>
        </p:nvSpPr>
        <p:spPr/>
        <p:txBody>
          <a:bodyPr/>
          <a:lstStyle/>
          <a:p>
            <a:r>
              <a:rPr lang="en-US" dirty="0"/>
              <a:t>First time doing this</a:t>
            </a:r>
          </a:p>
          <a:p>
            <a:pPr lvl="1"/>
            <a:r>
              <a:rPr lang="en-US" dirty="0"/>
              <a:t>Previous experience was one thing at a time</a:t>
            </a:r>
          </a:p>
          <a:p>
            <a:r>
              <a:rPr lang="en-US" dirty="0"/>
              <a:t>Learned a lot about the development process</a:t>
            </a:r>
          </a:p>
          <a:p>
            <a:pPr lvl="1"/>
            <a:r>
              <a:rPr lang="en-US" dirty="0"/>
              <a:t>And how I can improve</a:t>
            </a:r>
          </a:p>
          <a:p>
            <a:r>
              <a:rPr lang="en-US" dirty="0"/>
              <a:t>Got better at reading documentation</a:t>
            </a:r>
          </a:p>
          <a:p>
            <a:r>
              <a:rPr lang="en-US" dirty="0"/>
              <a:t>Try</a:t>
            </a:r>
            <a:r>
              <a:rPr lang="en-US"/>
              <a:t>, fail, try again</a:t>
            </a:r>
            <a:endParaRPr lang="en-US" dirty="0"/>
          </a:p>
        </p:txBody>
      </p:sp>
      <p:pic>
        <p:nvPicPr>
          <p:cNvPr id="6" name="Picture 5" descr="A close up of a sign&#10;&#10;Description automatically generated">
            <a:extLst>
              <a:ext uri="{FF2B5EF4-FFF2-40B4-BE49-F238E27FC236}">
                <a16:creationId xmlns:a16="http://schemas.microsoft.com/office/drawing/2014/main" id="{15DF92A6-BD8B-446F-B013-125B12A7E174}"/>
              </a:ext>
            </a:extLst>
          </p:cNvPr>
          <p:cNvPicPr>
            <a:picLocks noChangeAspect="1"/>
          </p:cNvPicPr>
          <p:nvPr/>
        </p:nvPicPr>
        <p:blipFill>
          <a:blip r:embed="rId2"/>
          <a:stretch>
            <a:fillRect/>
          </a:stretch>
        </p:blipFill>
        <p:spPr>
          <a:xfrm>
            <a:off x="7849456" y="225751"/>
            <a:ext cx="4121348" cy="744761"/>
          </a:xfrm>
          <a:prstGeom prst="rect">
            <a:avLst/>
          </a:prstGeom>
        </p:spPr>
      </p:pic>
    </p:spTree>
    <p:extLst>
      <p:ext uri="{BB962C8B-B14F-4D97-AF65-F5344CB8AC3E}">
        <p14:creationId xmlns:p14="http://schemas.microsoft.com/office/powerpoint/2010/main" val="391323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{9F4E34AC-9086-4076-93C3-81C4056CDF58}tf03457510</Template>
  <TotalTime>284</TotalTime>
  <Words>267</Words>
  <Application>Microsoft Office PowerPoint</Application>
  <PresentationFormat>Widescreen</PresentationFormat>
  <Paragraphs>34</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Century Gothic</vt:lpstr>
      <vt:lpstr>Garamond</vt:lpstr>
      <vt:lpstr>Savon</vt:lpstr>
      <vt:lpstr>PowerPoint Presentation</vt:lpstr>
      <vt:lpstr>What and Why</vt:lpstr>
      <vt:lpstr>The Idea</vt:lpstr>
      <vt:lpstr>Execution</vt:lpstr>
      <vt:lpstr>Hurdles:</vt:lpstr>
      <vt:lpstr>Points of pride: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Tom’s &amp; Noble</dc:title>
  <dc:creator>FU_Editors</dc:creator>
  <cp:lastModifiedBy>FU_Editors</cp:lastModifiedBy>
  <cp:revision>38</cp:revision>
  <dcterms:created xsi:type="dcterms:W3CDTF">2020-02-06T22:34:07Z</dcterms:created>
  <dcterms:modified xsi:type="dcterms:W3CDTF">2020-02-07T15:56:53Z</dcterms:modified>
</cp:coreProperties>
</file>