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38" y="87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D9B7-CD71-4CCC-8C7D-AAA619542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72C92-75A7-4F90-868E-D9555781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238A-238B-4A3A-9D01-69B32A9C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54-4688-45CC-8B46-FB6173ED6B64}" type="datetimeFigureOut">
              <a:rPr lang="en-SG" smtClean="0"/>
              <a:t>17/12/2021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FC144-40FF-4143-901C-D4891942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A1CD-C11E-4584-85F8-99343E47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CDDC-3180-44EC-BB1E-DE4DC4578C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492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C88C-56A0-42D0-9876-308EACDE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58283-4FA6-4CE6-A592-1929C1CF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CC50-1E43-45B7-A45C-14D11B05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54-4688-45CC-8B46-FB6173ED6B64}" type="datetimeFigureOut">
              <a:rPr lang="en-SG" smtClean="0"/>
              <a:t>17/12/2021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A5AA-EE98-45C3-AB23-D3793EDB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1C36-EF60-4F2D-BF36-92A62A22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CDDC-3180-44EC-BB1E-DE4DC4578C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122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2652E-0E70-4BE8-9C74-3B181A208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5C824-80BA-4362-8896-B03511B7F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244BA-B2BB-4C83-B8D6-351D965B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54-4688-45CC-8B46-FB6173ED6B64}" type="datetimeFigureOut">
              <a:rPr lang="en-SG" smtClean="0"/>
              <a:t>17/12/2021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3EAF-9161-4723-83D1-C100F330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74B0-EA49-4C38-BB42-20A1C34B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CDDC-3180-44EC-BB1E-DE4DC4578C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F6E7-E6B6-4B1E-B4BB-0CC4B0A3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B1C7-0283-4B88-8231-577BE2B4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AB063-6BF7-411E-A127-03A6E4CE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54-4688-45CC-8B46-FB6173ED6B64}" type="datetimeFigureOut">
              <a:rPr lang="en-SG" smtClean="0"/>
              <a:t>17/12/2021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6238-D4D1-4838-9938-4BB4085E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2990-3C5D-457F-B6B3-9F41E769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CDDC-3180-44EC-BB1E-DE4DC4578C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403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D3B5-E556-4463-A467-BB481183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A304D-BB50-4C2B-AC3A-45560D1F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6ABA-34E2-498D-90B6-31692008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54-4688-45CC-8B46-FB6173ED6B64}" type="datetimeFigureOut">
              <a:rPr lang="en-SG" smtClean="0"/>
              <a:t>17/12/2021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7EDB-0139-4580-A0E6-FF35F376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9B9EF-90C3-42C6-B939-662FD2C8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CDDC-3180-44EC-BB1E-DE4DC4578C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346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3975-CBA1-4BBA-86A9-9B20FE15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2673-3CD2-41D3-8D89-5CF8F44DF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A6524-522B-4A08-9E58-FC22FB4B2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600C4-D266-48F2-BFFD-0E68557C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54-4688-45CC-8B46-FB6173ED6B64}" type="datetimeFigureOut">
              <a:rPr lang="en-SG" smtClean="0"/>
              <a:t>17/12/2021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F730C-5435-42F5-9689-0CA2372F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10191-40EC-4C81-8865-76A42B4F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CDDC-3180-44EC-BB1E-DE4DC4578C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045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7B01-EF90-4E2C-9715-E201F3BF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5092E-D9F5-467B-BF47-1068EA13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8B143-DBBB-4A30-AF52-AD242748F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25B0D-0210-4437-B5EF-727178FE0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1B236-042F-4D74-8371-0784214F6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4EA53-F70F-4496-84FF-511A7F69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54-4688-45CC-8B46-FB6173ED6B64}" type="datetimeFigureOut">
              <a:rPr lang="en-SG" smtClean="0"/>
              <a:t>17/12/2021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957B8-1247-4A86-8311-7BDD98F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2E379-1370-41DD-A5B6-48010D46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CDDC-3180-44EC-BB1E-DE4DC4578C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487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0092-63AA-48AB-9C9E-DCD1EF6D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57D9D-F65B-44BA-8CBD-3C8CC1F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54-4688-45CC-8B46-FB6173ED6B64}" type="datetimeFigureOut">
              <a:rPr lang="en-SG" smtClean="0"/>
              <a:t>17/12/2021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491C5-FBD3-4FD3-9F2F-2C0036C1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F42AA-2EBA-4440-8964-43B0D934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CDDC-3180-44EC-BB1E-DE4DC4578C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066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25CF4-431B-4308-9675-205E44B7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54-4688-45CC-8B46-FB6173ED6B64}" type="datetimeFigureOut">
              <a:rPr lang="en-SG" smtClean="0"/>
              <a:t>17/12/2021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4BEF6-B024-4D09-9503-B776045B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9E3F5-5871-4791-86BE-EE6EB646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CDDC-3180-44EC-BB1E-DE4DC4578C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089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BD80-2F0B-4BCC-A9C0-746DA6B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4C93-5F52-4CC0-8215-706E13FD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C68E6-B41C-4CDC-8DB8-F72F1DB83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E87C3-4072-4815-A847-D388C879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54-4688-45CC-8B46-FB6173ED6B64}" type="datetimeFigureOut">
              <a:rPr lang="en-SG" smtClean="0"/>
              <a:t>17/12/2021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C747F-8C3E-41E8-B89E-F47EB0C8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511F-B8F4-469B-AB08-5D761BDB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CDDC-3180-44EC-BB1E-DE4DC4578C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94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15EF-90D2-4F36-9BD7-903E1005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694CD-FF89-4C46-AA54-5464939A5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B4772-4EE5-4F84-B6A8-BD491CB8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C47AC-4206-47BA-A723-3467C9D5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54-4688-45CC-8B46-FB6173ED6B64}" type="datetimeFigureOut">
              <a:rPr lang="en-SG" smtClean="0"/>
              <a:t>17/12/2021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32768-7907-447F-B1D0-D32BD1F3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34D9-F526-4D6F-A750-0C5D0861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CDDC-3180-44EC-BB1E-DE4DC4578C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113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4976F-9F2B-48B8-8FAD-94891492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8B4A2-BA0A-4E6E-A19A-26DA10E20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100E-567D-4332-87A7-32BD6C732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FE54-4688-45CC-8B46-FB6173ED6B64}" type="datetimeFigureOut">
              <a:rPr lang="en-SG" smtClean="0"/>
              <a:t>17/12/2021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9FA2-C41B-43B6-8648-94F13DE77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24223-3481-4A08-B2C2-648877CFC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2CDDC-3180-44EC-BB1E-DE4DC4578C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051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7D39F2-061C-4C7B-AA79-123D68CF63C7}"/>
              </a:ext>
            </a:extLst>
          </p:cNvPr>
          <p:cNvSpPr/>
          <p:nvPr/>
        </p:nvSpPr>
        <p:spPr>
          <a:xfrm>
            <a:off x="485775" y="371475"/>
            <a:ext cx="231457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HawkerBay</a:t>
            </a:r>
            <a:r>
              <a:rPr lang="en-US" dirty="0"/>
              <a:t> Logo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550FB1-0465-4A31-A2AD-B233001425D9}"/>
              </a:ext>
            </a:extLst>
          </p:cNvPr>
          <p:cNvSpPr/>
          <p:nvPr/>
        </p:nvSpPr>
        <p:spPr>
          <a:xfrm>
            <a:off x="485775" y="2593521"/>
            <a:ext cx="10125076" cy="282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972B70-10AB-4159-8BCC-393B4E4203EE}"/>
              </a:ext>
            </a:extLst>
          </p:cNvPr>
          <p:cNvSpPr/>
          <p:nvPr/>
        </p:nvSpPr>
        <p:spPr>
          <a:xfrm>
            <a:off x="-111126" y="1852385"/>
            <a:ext cx="1705883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681613-F790-4F23-A617-5F06FA66DC45}"/>
              </a:ext>
            </a:extLst>
          </p:cNvPr>
          <p:cNvSpPr/>
          <p:nvPr/>
        </p:nvSpPr>
        <p:spPr>
          <a:xfrm>
            <a:off x="1906360" y="1852383"/>
            <a:ext cx="1705883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Hawker Name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23784-7E6E-4202-A4F4-84C476E958E1}"/>
              </a:ext>
            </a:extLst>
          </p:cNvPr>
          <p:cNvSpPr/>
          <p:nvPr/>
        </p:nvSpPr>
        <p:spPr>
          <a:xfrm>
            <a:off x="3923846" y="1852382"/>
            <a:ext cx="3316968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6641EB-8ED9-434D-8081-7067285DC7E9}"/>
              </a:ext>
            </a:extLst>
          </p:cNvPr>
          <p:cNvSpPr/>
          <p:nvPr/>
        </p:nvSpPr>
        <p:spPr>
          <a:xfrm>
            <a:off x="8106683" y="1856913"/>
            <a:ext cx="3316968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 (File)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99C4C-4E87-481E-9FFD-46FFB7E96353}"/>
              </a:ext>
            </a:extLst>
          </p:cNvPr>
          <p:cNvSpPr/>
          <p:nvPr/>
        </p:nvSpPr>
        <p:spPr>
          <a:xfrm>
            <a:off x="-111126" y="2593517"/>
            <a:ext cx="1705883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212F96-9363-4AAE-9F2E-0E09E2E334EE}"/>
              </a:ext>
            </a:extLst>
          </p:cNvPr>
          <p:cNvSpPr/>
          <p:nvPr/>
        </p:nvSpPr>
        <p:spPr>
          <a:xfrm>
            <a:off x="1761670" y="2593517"/>
            <a:ext cx="1705883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Bryan’s Satay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584F4E-6BB1-42BA-8B7F-988292658C49}"/>
              </a:ext>
            </a:extLst>
          </p:cNvPr>
          <p:cNvSpPr/>
          <p:nvPr/>
        </p:nvSpPr>
        <p:spPr>
          <a:xfrm>
            <a:off x="3317647" y="2593516"/>
            <a:ext cx="409008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Assorted satay meat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0BD872-3061-4737-ACB7-DA0774BE1F72}"/>
              </a:ext>
            </a:extLst>
          </p:cNvPr>
          <p:cNvSpPr/>
          <p:nvPr/>
        </p:nvSpPr>
        <p:spPr>
          <a:xfrm>
            <a:off x="8912225" y="2593515"/>
            <a:ext cx="1705883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Menu.jpeg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2689B2-BF8F-4FEF-A551-5490902AA8A8}"/>
              </a:ext>
            </a:extLst>
          </p:cNvPr>
          <p:cNvSpPr/>
          <p:nvPr/>
        </p:nvSpPr>
        <p:spPr>
          <a:xfrm>
            <a:off x="9391650" y="371475"/>
            <a:ext cx="231457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Hawker</a:t>
            </a:r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7F7D8B-62F3-47FB-A52B-3021B158EA4B}"/>
              </a:ext>
            </a:extLst>
          </p:cNvPr>
          <p:cNvSpPr/>
          <p:nvPr/>
        </p:nvSpPr>
        <p:spPr>
          <a:xfrm>
            <a:off x="10705648" y="2593514"/>
            <a:ext cx="1333954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View/edit/</a:t>
            </a:r>
          </a:p>
          <a:p>
            <a:pPr algn="ctr"/>
            <a:r>
              <a:rPr lang="en-US" dirty="0"/>
              <a:t>delete</a:t>
            </a:r>
            <a:endParaRPr lang="en-SG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F957A9-5266-4BEB-A5DA-3B679560239B}"/>
              </a:ext>
            </a:extLst>
          </p:cNvPr>
          <p:cNvSpPr/>
          <p:nvPr/>
        </p:nvSpPr>
        <p:spPr>
          <a:xfrm>
            <a:off x="6086020" y="1852380"/>
            <a:ext cx="3316968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7947D5-231A-4580-AA1E-E758001BF3E3}"/>
              </a:ext>
            </a:extLst>
          </p:cNvPr>
          <p:cNvSpPr/>
          <p:nvPr/>
        </p:nvSpPr>
        <p:spPr>
          <a:xfrm>
            <a:off x="5479821" y="2593514"/>
            <a:ext cx="409008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123 Singapore road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1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7D39F2-061C-4C7B-AA79-123D68CF63C7}"/>
              </a:ext>
            </a:extLst>
          </p:cNvPr>
          <p:cNvSpPr/>
          <p:nvPr/>
        </p:nvSpPr>
        <p:spPr>
          <a:xfrm>
            <a:off x="485775" y="371475"/>
            <a:ext cx="2314575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Add new project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681613-F790-4F23-A617-5F06FA66DC45}"/>
              </a:ext>
            </a:extLst>
          </p:cNvPr>
          <p:cNvSpPr/>
          <p:nvPr/>
        </p:nvSpPr>
        <p:spPr>
          <a:xfrm>
            <a:off x="790120" y="958389"/>
            <a:ext cx="1705883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Hawker Name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23784-7E6E-4202-A4F4-84C476E958E1}"/>
              </a:ext>
            </a:extLst>
          </p:cNvPr>
          <p:cNvSpPr/>
          <p:nvPr/>
        </p:nvSpPr>
        <p:spPr>
          <a:xfrm>
            <a:off x="790120" y="1916340"/>
            <a:ext cx="2314575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6641EB-8ED9-434D-8081-7067285DC7E9}"/>
              </a:ext>
            </a:extLst>
          </p:cNvPr>
          <p:cNvSpPr/>
          <p:nvPr/>
        </p:nvSpPr>
        <p:spPr>
          <a:xfrm>
            <a:off x="790120" y="3700232"/>
            <a:ext cx="3316968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Menu (File)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2689B2-BF8F-4FEF-A551-5490902AA8A8}"/>
              </a:ext>
            </a:extLst>
          </p:cNvPr>
          <p:cNvSpPr/>
          <p:nvPr/>
        </p:nvSpPr>
        <p:spPr>
          <a:xfrm>
            <a:off x="4938712" y="5121271"/>
            <a:ext cx="231457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E1343-1563-458E-85ED-88457E4C35E9}"/>
              </a:ext>
            </a:extLst>
          </p:cNvPr>
          <p:cNvSpPr/>
          <p:nvPr/>
        </p:nvSpPr>
        <p:spPr>
          <a:xfrm>
            <a:off x="904875" y="1520364"/>
            <a:ext cx="10125076" cy="30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AA596D-7B7B-4C79-942D-B3C7E3015603}"/>
              </a:ext>
            </a:extLst>
          </p:cNvPr>
          <p:cNvSpPr/>
          <p:nvPr/>
        </p:nvSpPr>
        <p:spPr>
          <a:xfrm>
            <a:off x="904875" y="2503935"/>
            <a:ext cx="10125076" cy="30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en-SG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CC5510-E201-4A5B-991A-99A51DC9337E}"/>
              </a:ext>
            </a:extLst>
          </p:cNvPr>
          <p:cNvSpPr/>
          <p:nvPr/>
        </p:nvSpPr>
        <p:spPr>
          <a:xfrm>
            <a:off x="904875" y="4262206"/>
            <a:ext cx="231457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file</a:t>
            </a:r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FF8F77-8B41-4ED7-B2BF-7D6EBF5FC5A1}"/>
              </a:ext>
            </a:extLst>
          </p:cNvPr>
          <p:cNvSpPr/>
          <p:nvPr/>
        </p:nvSpPr>
        <p:spPr>
          <a:xfrm>
            <a:off x="904875" y="3444403"/>
            <a:ext cx="10125076" cy="30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en-SG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09D067-D157-4385-B711-B0EA82DBA371}"/>
              </a:ext>
            </a:extLst>
          </p:cNvPr>
          <p:cNvSpPr/>
          <p:nvPr/>
        </p:nvSpPr>
        <p:spPr>
          <a:xfrm>
            <a:off x="790120" y="2853652"/>
            <a:ext cx="2314575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7D39F2-061C-4C7B-AA79-123D68CF63C7}"/>
              </a:ext>
            </a:extLst>
          </p:cNvPr>
          <p:cNvSpPr/>
          <p:nvPr/>
        </p:nvSpPr>
        <p:spPr>
          <a:xfrm>
            <a:off x="485775" y="371475"/>
            <a:ext cx="2314575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Edit project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681613-F790-4F23-A617-5F06FA66DC45}"/>
              </a:ext>
            </a:extLst>
          </p:cNvPr>
          <p:cNvSpPr/>
          <p:nvPr/>
        </p:nvSpPr>
        <p:spPr>
          <a:xfrm>
            <a:off x="790120" y="958389"/>
            <a:ext cx="1705883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Hawker Name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23784-7E6E-4202-A4F4-84C476E958E1}"/>
              </a:ext>
            </a:extLst>
          </p:cNvPr>
          <p:cNvSpPr/>
          <p:nvPr/>
        </p:nvSpPr>
        <p:spPr>
          <a:xfrm>
            <a:off x="790120" y="1916340"/>
            <a:ext cx="2314575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6641EB-8ED9-434D-8081-7067285DC7E9}"/>
              </a:ext>
            </a:extLst>
          </p:cNvPr>
          <p:cNvSpPr/>
          <p:nvPr/>
        </p:nvSpPr>
        <p:spPr>
          <a:xfrm>
            <a:off x="790120" y="3700232"/>
            <a:ext cx="3316968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Menu (File)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2689B2-BF8F-4FEF-A551-5490902AA8A8}"/>
              </a:ext>
            </a:extLst>
          </p:cNvPr>
          <p:cNvSpPr/>
          <p:nvPr/>
        </p:nvSpPr>
        <p:spPr>
          <a:xfrm>
            <a:off x="4938712" y="5121271"/>
            <a:ext cx="231457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E1343-1563-458E-85ED-88457E4C35E9}"/>
              </a:ext>
            </a:extLst>
          </p:cNvPr>
          <p:cNvSpPr/>
          <p:nvPr/>
        </p:nvSpPr>
        <p:spPr>
          <a:xfrm>
            <a:off x="904875" y="1520364"/>
            <a:ext cx="10125076" cy="30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AA596D-7B7B-4C79-942D-B3C7E3015603}"/>
              </a:ext>
            </a:extLst>
          </p:cNvPr>
          <p:cNvSpPr/>
          <p:nvPr/>
        </p:nvSpPr>
        <p:spPr>
          <a:xfrm>
            <a:off x="904875" y="2503935"/>
            <a:ext cx="10125076" cy="30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en-SG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CC5510-E201-4A5B-991A-99A51DC9337E}"/>
              </a:ext>
            </a:extLst>
          </p:cNvPr>
          <p:cNvSpPr/>
          <p:nvPr/>
        </p:nvSpPr>
        <p:spPr>
          <a:xfrm>
            <a:off x="904875" y="4262206"/>
            <a:ext cx="231457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file</a:t>
            </a:r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FF8F77-8B41-4ED7-B2BF-7D6EBF5FC5A1}"/>
              </a:ext>
            </a:extLst>
          </p:cNvPr>
          <p:cNvSpPr/>
          <p:nvPr/>
        </p:nvSpPr>
        <p:spPr>
          <a:xfrm>
            <a:off x="904875" y="3444403"/>
            <a:ext cx="10125076" cy="30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en-SG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09D067-D157-4385-B711-B0EA82DBA371}"/>
              </a:ext>
            </a:extLst>
          </p:cNvPr>
          <p:cNvSpPr/>
          <p:nvPr/>
        </p:nvSpPr>
        <p:spPr>
          <a:xfrm>
            <a:off x="790120" y="2853652"/>
            <a:ext cx="2314575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7D39F2-061C-4C7B-AA79-123D68CF63C7}"/>
              </a:ext>
            </a:extLst>
          </p:cNvPr>
          <p:cNvSpPr/>
          <p:nvPr/>
        </p:nvSpPr>
        <p:spPr>
          <a:xfrm>
            <a:off x="485775" y="371475"/>
            <a:ext cx="2314575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Edit project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681613-F790-4F23-A617-5F06FA66DC45}"/>
              </a:ext>
            </a:extLst>
          </p:cNvPr>
          <p:cNvSpPr/>
          <p:nvPr/>
        </p:nvSpPr>
        <p:spPr>
          <a:xfrm>
            <a:off x="790120" y="958389"/>
            <a:ext cx="1705883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Hawker Name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23784-7E6E-4202-A4F4-84C476E958E1}"/>
              </a:ext>
            </a:extLst>
          </p:cNvPr>
          <p:cNvSpPr/>
          <p:nvPr/>
        </p:nvSpPr>
        <p:spPr>
          <a:xfrm>
            <a:off x="790120" y="1916340"/>
            <a:ext cx="2314575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Description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6641EB-8ED9-434D-8081-7067285DC7E9}"/>
              </a:ext>
            </a:extLst>
          </p:cNvPr>
          <p:cNvSpPr/>
          <p:nvPr/>
        </p:nvSpPr>
        <p:spPr>
          <a:xfrm>
            <a:off x="790120" y="3763732"/>
            <a:ext cx="3316968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Menu (File)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2689B2-BF8F-4FEF-A551-5490902AA8A8}"/>
              </a:ext>
            </a:extLst>
          </p:cNvPr>
          <p:cNvSpPr/>
          <p:nvPr/>
        </p:nvSpPr>
        <p:spPr>
          <a:xfrm>
            <a:off x="4938712" y="5121271"/>
            <a:ext cx="231457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E1343-1563-458E-85ED-88457E4C35E9}"/>
              </a:ext>
            </a:extLst>
          </p:cNvPr>
          <p:cNvSpPr/>
          <p:nvPr/>
        </p:nvSpPr>
        <p:spPr>
          <a:xfrm>
            <a:off x="904875" y="1520364"/>
            <a:ext cx="10125076" cy="30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Bryan satay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AA596D-7B7B-4C79-942D-B3C7E3015603}"/>
              </a:ext>
            </a:extLst>
          </p:cNvPr>
          <p:cNvSpPr/>
          <p:nvPr/>
        </p:nvSpPr>
        <p:spPr>
          <a:xfrm>
            <a:off x="904875" y="2503935"/>
            <a:ext cx="10125076" cy="30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Good satay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CC5510-E201-4A5B-991A-99A51DC9337E}"/>
              </a:ext>
            </a:extLst>
          </p:cNvPr>
          <p:cNvSpPr/>
          <p:nvPr/>
        </p:nvSpPr>
        <p:spPr>
          <a:xfrm>
            <a:off x="904875" y="4325706"/>
            <a:ext cx="231457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FF8F77-8B41-4ED7-B2BF-7D6EBF5FC5A1}"/>
              </a:ext>
            </a:extLst>
          </p:cNvPr>
          <p:cNvSpPr/>
          <p:nvPr/>
        </p:nvSpPr>
        <p:spPr>
          <a:xfrm>
            <a:off x="904875" y="3444403"/>
            <a:ext cx="10125076" cy="30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122 Singapore road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09D067-D157-4385-B711-B0EA82DBA371}"/>
              </a:ext>
            </a:extLst>
          </p:cNvPr>
          <p:cNvSpPr/>
          <p:nvPr/>
        </p:nvSpPr>
        <p:spPr>
          <a:xfrm>
            <a:off x="790120" y="2853652"/>
            <a:ext cx="2314575" cy="561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Location</a:t>
            </a:r>
            <a:endParaRPr lang="en-SG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8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85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TAN Jun Han</dc:creator>
  <cp:lastModifiedBy>Bryan TAN Jun Han</cp:lastModifiedBy>
  <cp:revision>1</cp:revision>
  <dcterms:created xsi:type="dcterms:W3CDTF">2021-12-17T12:16:54Z</dcterms:created>
  <dcterms:modified xsi:type="dcterms:W3CDTF">2021-12-17T15:25:03Z</dcterms:modified>
</cp:coreProperties>
</file>