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6" r:id="rId3"/>
    <p:sldId id="305" r:id="rId4"/>
    <p:sldId id="313" r:id="rId5"/>
    <p:sldId id="312" r:id="rId6"/>
    <p:sldId id="308" r:id="rId7"/>
    <p:sldId id="309" r:id="rId8"/>
    <p:sldId id="303" r:id="rId9"/>
    <p:sldId id="310" r:id="rId10"/>
    <p:sldId id="299" r:id="rId11"/>
    <p:sldId id="320" r:id="rId12"/>
    <p:sldId id="290" r:id="rId13"/>
    <p:sldId id="293" r:id="rId14"/>
    <p:sldId id="322" r:id="rId15"/>
    <p:sldId id="329" r:id="rId16"/>
    <p:sldId id="307" r:id="rId17"/>
    <p:sldId id="323" r:id="rId18"/>
    <p:sldId id="306" r:id="rId19"/>
    <p:sldId id="327" r:id="rId20"/>
    <p:sldId id="328" r:id="rId21"/>
    <p:sldId id="324" r:id="rId22"/>
    <p:sldId id="330" r:id="rId23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7"/>
  </p:normalViewPr>
  <p:slideViewPr>
    <p:cSldViewPr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Hanly" userId="558c383e-8944-47d9-865f-da93339391b3" providerId="ADAL" clId="{84DE0D54-83D8-3345-8F31-A6F5231523C2}"/>
    <pc:docChg chg="modSld">
      <pc:chgData name="Stephen Hanly" userId="558c383e-8944-47d9-865f-da93339391b3" providerId="ADAL" clId="{84DE0D54-83D8-3345-8F31-A6F5231523C2}" dt="2020-02-09T06:30:44.457" v="0" actId="20577"/>
      <pc:docMkLst>
        <pc:docMk/>
      </pc:docMkLst>
      <pc:sldChg chg="modSp">
        <pc:chgData name="Stephen Hanly" userId="558c383e-8944-47d9-865f-da93339391b3" providerId="ADAL" clId="{84DE0D54-83D8-3345-8F31-A6F5231523C2}" dt="2020-02-09T06:30:44.457" v="0" actId="20577"/>
        <pc:sldMkLst>
          <pc:docMk/>
          <pc:sldMk cId="0" sldId="256"/>
        </pc:sldMkLst>
        <pc:spChg chg="mod">
          <ac:chgData name="Stephen Hanly" userId="558c383e-8944-47d9-865f-da93339391b3" providerId="ADAL" clId="{84DE0D54-83D8-3345-8F31-A6F5231523C2}" dt="2020-02-09T06:30:44.457" v="0" actId="20577"/>
          <ac:spMkLst>
            <pc:docMk/>
            <pc:sldMk cId="0" sldId="256"/>
            <ac:spMk id="15361" creationId="{FA31F226-56EA-834D-8245-0ECADE49B340}"/>
          </ac:spMkLst>
        </pc:spChg>
      </pc:sldChg>
    </pc:docChg>
  </pc:docChgLst>
  <pc:docChgLst>
    <pc:chgData name="Stephen Hanly" userId="558c383e-8944-47d9-865f-da93339391b3" providerId="ADAL" clId="{00AEFC30-A49A-E448-A013-1643F1EF393E}"/>
  </pc:docChgLst>
  <pc:docChgLst>
    <pc:chgData name="Stephen Hanly" userId="558c383e-8944-47d9-865f-da93339391b3" providerId="ADAL" clId="{14C2F0B1-16BA-EF47-921E-A757D715DDE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93E44-2194-9540-B213-5A7E016D24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9DDD3-F0D9-6840-A70D-A56352B2AF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D87B691-006B-E84C-A184-8BD63525DAC1}" type="datetimeFigureOut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9B4DE-5F96-1149-B4DF-ED4E372F89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94D58-9C13-6C40-82C1-1ACBB4E517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EA3391B-4E1B-BA4C-A3EF-1B35CA0A8BD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6A30E2-7852-EC4D-8780-52D4B82D1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A4DC5-8F2D-034D-BF89-AC5FC72BC4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99B2FA-CAEB-E147-8F2A-73FA4DB99F18}" type="datetimeFigureOut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255EE1-4946-5944-A77A-1B0EA6F63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9BB9E64-DA71-2B4F-86CD-BD9C8E293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504" tIns="45752" rIns="91504" bIns="4575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65C0-00B6-5046-B047-43AD9FF1F7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D214-D030-E245-8754-E2891565B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F28A61C-9CCF-1E4C-BD23-80032A5D02D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EB96-3C8E-4B42-9BF9-C1E99E5F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7BCF2-2A68-3C4D-9C2A-958C5D0BE60A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0128-11C3-0D4E-9DFD-67572038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1FC45-395B-D347-8AC5-38593321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4291C-AC2C-CB42-9826-54919455233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114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200A-058F-1A41-A97E-204C5DEE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EC595-858A-4B4E-AACA-D99279C36320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F733-2933-8848-B8BD-CA26B835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47C6-B47A-0843-88B6-3B74899D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06239-FB05-6D4A-A6E3-32A98D691B8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6207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614B-E638-4F4C-A937-9B92282D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6A40-167D-8D4B-94F9-BC3F0F0256CD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225D-97D9-9C49-B136-E464833C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8051-A485-8146-B75C-C91A791C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643B-B453-BE44-B476-3B4E3C71ADB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3751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5359-84BA-5443-934A-0D7775A4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96254-F1D6-E24B-8ECB-34C0D1F7668C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D72A-D2A2-8147-BCC9-28F4E48F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1A56-975E-F34A-929D-FF3AF92D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75267-8DEE-FA47-A17F-4EFFFFB538C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5977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5690-29F6-704C-A8FB-3EF8B6C8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FB8AE-D8D9-6F49-8559-2C307ABA9ABB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DB30-3D1B-8743-8070-5E7A8049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5322-1941-5448-B224-32C46B50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FFE5-466E-564F-BC51-2F19BB5ECDF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524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BDD8DB-7DDB-7547-890D-C105FCF3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6160F-F90C-F646-B638-C5E2DABCF33E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DBE6F1-5938-0B46-9410-CBDA66EB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88E068-73CB-0A49-9586-7CA4A8DE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DC68A-D52D-7143-8A09-47C7344992E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220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60FEA2-4175-9841-A013-11249577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78DC4-2985-944E-A6EF-35B5C0B3BB82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4BC7D4-82A1-5F43-B599-670A49D4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E16D5CB-393C-D943-852D-0E2D6D37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E151-A040-7945-8377-819CD83798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3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602EA31-F138-154A-BFEE-0CB0490F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BA3DA-D2FF-D643-BFD2-42BE7A38DA34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B742773-0F4F-A14C-B468-C3AB8DBD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3F02A7-D010-2A4B-BC8B-8BD84B7B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85689-D97C-E54C-BE66-E476CAAFF49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091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16E51E9-0347-0C41-99A3-F074F20F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CE42B-7D50-8543-9274-9B81FE987CD9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972403-179A-EA4A-84DD-F4EDBEA0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7193F6-AD73-C14E-9EBE-ABC8DF1A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730CE-53C9-F74B-AB46-498EC15187A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729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A363D4-3E71-034C-B761-8F73AF11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A0226-E535-2D4B-9762-F31D970DE4E3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143F44-2AAD-2342-ADEA-B0098CFC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88E063-6CBE-2043-A2BD-EDC09C8F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72E9F-BF8E-C240-B4D5-7499A720738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626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3A3BD4-BA63-AA4E-ADDD-AB601946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4D652-AC04-9F4D-8F3C-61773D48EE38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D3F772-8DF8-9D4F-8D20-C088840F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E8A6D9-E8D6-D845-B8DF-E98369F1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9F55-CDA7-5940-A72D-6124A6F3C7A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57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48588A5-C94C-3A40-9A82-BBA1353CA0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AEFAEA5-3393-0F40-9982-AE31477093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47F1-221E-AC44-9E39-7B00E810E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2ECBB6-3982-EC4F-B4FA-FB5BED90F7B8}" type="datetime1">
              <a:rPr lang="en-US"/>
              <a:pPr>
                <a:defRPr/>
              </a:pPr>
              <a:t>2/9/20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F5A3-4755-F046-8E3D-E0C898F9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A092-BF95-4C43-A42B-D47BEA37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D168C6-5B9F-E443-899F-F44E7550026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FA31F226-56EA-834D-8245-0ECADE4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ELEC2040</a:t>
            </a:r>
            <a:br>
              <a:rPr lang="en-AU" altLang="en-US"/>
            </a:br>
            <a:r>
              <a:rPr lang="en-AU" altLang="en-US"/>
              <a:t>Signals are Everywhere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87308-3239-6742-86E7-15D5F2D1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3D9C13F6-DD0D-D948-A71C-B50377B6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5B11F-6407-574D-8D75-CB66DF53F00E}" type="slidenum">
              <a:rPr lang="en-AU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AU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9C4E-E1B6-364B-8698-107FA177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B3F3257-6F5E-D24F-96E6-24A6BD74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Radar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78022-1955-0F46-BF00-E70D98C2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52B34B44-3BD7-1744-8647-B3576171C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A57412-0227-384B-AF47-4D2A73268FBD}" type="slidenum">
              <a:rPr lang="en-AU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AU" altLang="en-US" sz="1200">
              <a:solidFill>
                <a:srgbClr val="898989"/>
              </a:solidFill>
            </a:endParaRPr>
          </a:p>
        </p:txBody>
      </p:sp>
      <p:pic>
        <p:nvPicPr>
          <p:cNvPr id="27652" name="Picture 7">
            <a:extLst>
              <a:ext uri="{FF2B5EF4-FFF2-40B4-BE49-F238E27FC236}">
                <a16:creationId xmlns:a16="http://schemas.microsoft.com/office/drawing/2014/main" id="{FF7B5CE8-14EF-6540-8A44-B5D4E0F18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168525"/>
            <a:ext cx="5807075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27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B5EFF-C84A-B345-AD74-9AAFED96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9176AA-36AC-C741-8584-DCDB1D51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45C9C-160E-034C-B966-1D4186A9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38690"/>
            <a:ext cx="6878658" cy="49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8BC0ED93-D4EC-C748-A873-EEA98190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Radio System</a:t>
            </a:r>
          </a:p>
        </p:txBody>
      </p:sp>
      <p:pic>
        <p:nvPicPr>
          <p:cNvPr id="17410" name="Content Placeholder 6">
            <a:extLst>
              <a:ext uri="{FF2B5EF4-FFF2-40B4-BE49-F238E27FC236}">
                <a16:creationId xmlns:a16="http://schemas.microsoft.com/office/drawing/2014/main" id="{108017F1-9A7C-2846-8731-4652B50454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6665" y="2753925"/>
            <a:ext cx="5997575" cy="25685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D9C96-4BD5-AA44-B7CE-23D466D4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0697C796-F7F2-5346-895F-3E740B300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42E6C-9033-3441-8BE0-1791B3543198}" type="slidenum">
              <a:rPr lang="en-AU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AU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F690C98-5052-B941-B3E3-D08A1B65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Analog versus digital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B744-A7B6-304A-BF83-60A7CE08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ELEC240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141FFFFF-F614-B147-A2FA-58C67B61C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EA089A-DF25-614E-9BE3-F955877D43CF}" type="slidenum">
              <a:rPr lang="en-AU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AU" altLang="en-US" sz="1200">
              <a:solidFill>
                <a:srgbClr val="898989"/>
              </a:solidFill>
            </a:endParaRPr>
          </a:p>
        </p:txBody>
      </p:sp>
      <p:pic>
        <p:nvPicPr>
          <p:cNvPr id="19460" name="Picture 6">
            <a:extLst>
              <a:ext uri="{FF2B5EF4-FFF2-40B4-BE49-F238E27FC236}">
                <a16:creationId xmlns:a16="http://schemas.microsoft.com/office/drawing/2014/main" id="{E6A03BC0-BBD7-DB4A-8541-E3543C4B9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820439"/>
            <a:ext cx="466407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4AD8F87-2F0E-9D47-B9C7-1C5807EAD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00" y="4088394"/>
            <a:ext cx="3913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2348-7A3E-654B-8DF5-6442B0D8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3A304D-5145-EE49-961D-5EE46D1C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743BE-7ED8-0040-9C64-BACE7C4A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1" y="2753925"/>
            <a:ext cx="7963177" cy="17253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98BED72-A7F4-E544-A575-1422D39B134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/>
              <a:t>Analog to 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370862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B65FF-15B2-0E45-97E5-E3596555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2B7A2-96F9-8742-A546-C9B9637F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43B0D-ECCC-FC48-B1DD-EE0EACA4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87" y="3234612"/>
            <a:ext cx="3972900" cy="2667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96EEF-103C-4945-A277-E4D75300A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87" y="953725"/>
            <a:ext cx="3953908" cy="2014730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E1C38EC4-556F-8547-B26C-B54A74D2E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10" y="328196"/>
            <a:ext cx="2925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413829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C1071E-CDB3-3A42-B04B-616C29D0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FC60C-5BB8-9F45-A029-382CA4C1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0F411-CFE6-D647-9A94-A1129BFB9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0" y="1403775"/>
            <a:ext cx="5892352" cy="4151430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87CB1651-3DD5-1146-BA38-CA2BD573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479" y="551790"/>
            <a:ext cx="2925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Pixelated images</a:t>
            </a:r>
          </a:p>
        </p:txBody>
      </p:sp>
    </p:spTree>
    <p:extLst>
      <p:ext uri="{BB962C8B-B14F-4D97-AF65-F5344CB8AC3E}">
        <p14:creationId xmlns:p14="http://schemas.microsoft.com/office/powerpoint/2010/main" val="76146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8BC0ED93-D4EC-C748-A873-EEA98190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Radio System</a:t>
            </a:r>
          </a:p>
        </p:txBody>
      </p:sp>
      <p:pic>
        <p:nvPicPr>
          <p:cNvPr id="17410" name="Content Placeholder 6">
            <a:extLst>
              <a:ext uri="{FF2B5EF4-FFF2-40B4-BE49-F238E27FC236}">
                <a16:creationId xmlns:a16="http://schemas.microsoft.com/office/drawing/2014/main" id="{108017F1-9A7C-2846-8731-4652B50454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6665" y="2753925"/>
            <a:ext cx="5997575" cy="25685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D9C96-4BD5-AA44-B7CE-23D466D4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0697C796-F7F2-5346-895F-3E740B300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42E6C-9033-3441-8BE0-1791B3543198}" type="slidenum">
              <a:rPr lang="en-AU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AU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3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CD1AB3-D69E-2D44-8143-697AA24F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29D9-A752-6D48-9689-3B01ECAA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18</a:t>
            </a:fld>
            <a:endParaRPr lang="en-AU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691E2-A387-6F4F-948E-4500DF213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3765"/>
            <a:ext cx="7275520" cy="40892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BFC0E8-5F81-DD46-A796-D2F06885248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/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3870489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5B6A29-32D2-5944-ADF6-9222D4A2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FCDCB-F44B-C64E-AEEC-DFCE132D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8DF76-B38E-6E4E-B45D-4220DA8F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15" y="1417816"/>
            <a:ext cx="5665119" cy="4441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251125-B4AA-2046-B501-8A1C2B437478}"/>
              </a:ext>
            </a:extLst>
          </p:cNvPr>
          <p:cNvSpPr/>
          <p:nvPr/>
        </p:nvSpPr>
        <p:spPr>
          <a:xfrm>
            <a:off x="3376121" y="548680"/>
            <a:ext cx="2926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Time varying fading</a:t>
            </a:r>
          </a:p>
        </p:txBody>
      </p:sp>
    </p:spTree>
    <p:extLst>
      <p:ext uri="{BB962C8B-B14F-4D97-AF65-F5344CB8AC3E}">
        <p14:creationId xmlns:p14="http://schemas.microsoft.com/office/powerpoint/2010/main" val="297289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3E3D367D-27ED-714D-8F3A-CB569C00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Stock market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68570-F2A4-204B-BF6B-548116CA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05B2DC7E-5954-8740-831D-488ACB137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579A80-3682-294C-A661-30349F68A7A2}" type="slidenum">
              <a:rPr lang="en-AU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AU" altLang="en-US" sz="1200">
              <a:solidFill>
                <a:srgbClr val="898989"/>
              </a:solidFill>
            </a:endParaRPr>
          </a:p>
        </p:txBody>
      </p:sp>
      <p:pic>
        <p:nvPicPr>
          <p:cNvPr id="23556" name="Picture 10">
            <a:extLst>
              <a:ext uri="{FF2B5EF4-FFF2-40B4-BE49-F238E27FC236}">
                <a16:creationId xmlns:a16="http://schemas.microsoft.com/office/drawing/2014/main" id="{10E0C074-0992-E44F-BC56-5673D433B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808163"/>
            <a:ext cx="6256337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4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FEA5CC-F3D9-F545-878F-A37E2A2B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AEA3B-7102-B24F-A145-3F67A707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0C484-F6BD-9C44-8580-1A61FFF51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1491483"/>
            <a:ext cx="5838888" cy="44104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482B0C-DC39-1C40-AED7-1660A48A085D}"/>
              </a:ext>
            </a:extLst>
          </p:cNvPr>
          <p:cNvSpPr/>
          <p:nvPr/>
        </p:nvSpPr>
        <p:spPr>
          <a:xfrm>
            <a:off x="2186735" y="554611"/>
            <a:ext cx="401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Frequency Selective fading</a:t>
            </a:r>
          </a:p>
        </p:txBody>
      </p:sp>
    </p:spTree>
    <p:extLst>
      <p:ext uri="{BB962C8B-B14F-4D97-AF65-F5344CB8AC3E}">
        <p14:creationId xmlns:p14="http://schemas.microsoft.com/office/powerpoint/2010/main" val="55805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DE7FB1-056F-7D41-B6E3-5295299E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C0035-FF25-D645-B76C-1142B87C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32926-81B4-CC45-A91B-7C83688E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9" y="1358770"/>
            <a:ext cx="7403609" cy="4393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275236-CA38-BC49-A15E-CE5F4441C0B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/>
              <a:t>Flight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5483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A5ECE6-B7A8-054A-8773-5E61463F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7FDAE-8714-C343-B2D8-240FB3B6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EFF9B-08A9-F54B-9FA0-08CADB6A9FED}"/>
              </a:ext>
            </a:extLst>
          </p:cNvPr>
          <p:cNvSpPr txBox="1"/>
          <p:nvPr/>
        </p:nvSpPr>
        <p:spPr>
          <a:xfrm flipH="1">
            <a:off x="2074980" y="1646331"/>
            <a:ext cx="14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signal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619477-A73E-1F4F-AEA8-E393791993A6}"/>
              </a:ext>
            </a:extLst>
          </p:cNvPr>
          <p:cNvCxnSpPr/>
          <p:nvPr/>
        </p:nvCxnSpPr>
        <p:spPr>
          <a:xfrm>
            <a:off x="3517894" y="1127400"/>
            <a:ext cx="585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D2F43A-2469-6848-926D-0E7DE05F8B53}"/>
              </a:ext>
            </a:extLst>
          </p:cNvPr>
          <p:cNvSpPr/>
          <p:nvPr/>
        </p:nvSpPr>
        <p:spPr>
          <a:xfrm>
            <a:off x="4132576" y="692271"/>
            <a:ext cx="1255397" cy="893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AB4425-7CDD-674D-AB1D-EB3B8E6BEF07}"/>
              </a:ext>
            </a:extLst>
          </p:cNvPr>
          <p:cNvCxnSpPr>
            <a:stCxn id="6" idx="3"/>
          </p:cNvCxnSpPr>
          <p:nvPr/>
        </p:nvCxnSpPr>
        <p:spPr>
          <a:xfrm>
            <a:off x="5387973" y="1139168"/>
            <a:ext cx="695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78D55F-7313-9A48-9522-205D0ECA5AEC}"/>
              </a:ext>
            </a:extLst>
          </p:cNvPr>
          <p:cNvSpPr txBox="1"/>
          <p:nvPr/>
        </p:nvSpPr>
        <p:spPr>
          <a:xfrm flipH="1">
            <a:off x="6102170" y="1646331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AB36A-B39E-5041-86C2-E59A1A0FC967}"/>
              </a:ext>
            </a:extLst>
          </p:cNvPr>
          <p:cNvSpPr txBox="1"/>
          <p:nvPr/>
        </p:nvSpPr>
        <p:spPr>
          <a:xfrm flipH="1">
            <a:off x="4088951" y="1646331"/>
            <a:ext cx="19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BBC15-F4B8-1D4C-A27F-EE54827E5125}"/>
              </a:ext>
            </a:extLst>
          </p:cNvPr>
          <p:cNvCxnSpPr/>
          <p:nvPr/>
        </p:nvCxnSpPr>
        <p:spPr>
          <a:xfrm flipV="1">
            <a:off x="4417994" y="812365"/>
            <a:ext cx="0" cy="50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013980-C8F4-074D-969D-AA61DDBD22EF}"/>
              </a:ext>
            </a:extLst>
          </p:cNvPr>
          <p:cNvCxnSpPr/>
          <p:nvPr/>
        </p:nvCxnSpPr>
        <p:spPr>
          <a:xfrm>
            <a:off x="4417994" y="1316712"/>
            <a:ext cx="765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129F4E34-31F5-174F-84E4-F47EE1CCAC28}"/>
              </a:ext>
            </a:extLst>
          </p:cNvPr>
          <p:cNvSpPr/>
          <p:nvPr/>
        </p:nvSpPr>
        <p:spPr>
          <a:xfrm>
            <a:off x="4543884" y="873110"/>
            <a:ext cx="509286" cy="440128"/>
          </a:xfrm>
          <a:custGeom>
            <a:avLst/>
            <a:gdLst>
              <a:gd name="connsiteX0" fmla="*/ 0 w 509286"/>
              <a:gd name="connsiteY0" fmla="*/ 440128 h 440128"/>
              <a:gd name="connsiteX1" fmla="*/ 69448 w 509286"/>
              <a:gd name="connsiteY1" fmla="*/ 116037 h 440128"/>
              <a:gd name="connsiteX2" fmla="*/ 162046 w 509286"/>
              <a:gd name="connsiteY2" fmla="*/ 290 h 440128"/>
              <a:gd name="connsiteX3" fmla="*/ 185195 w 509286"/>
              <a:gd name="connsiteY3" fmla="*/ 92887 h 440128"/>
              <a:gd name="connsiteX4" fmla="*/ 243068 w 509286"/>
              <a:gd name="connsiteY4" fmla="*/ 370680 h 440128"/>
              <a:gd name="connsiteX5" fmla="*/ 405114 w 509286"/>
              <a:gd name="connsiteY5" fmla="*/ 405404 h 440128"/>
              <a:gd name="connsiteX6" fmla="*/ 509286 w 509286"/>
              <a:gd name="connsiteY6" fmla="*/ 440128 h 440128"/>
              <a:gd name="connsiteX7" fmla="*/ 509286 w 509286"/>
              <a:gd name="connsiteY7" fmla="*/ 440128 h 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9286" h="440128">
                <a:moveTo>
                  <a:pt x="0" y="440128"/>
                </a:moveTo>
                <a:cubicBezTo>
                  <a:pt x="21220" y="314735"/>
                  <a:pt x="42440" y="189343"/>
                  <a:pt x="69448" y="116037"/>
                </a:cubicBezTo>
                <a:cubicBezTo>
                  <a:pt x="96456" y="42731"/>
                  <a:pt x="142755" y="4148"/>
                  <a:pt x="162046" y="290"/>
                </a:cubicBezTo>
                <a:cubicBezTo>
                  <a:pt x="181337" y="-3568"/>
                  <a:pt x="171691" y="31155"/>
                  <a:pt x="185195" y="92887"/>
                </a:cubicBezTo>
                <a:cubicBezTo>
                  <a:pt x="198699" y="154619"/>
                  <a:pt x="206415" y="318594"/>
                  <a:pt x="243068" y="370680"/>
                </a:cubicBezTo>
                <a:cubicBezTo>
                  <a:pt x="279721" y="422766"/>
                  <a:pt x="360744" y="393829"/>
                  <a:pt x="405114" y="405404"/>
                </a:cubicBezTo>
                <a:cubicBezTo>
                  <a:pt x="449484" y="416979"/>
                  <a:pt x="509286" y="440128"/>
                  <a:pt x="509286" y="440128"/>
                </a:cubicBezTo>
                <a:lnTo>
                  <a:pt x="509286" y="4401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6678F1-828B-964F-9959-DCCBC8086C6B}"/>
              </a:ext>
            </a:extLst>
          </p:cNvPr>
          <p:cNvCxnSpPr/>
          <p:nvPr/>
        </p:nvCxnSpPr>
        <p:spPr>
          <a:xfrm flipV="1">
            <a:off x="2485042" y="728080"/>
            <a:ext cx="0" cy="50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6744B5-DD8B-CA47-8254-12E07C95ECE2}"/>
              </a:ext>
            </a:extLst>
          </p:cNvPr>
          <p:cNvCxnSpPr/>
          <p:nvPr/>
        </p:nvCxnSpPr>
        <p:spPr>
          <a:xfrm>
            <a:off x="2485042" y="1232427"/>
            <a:ext cx="765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5F72B86E-8708-0A42-B21F-252A549ACDF6}"/>
              </a:ext>
            </a:extLst>
          </p:cNvPr>
          <p:cNvSpPr/>
          <p:nvPr/>
        </p:nvSpPr>
        <p:spPr>
          <a:xfrm>
            <a:off x="2587762" y="772635"/>
            <a:ext cx="717631" cy="833327"/>
          </a:xfrm>
          <a:custGeom>
            <a:avLst/>
            <a:gdLst>
              <a:gd name="connsiteX0" fmla="*/ 0 w 717631"/>
              <a:gd name="connsiteY0" fmla="*/ 413281 h 833327"/>
              <a:gd name="connsiteX1" fmla="*/ 69449 w 717631"/>
              <a:gd name="connsiteY1" fmla="*/ 66041 h 833327"/>
              <a:gd name="connsiteX2" fmla="*/ 162046 w 717631"/>
              <a:gd name="connsiteY2" fmla="*/ 19742 h 833327"/>
              <a:gd name="connsiteX3" fmla="*/ 208345 w 717631"/>
              <a:gd name="connsiteY3" fmla="*/ 297534 h 833327"/>
              <a:gd name="connsiteX4" fmla="*/ 231494 w 717631"/>
              <a:gd name="connsiteY4" fmla="*/ 737372 h 833327"/>
              <a:gd name="connsiteX5" fmla="*/ 370390 w 717631"/>
              <a:gd name="connsiteY5" fmla="*/ 829970 h 833327"/>
              <a:gd name="connsiteX6" fmla="*/ 405114 w 717631"/>
              <a:gd name="connsiteY6" fmla="*/ 667924 h 833327"/>
              <a:gd name="connsiteX7" fmla="*/ 497712 w 717631"/>
              <a:gd name="connsiteY7" fmla="*/ 309109 h 833327"/>
              <a:gd name="connsiteX8" fmla="*/ 625033 w 717631"/>
              <a:gd name="connsiteY8" fmla="*/ 239661 h 833327"/>
              <a:gd name="connsiteX9" fmla="*/ 694481 w 717631"/>
              <a:gd name="connsiteY9" fmla="*/ 436431 h 833327"/>
              <a:gd name="connsiteX10" fmla="*/ 717631 w 717631"/>
              <a:gd name="connsiteY10" fmla="*/ 633200 h 83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631" h="833327">
                <a:moveTo>
                  <a:pt x="0" y="413281"/>
                </a:moveTo>
                <a:cubicBezTo>
                  <a:pt x="21220" y="272456"/>
                  <a:pt x="42441" y="131631"/>
                  <a:pt x="69449" y="66041"/>
                </a:cubicBezTo>
                <a:cubicBezTo>
                  <a:pt x="96457" y="451"/>
                  <a:pt x="138897" y="-18840"/>
                  <a:pt x="162046" y="19742"/>
                </a:cubicBezTo>
                <a:cubicBezTo>
                  <a:pt x="185195" y="58324"/>
                  <a:pt x="196770" y="177929"/>
                  <a:pt x="208345" y="297534"/>
                </a:cubicBezTo>
                <a:cubicBezTo>
                  <a:pt x="219920" y="417139"/>
                  <a:pt x="204487" y="648633"/>
                  <a:pt x="231494" y="737372"/>
                </a:cubicBezTo>
                <a:cubicBezTo>
                  <a:pt x="258501" y="826111"/>
                  <a:pt x="341453" y="841545"/>
                  <a:pt x="370390" y="829970"/>
                </a:cubicBezTo>
                <a:cubicBezTo>
                  <a:pt x="399327" y="818395"/>
                  <a:pt x="383894" y="754734"/>
                  <a:pt x="405114" y="667924"/>
                </a:cubicBezTo>
                <a:cubicBezTo>
                  <a:pt x="426334" y="581114"/>
                  <a:pt x="461059" y="380486"/>
                  <a:pt x="497712" y="309109"/>
                </a:cubicBezTo>
                <a:cubicBezTo>
                  <a:pt x="534365" y="237732"/>
                  <a:pt x="592238" y="218441"/>
                  <a:pt x="625033" y="239661"/>
                </a:cubicBezTo>
                <a:cubicBezTo>
                  <a:pt x="657828" y="260881"/>
                  <a:pt x="679048" y="370841"/>
                  <a:pt x="694481" y="436431"/>
                </a:cubicBezTo>
                <a:cubicBezTo>
                  <a:pt x="709914" y="502021"/>
                  <a:pt x="713772" y="567610"/>
                  <a:pt x="717631" y="63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C2DAA-D7A7-2746-ADAF-883A116786AF}"/>
              </a:ext>
            </a:extLst>
          </p:cNvPr>
          <p:cNvCxnSpPr/>
          <p:nvPr/>
        </p:nvCxnSpPr>
        <p:spPr>
          <a:xfrm flipV="1">
            <a:off x="6433938" y="663733"/>
            <a:ext cx="0" cy="50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6C9ED5-699F-5E4D-AEA3-07C5C9E6774F}"/>
              </a:ext>
            </a:extLst>
          </p:cNvPr>
          <p:cNvCxnSpPr/>
          <p:nvPr/>
        </p:nvCxnSpPr>
        <p:spPr>
          <a:xfrm>
            <a:off x="6433938" y="1168080"/>
            <a:ext cx="765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D21E3064-8C8F-E04A-8114-6B8D75B22954}"/>
              </a:ext>
            </a:extLst>
          </p:cNvPr>
          <p:cNvSpPr/>
          <p:nvPr/>
        </p:nvSpPr>
        <p:spPr>
          <a:xfrm>
            <a:off x="6569454" y="779880"/>
            <a:ext cx="833377" cy="618846"/>
          </a:xfrm>
          <a:custGeom>
            <a:avLst/>
            <a:gdLst>
              <a:gd name="connsiteX0" fmla="*/ 0 w 833377"/>
              <a:gd name="connsiteY0" fmla="*/ 348163 h 618846"/>
              <a:gd name="connsiteX1" fmla="*/ 81022 w 833377"/>
              <a:gd name="connsiteY1" fmla="*/ 58796 h 618846"/>
              <a:gd name="connsiteX2" fmla="*/ 254643 w 833377"/>
              <a:gd name="connsiteY2" fmla="*/ 12497 h 618846"/>
              <a:gd name="connsiteX3" fmla="*/ 324091 w 833377"/>
              <a:gd name="connsiteY3" fmla="*/ 220841 h 618846"/>
              <a:gd name="connsiteX4" fmla="*/ 393539 w 833377"/>
              <a:gd name="connsiteY4" fmla="*/ 498634 h 618846"/>
              <a:gd name="connsiteX5" fmla="*/ 462987 w 833377"/>
              <a:gd name="connsiteY5" fmla="*/ 602806 h 618846"/>
              <a:gd name="connsiteX6" fmla="*/ 590308 w 833377"/>
              <a:gd name="connsiteY6" fmla="*/ 174543 h 618846"/>
              <a:gd name="connsiteX7" fmla="*/ 729205 w 833377"/>
              <a:gd name="connsiteY7" fmla="*/ 162968 h 618846"/>
              <a:gd name="connsiteX8" fmla="*/ 833377 w 833377"/>
              <a:gd name="connsiteY8" fmla="*/ 382887 h 6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377" h="618846">
                <a:moveTo>
                  <a:pt x="0" y="348163"/>
                </a:moveTo>
                <a:cubicBezTo>
                  <a:pt x="19291" y="231451"/>
                  <a:pt x="38582" y="114740"/>
                  <a:pt x="81022" y="58796"/>
                </a:cubicBezTo>
                <a:cubicBezTo>
                  <a:pt x="123462" y="2852"/>
                  <a:pt x="214132" y="-14511"/>
                  <a:pt x="254643" y="12497"/>
                </a:cubicBezTo>
                <a:cubicBezTo>
                  <a:pt x="295155" y="39504"/>
                  <a:pt x="300942" y="139818"/>
                  <a:pt x="324091" y="220841"/>
                </a:cubicBezTo>
                <a:cubicBezTo>
                  <a:pt x="347240" y="301864"/>
                  <a:pt x="370390" y="434973"/>
                  <a:pt x="393539" y="498634"/>
                </a:cubicBezTo>
                <a:cubicBezTo>
                  <a:pt x="416688" y="562295"/>
                  <a:pt x="430192" y="656821"/>
                  <a:pt x="462987" y="602806"/>
                </a:cubicBezTo>
                <a:cubicBezTo>
                  <a:pt x="495782" y="548791"/>
                  <a:pt x="545938" y="247849"/>
                  <a:pt x="590308" y="174543"/>
                </a:cubicBezTo>
                <a:cubicBezTo>
                  <a:pt x="634678" y="101237"/>
                  <a:pt x="688693" y="128244"/>
                  <a:pt x="729205" y="162968"/>
                </a:cubicBezTo>
                <a:cubicBezTo>
                  <a:pt x="769717" y="197692"/>
                  <a:pt x="801547" y="290289"/>
                  <a:pt x="833377" y="38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EADF8E-A217-2143-9DB3-777D42261062}"/>
              </a:ext>
            </a:extLst>
          </p:cNvPr>
          <p:cNvSpPr txBox="1"/>
          <p:nvPr/>
        </p:nvSpPr>
        <p:spPr>
          <a:xfrm>
            <a:off x="284074" y="97611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2E4323-04BA-434F-8D10-AF3F8007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32" y="1971450"/>
            <a:ext cx="3075159" cy="21156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D984638-D512-2644-B97E-AA7DE115DB30}"/>
              </a:ext>
            </a:extLst>
          </p:cNvPr>
          <p:cNvSpPr txBox="1"/>
          <p:nvPr/>
        </p:nvSpPr>
        <p:spPr>
          <a:xfrm>
            <a:off x="314087" y="276329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 Series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F92C80-906F-B445-8356-9E1F24F1B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58" y="4781608"/>
            <a:ext cx="6223000" cy="1689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9933C1-57A2-9A4D-8658-623917F8CA4C}"/>
              </a:ext>
            </a:extLst>
          </p:cNvPr>
          <p:cNvSpPr txBox="1"/>
          <p:nvPr/>
        </p:nvSpPr>
        <p:spPr>
          <a:xfrm>
            <a:off x="296786" y="4254839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 Transform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9C6234-E10F-324C-8441-3392481E97E6}"/>
              </a:ext>
            </a:extLst>
          </p:cNvPr>
          <p:cNvCxnSpPr/>
          <p:nvPr/>
        </p:nvCxnSpPr>
        <p:spPr>
          <a:xfrm>
            <a:off x="604867" y="2091447"/>
            <a:ext cx="7612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2B7009-18B3-9646-BA97-771293F41B52}"/>
              </a:ext>
            </a:extLst>
          </p:cNvPr>
          <p:cNvCxnSpPr/>
          <p:nvPr/>
        </p:nvCxnSpPr>
        <p:spPr>
          <a:xfrm>
            <a:off x="765731" y="4087121"/>
            <a:ext cx="7612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FBE37219-E714-2749-A0DC-01D5857E30F4}"/>
              </a:ext>
            </a:extLst>
          </p:cNvPr>
          <p:cNvSpPr txBox="1">
            <a:spLocks/>
          </p:cNvSpPr>
          <p:nvPr/>
        </p:nvSpPr>
        <p:spPr>
          <a:xfrm>
            <a:off x="457200" y="-5196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800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13242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FC8C82-0B4E-EF4D-975C-E8D71C70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45BC5-E109-E545-A5E6-000D01C3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03252-8DEC-7743-8487-D0537D23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8" y="881438"/>
            <a:ext cx="8546162" cy="5355595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E4099798-0A49-5B4F-AE92-09B7131E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6" y="358812"/>
            <a:ext cx="348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Electrocardiogram Signal (ECG)</a:t>
            </a:r>
          </a:p>
        </p:txBody>
      </p:sp>
    </p:spTree>
    <p:extLst>
      <p:ext uri="{BB962C8B-B14F-4D97-AF65-F5344CB8AC3E}">
        <p14:creationId xmlns:p14="http://schemas.microsoft.com/office/powerpoint/2010/main" val="61757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25663E-86F7-A040-9D5E-5C71F39B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12E43B-33A1-4646-BF8D-6DEECD09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7B3A7-F037-634A-9FE5-711B10EDB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323655"/>
            <a:ext cx="4242782" cy="3365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3231DA-CEEB-D94B-B450-1343DD8B7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00" y="2708920"/>
            <a:ext cx="4690000" cy="3517500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26EC7D52-DE77-7E4D-AE0A-6476760A8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39" y="548680"/>
            <a:ext cx="2925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Cochlear Implants</a:t>
            </a:r>
          </a:p>
        </p:txBody>
      </p:sp>
    </p:spTree>
    <p:extLst>
      <p:ext uri="{BB962C8B-B14F-4D97-AF65-F5344CB8AC3E}">
        <p14:creationId xmlns:p14="http://schemas.microsoft.com/office/powerpoint/2010/main" val="188078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17AE7-209D-7B43-A1A7-A9092D2C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D48320-967E-CB4C-9B3F-A885B3A9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0F841-6BE8-384E-AC68-B70724EE8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67" y="1538790"/>
            <a:ext cx="6533665" cy="39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FD2D18-98C4-1A46-861F-7E90DDD8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BFDAC-E9C3-AF48-ABB5-C6717539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4587A-5035-AB46-B0B0-40CFF5855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15" y="735615"/>
            <a:ext cx="5722010" cy="5620735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90D85D75-4AF0-F74B-8189-FD5A3DCA3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938" y="185824"/>
            <a:ext cx="1955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PET images</a:t>
            </a:r>
          </a:p>
        </p:txBody>
      </p:sp>
    </p:spTree>
    <p:extLst>
      <p:ext uri="{BB962C8B-B14F-4D97-AF65-F5344CB8AC3E}">
        <p14:creationId xmlns:p14="http://schemas.microsoft.com/office/powerpoint/2010/main" val="289291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D7CCE3-2E7F-0147-911E-4D50DA45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5AE80-5732-9548-855C-1F47B34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64322-9BB5-214D-B7BA-F6D47867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93785"/>
            <a:ext cx="7895229" cy="44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CFB1BF-F03D-5D4B-890D-0DC858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29698" name="Slide Number Placeholder 2">
            <a:extLst>
              <a:ext uri="{FF2B5EF4-FFF2-40B4-BE49-F238E27FC236}">
                <a16:creationId xmlns:a16="http://schemas.microsoft.com/office/drawing/2014/main" id="{D283B252-03D6-9D47-8D7E-8F38CA40C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525563-449A-B74B-A54A-5F319C4C331A}" type="slidenum">
              <a:rPr lang="en-AU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3871D8B5-3FEA-1641-8508-66E0808B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773113"/>
            <a:ext cx="7261225" cy="544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ADE545C0-7823-D343-8A1F-5D1C0DC83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820" y="174923"/>
            <a:ext cx="2925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Radar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AA83E3-9674-B846-BEF8-27673771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ELEC240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E6D61-7476-8744-9A64-F9B368CE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730CE-53C9-F74B-AB46-498EC15187A1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3F386-88F5-0940-BA49-14BAB101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8" y="1583796"/>
            <a:ext cx="7309715" cy="3844720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C7EF9014-390B-0B4D-B4A5-CEEA4EF9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872" y="655962"/>
            <a:ext cx="2925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Weather radar</a:t>
            </a:r>
          </a:p>
        </p:txBody>
      </p:sp>
    </p:spTree>
    <p:extLst>
      <p:ext uri="{BB962C8B-B14F-4D97-AF65-F5344CB8AC3E}">
        <p14:creationId xmlns:p14="http://schemas.microsoft.com/office/powerpoint/2010/main" val="166318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102</Words>
  <Application>Microsoft Macintosh PowerPoint</Application>
  <PresentationFormat>On-screen Show (4:3)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ELEC2040 Signals are Everywhere</vt:lpstr>
      <vt:lpstr>Stock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Radar Signals</vt:lpstr>
      <vt:lpstr>PowerPoint Presentation</vt:lpstr>
      <vt:lpstr>Radio System</vt:lpstr>
      <vt:lpstr>Analog versus digital</vt:lpstr>
      <vt:lpstr>PowerPoint Presentation</vt:lpstr>
      <vt:lpstr>PowerPoint Presentation</vt:lpstr>
      <vt:lpstr>PowerPoint Presentation</vt:lpstr>
      <vt:lpstr>Radio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Defined by Differential Equations</dc:title>
  <dc:creator>rein</dc:creator>
  <cp:lastModifiedBy>Stephen Hanly</cp:lastModifiedBy>
  <cp:revision>229</cp:revision>
  <cp:lastPrinted>2018-08-01T05:22:47Z</cp:lastPrinted>
  <dcterms:created xsi:type="dcterms:W3CDTF">2010-05-12T03:37:35Z</dcterms:created>
  <dcterms:modified xsi:type="dcterms:W3CDTF">2020-02-09T06:30:47Z</dcterms:modified>
</cp:coreProperties>
</file>