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4" r:id="rId1"/>
  </p:sldMasterIdLst>
  <p:notesMasterIdLst>
    <p:notesMasterId r:id="rId53"/>
  </p:notesMasterIdLst>
  <p:handoutMasterIdLst>
    <p:handoutMasterId r:id="rId54"/>
  </p:handoutMasterIdLst>
  <p:sldIdLst>
    <p:sldId id="256" r:id="rId2"/>
    <p:sldId id="460" r:id="rId3"/>
    <p:sldId id="308" r:id="rId4"/>
    <p:sldId id="475" r:id="rId5"/>
    <p:sldId id="280" r:id="rId6"/>
    <p:sldId id="472" r:id="rId7"/>
    <p:sldId id="473" r:id="rId8"/>
    <p:sldId id="474" r:id="rId9"/>
    <p:sldId id="342" r:id="rId10"/>
    <p:sldId id="343" r:id="rId11"/>
    <p:sldId id="344" r:id="rId12"/>
    <p:sldId id="309" r:id="rId13"/>
    <p:sldId id="310" r:id="rId14"/>
    <p:sldId id="312" r:id="rId15"/>
    <p:sldId id="313" r:id="rId16"/>
    <p:sldId id="314" r:id="rId17"/>
    <p:sldId id="315" r:id="rId18"/>
    <p:sldId id="316" r:id="rId19"/>
    <p:sldId id="320" r:id="rId20"/>
    <p:sldId id="321" r:id="rId21"/>
    <p:sldId id="322" r:id="rId22"/>
    <p:sldId id="323" r:id="rId23"/>
    <p:sldId id="324" r:id="rId24"/>
    <p:sldId id="325" r:id="rId25"/>
    <p:sldId id="326" r:id="rId26"/>
    <p:sldId id="327" r:id="rId27"/>
    <p:sldId id="329" r:id="rId28"/>
    <p:sldId id="461" r:id="rId29"/>
    <p:sldId id="462" r:id="rId30"/>
    <p:sldId id="463" r:id="rId31"/>
    <p:sldId id="464" r:id="rId32"/>
    <p:sldId id="465" r:id="rId33"/>
    <p:sldId id="466" r:id="rId34"/>
    <p:sldId id="467" r:id="rId35"/>
    <p:sldId id="469" r:id="rId36"/>
    <p:sldId id="468" r:id="rId37"/>
    <p:sldId id="470" r:id="rId38"/>
    <p:sldId id="471" r:id="rId39"/>
    <p:sldId id="266" r:id="rId40"/>
    <p:sldId id="267" r:id="rId41"/>
    <p:sldId id="268" r:id="rId42"/>
    <p:sldId id="269" r:id="rId43"/>
    <p:sldId id="270" r:id="rId44"/>
    <p:sldId id="272" r:id="rId45"/>
    <p:sldId id="273" r:id="rId46"/>
    <p:sldId id="275" r:id="rId47"/>
    <p:sldId id="276" r:id="rId48"/>
    <p:sldId id="278" r:id="rId49"/>
    <p:sldId id="279" r:id="rId50"/>
    <p:sldId id="281" r:id="rId51"/>
    <p:sldId id="271" r:id="rId52"/>
  </p:sldIdLst>
  <p:sldSz cx="12192000" cy="6858000"/>
  <p:notesSz cx="7099300" cy="10234613"/>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FF66FF"/>
    <a:srgbClr val="DDDDDD"/>
    <a:srgbClr val="00CC00"/>
    <a:srgbClr val="99CCFF"/>
    <a:srgbClr val="FFFF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1" autoAdjust="0"/>
    <p:restoredTop sz="94492" autoAdjust="0"/>
  </p:normalViewPr>
  <p:slideViewPr>
    <p:cSldViewPr>
      <p:cViewPr varScale="1">
        <p:scale>
          <a:sx n="62" d="100"/>
          <a:sy n="62" d="100"/>
        </p:scale>
        <p:origin x="804" y="5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74" d="100"/>
          <a:sy n="74" d="100"/>
        </p:scale>
        <p:origin x="-1566" y="-96"/>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3078163" cy="512763"/>
          </a:xfrm>
          <a:prstGeom prst="rect">
            <a:avLst/>
          </a:prstGeom>
          <a:noFill/>
          <a:ln w="9525">
            <a:noFill/>
            <a:miter lim="800000"/>
            <a:headEnd/>
            <a:tailEnd/>
          </a:ln>
          <a:effectLst/>
        </p:spPr>
        <p:txBody>
          <a:bodyPr vert="horz" wrap="square" lIns="95069" tIns="47534" rIns="95069" bIns="47534" numCol="1" anchor="t" anchorCtr="0" compatLnSpc="1">
            <a:prstTxWarp prst="textNoShape">
              <a:avLst/>
            </a:prstTxWarp>
          </a:bodyPr>
          <a:lstStyle>
            <a:lvl1pPr defTabSz="949325">
              <a:defRPr sz="1200"/>
            </a:lvl1pPr>
          </a:lstStyle>
          <a:p>
            <a:endParaRPr lang="en-GB"/>
          </a:p>
        </p:txBody>
      </p:sp>
      <p:sp>
        <p:nvSpPr>
          <p:cNvPr id="82947" name="Rectangle 3"/>
          <p:cNvSpPr>
            <a:spLocks noGrp="1" noChangeArrowheads="1"/>
          </p:cNvSpPr>
          <p:nvPr>
            <p:ph type="dt" sz="quarter" idx="1"/>
          </p:nvPr>
        </p:nvSpPr>
        <p:spPr bwMode="auto">
          <a:xfrm>
            <a:off x="4019550" y="0"/>
            <a:ext cx="3078163" cy="512763"/>
          </a:xfrm>
          <a:prstGeom prst="rect">
            <a:avLst/>
          </a:prstGeom>
          <a:noFill/>
          <a:ln w="9525">
            <a:noFill/>
            <a:miter lim="800000"/>
            <a:headEnd/>
            <a:tailEnd/>
          </a:ln>
          <a:effectLst/>
        </p:spPr>
        <p:txBody>
          <a:bodyPr vert="horz" wrap="square" lIns="95069" tIns="47534" rIns="95069" bIns="47534" numCol="1" anchor="t" anchorCtr="0" compatLnSpc="1">
            <a:prstTxWarp prst="textNoShape">
              <a:avLst/>
            </a:prstTxWarp>
          </a:bodyPr>
          <a:lstStyle>
            <a:lvl1pPr algn="r" defTabSz="949325">
              <a:defRPr sz="1200"/>
            </a:lvl1pPr>
          </a:lstStyle>
          <a:p>
            <a:endParaRPr lang="en-GB"/>
          </a:p>
        </p:txBody>
      </p:sp>
      <p:sp>
        <p:nvSpPr>
          <p:cNvPr id="82948" name="Rectangle 4"/>
          <p:cNvSpPr>
            <a:spLocks noGrp="1" noChangeArrowheads="1"/>
          </p:cNvSpPr>
          <p:nvPr>
            <p:ph type="ftr" sz="quarter" idx="2"/>
          </p:nvPr>
        </p:nvSpPr>
        <p:spPr bwMode="auto">
          <a:xfrm>
            <a:off x="0" y="9720263"/>
            <a:ext cx="3078163" cy="512762"/>
          </a:xfrm>
          <a:prstGeom prst="rect">
            <a:avLst/>
          </a:prstGeom>
          <a:noFill/>
          <a:ln w="9525">
            <a:noFill/>
            <a:miter lim="800000"/>
            <a:headEnd/>
            <a:tailEnd/>
          </a:ln>
          <a:effectLst/>
        </p:spPr>
        <p:txBody>
          <a:bodyPr vert="horz" wrap="square" lIns="95069" tIns="47534" rIns="95069" bIns="47534" numCol="1" anchor="b" anchorCtr="0" compatLnSpc="1">
            <a:prstTxWarp prst="textNoShape">
              <a:avLst/>
            </a:prstTxWarp>
          </a:bodyPr>
          <a:lstStyle>
            <a:lvl1pPr defTabSz="949325">
              <a:defRPr sz="1200"/>
            </a:lvl1pPr>
          </a:lstStyle>
          <a:p>
            <a:r>
              <a:rPr lang="en-GB"/>
              <a:t>Massey University</a:t>
            </a:r>
          </a:p>
        </p:txBody>
      </p:sp>
      <p:sp>
        <p:nvSpPr>
          <p:cNvPr id="82949" name="Rectangle 5"/>
          <p:cNvSpPr>
            <a:spLocks noGrp="1" noChangeArrowheads="1"/>
          </p:cNvSpPr>
          <p:nvPr>
            <p:ph type="sldNum" sz="quarter" idx="3"/>
          </p:nvPr>
        </p:nvSpPr>
        <p:spPr bwMode="auto">
          <a:xfrm>
            <a:off x="4019550" y="9720263"/>
            <a:ext cx="3078163" cy="512762"/>
          </a:xfrm>
          <a:prstGeom prst="rect">
            <a:avLst/>
          </a:prstGeom>
          <a:noFill/>
          <a:ln w="9525">
            <a:noFill/>
            <a:miter lim="800000"/>
            <a:headEnd/>
            <a:tailEnd/>
          </a:ln>
          <a:effectLst/>
        </p:spPr>
        <p:txBody>
          <a:bodyPr vert="horz" wrap="square" lIns="95069" tIns="47534" rIns="95069" bIns="47534" numCol="1" anchor="b" anchorCtr="0" compatLnSpc="1">
            <a:prstTxWarp prst="textNoShape">
              <a:avLst/>
            </a:prstTxWarp>
          </a:bodyPr>
          <a:lstStyle>
            <a:lvl1pPr algn="r" defTabSz="949325">
              <a:defRPr sz="1200"/>
            </a:lvl1pPr>
          </a:lstStyle>
          <a:p>
            <a:fld id="{6C6B4D9C-DE73-4361-AA3F-78976B8D8E41}" type="slidenum">
              <a:rPr lang="en-GB"/>
              <a:pPr/>
              <a:t>‹#›</a:t>
            </a:fld>
            <a:endParaRPr lang="en-GB"/>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8163" cy="512763"/>
          </a:xfrm>
          <a:prstGeom prst="rect">
            <a:avLst/>
          </a:prstGeom>
          <a:noFill/>
          <a:ln w="9525">
            <a:noFill/>
            <a:miter lim="800000"/>
            <a:headEnd/>
            <a:tailEnd/>
          </a:ln>
          <a:effectLst/>
        </p:spPr>
        <p:txBody>
          <a:bodyPr vert="horz" wrap="square" lIns="95069" tIns="47534" rIns="95069" bIns="47534" numCol="1" anchor="t" anchorCtr="0" compatLnSpc="1">
            <a:prstTxWarp prst="textNoShape">
              <a:avLst/>
            </a:prstTxWarp>
          </a:bodyPr>
          <a:lstStyle>
            <a:lvl1pPr defTabSz="949325">
              <a:defRPr sz="1200"/>
            </a:lvl1pPr>
          </a:lstStyle>
          <a:p>
            <a:endParaRPr lang="en-GB"/>
          </a:p>
        </p:txBody>
      </p:sp>
      <p:sp>
        <p:nvSpPr>
          <p:cNvPr id="6147" name="Rectangle 3"/>
          <p:cNvSpPr>
            <a:spLocks noGrp="1" noChangeArrowheads="1"/>
          </p:cNvSpPr>
          <p:nvPr>
            <p:ph type="dt" idx="1"/>
          </p:nvPr>
        </p:nvSpPr>
        <p:spPr bwMode="auto">
          <a:xfrm>
            <a:off x="4019550" y="0"/>
            <a:ext cx="3078163" cy="512763"/>
          </a:xfrm>
          <a:prstGeom prst="rect">
            <a:avLst/>
          </a:prstGeom>
          <a:noFill/>
          <a:ln w="9525">
            <a:noFill/>
            <a:miter lim="800000"/>
            <a:headEnd/>
            <a:tailEnd/>
          </a:ln>
          <a:effectLst/>
        </p:spPr>
        <p:txBody>
          <a:bodyPr vert="horz" wrap="square" lIns="95069" tIns="47534" rIns="95069" bIns="47534" numCol="1" anchor="t" anchorCtr="0" compatLnSpc="1">
            <a:prstTxWarp prst="textNoShape">
              <a:avLst/>
            </a:prstTxWarp>
          </a:bodyPr>
          <a:lstStyle>
            <a:lvl1pPr algn="r" defTabSz="949325">
              <a:defRPr sz="1200"/>
            </a:lvl1pPr>
          </a:lstStyle>
          <a:p>
            <a:endParaRPr lang="en-GB"/>
          </a:p>
        </p:txBody>
      </p:sp>
      <p:sp>
        <p:nvSpPr>
          <p:cNvPr id="6148" name="Rectangle 4"/>
          <p:cNvSpPr>
            <a:spLocks noGrp="1" noRot="1" noChangeAspect="1" noChangeArrowheads="1" noTextEdit="1"/>
          </p:cNvSpPr>
          <p:nvPr>
            <p:ph type="sldImg" idx="2"/>
          </p:nvPr>
        </p:nvSpPr>
        <p:spPr bwMode="auto">
          <a:xfrm>
            <a:off x="141288" y="768350"/>
            <a:ext cx="6818312" cy="3836988"/>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709613" y="4862513"/>
            <a:ext cx="5680075" cy="4605337"/>
          </a:xfrm>
          <a:prstGeom prst="rect">
            <a:avLst/>
          </a:prstGeom>
          <a:noFill/>
          <a:ln w="9525">
            <a:noFill/>
            <a:miter lim="800000"/>
            <a:headEnd/>
            <a:tailEnd/>
          </a:ln>
          <a:effectLst/>
        </p:spPr>
        <p:txBody>
          <a:bodyPr vert="horz" wrap="square" lIns="95069" tIns="47534" rIns="95069" bIns="47534"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150" name="Rectangle 6"/>
          <p:cNvSpPr>
            <a:spLocks noGrp="1" noChangeArrowheads="1"/>
          </p:cNvSpPr>
          <p:nvPr>
            <p:ph type="ftr" sz="quarter" idx="4"/>
          </p:nvPr>
        </p:nvSpPr>
        <p:spPr bwMode="auto">
          <a:xfrm>
            <a:off x="0" y="9720263"/>
            <a:ext cx="3078163" cy="512762"/>
          </a:xfrm>
          <a:prstGeom prst="rect">
            <a:avLst/>
          </a:prstGeom>
          <a:noFill/>
          <a:ln w="9525">
            <a:noFill/>
            <a:miter lim="800000"/>
            <a:headEnd/>
            <a:tailEnd/>
          </a:ln>
          <a:effectLst/>
        </p:spPr>
        <p:txBody>
          <a:bodyPr vert="horz" wrap="square" lIns="95069" tIns="47534" rIns="95069" bIns="47534" numCol="1" anchor="b" anchorCtr="0" compatLnSpc="1">
            <a:prstTxWarp prst="textNoShape">
              <a:avLst/>
            </a:prstTxWarp>
          </a:bodyPr>
          <a:lstStyle>
            <a:lvl1pPr defTabSz="949325">
              <a:defRPr sz="1200"/>
            </a:lvl1pPr>
          </a:lstStyle>
          <a:p>
            <a:r>
              <a:rPr lang="en-GB"/>
              <a:t>Massey University</a:t>
            </a:r>
          </a:p>
        </p:txBody>
      </p:sp>
      <p:sp>
        <p:nvSpPr>
          <p:cNvPr id="6151" name="Rectangle 7"/>
          <p:cNvSpPr>
            <a:spLocks noGrp="1" noChangeArrowheads="1"/>
          </p:cNvSpPr>
          <p:nvPr>
            <p:ph type="sldNum" sz="quarter" idx="5"/>
          </p:nvPr>
        </p:nvSpPr>
        <p:spPr bwMode="auto">
          <a:xfrm>
            <a:off x="4019550" y="9720263"/>
            <a:ext cx="3078163" cy="512762"/>
          </a:xfrm>
          <a:prstGeom prst="rect">
            <a:avLst/>
          </a:prstGeom>
          <a:noFill/>
          <a:ln w="9525">
            <a:noFill/>
            <a:miter lim="800000"/>
            <a:headEnd/>
            <a:tailEnd/>
          </a:ln>
          <a:effectLst/>
        </p:spPr>
        <p:txBody>
          <a:bodyPr vert="horz" wrap="square" lIns="95069" tIns="47534" rIns="95069" bIns="47534" numCol="1" anchor="b" anchorCtr="0" compatLnSpc="1">
            <a:prstTxWarp prst="textNoShape">
              <a:avLst/>
            </a:prstTxWarp>
          </a:bodyPr>
          <a:lstStyle>
            <a:lvl1pPr algn="r" defTabSz="949325">
              <a:defRPr sz="1200"/>
            </a:lvl1pPr>
          </a:lstStyle>
          <a:p>
            <a:fld id="{85091334-5633-403E-92F3-FBB0CFA19E79}" type="slidenum">
              <a:rPr lang="en-GB"/>
              <a:pPr/>
              <a:t>‹#›</a:t>
            </a:fld>
            <a:endParaRPr lang="en-GB"/>
          </a:p>
        </p:txBody>
      </p:sp>
    </p:spTree>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GB"/>
              <a:t>Massey University</a:t>
            </a:r>
          </a:p>
        </p:txBody>
      </p:sp>
      <p:sp>
        <p:nvSpPr>
          <p:cNvPr id="6" name="Rectangle 7"/>
          <p:cNvSpPr>
            <a:spLocks noGrp="1" noChangeArrowheads="1"/>
          </p:cNvSpPr>
          <p:nvPr>
            <p:ph type="sldNum" sz="quarter" idx="5"/>
          </p:nvPr>
        </p:nvSpPr>
        <p:spPr>
          <a:ln/>
        </p:spPr>
        <p:txBody>
          <a:bodyPr/>
          <a:lstStyle/>
          <a:p>
            <a:fld id="{44C9DDA6-56CF-44C1-B4F2-FEBB45875DE1}" type="slidenum">
              <a:rPr lang="en-GB"/>
              <a:pPr/>
              <a:t>1</a:t>
            </a:fld>
            <a:endParaRPr lang="en-GB"/>
          </a:p>
        </p:txBody>
      </p:sp>
      <p:sp>
        <p:nvSpPr>
          <p:cNvPr id="7170" name="Rectangle 2"/>
          <p:cNvSpPr>
            <a:spLocks noGrp="1" noRot="1" noChangeAspect="1" noChangeArrowheads="1" noTextEdit="1"/>
          </p:cNvSpPr>
          <p:nvPr>
            <p:ph type="sldImg"/>
          </p:nvPr>
        </p:nvSpPr>
        <p:spPr>
          <a:xfrm>
            <a:off x="141288" y="768350"/>
            <a:ext cx="6818312" cy="3836988"/>
          </a:xfrm>
          <a:ln/>
        </p:spPr>
      </p:sp>
      <p:sp>
        <p:nvSpPr>
          <p:cNvPr id="7171" name="Rectangle 3"/>
          <p:cNvSpPr>
            <a:spLocks noGrp="1" noChangeArrowheads="1"/>
          </p:cNvSpPr>
          <p:nvPr>
            <p:ph type="body" idx="1"/>
          </p:nvPr>
        </p:nvSpPr>
        <p:spPr/>
        <p:txBody>
          <a:bodyPr/>
          <a:lstStyle/>
          <a:p>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GB"/>
              <a:t>Massey University</a:t>
            </a:r>
          </a:p>
        </p:txBody>
      </p:sp>
      <p:sp>
        <p:nvSpPr>
          <p:cNvPr id="6" name="Rectangle 7"/>
          <p:cNvSpPr>
            <a:spLocks noGrp="1" noChangeArrowheads="1"/>
          </p:cNvSpPr>
          <p:nvPr>
            <p:ph type="sldNum" sz="quarter" idx="5"/>
          </p:nvPr>
        </p:nvSpPr>
        <p:spPr>
          <a:ln/>
        </p:spPr>
        <p:txBody>
          <a:bodyPr/>
          <a:lstStyle/>
          <a:p>
            <a:fld id="{DE89B0B3-C771-4461-9812-6FD4C0DF4C68}" type="slidenum">
              <a:rPr lang="en-GB"/>
              <a:pPr/>
              <a:t>3</a:t>
            </a:fld>
            <a:endParaRPr lang="en-GB"/>
          </a:p>
        </p:txBody>
      </p:sp>
      <p:sp>
        <p:nvSpPr>
          <p:cNvPr id="152578" name="Rectangle 2"/>
          <p:cNvSpPr>
            <a:spLocks noGrp="1" noRot="1" noChangeAspect="1" noChangeArrowheads="1" noTextEdit="1"/>
          </p:cNvSpPr>
          <p:nvPr>
            <p:ph type="sldImg"/>
          </p:nvPr>
        </p:nvSpPr>
        <p:spPr>
          <a:xfrm>
            <a:off x="141288" y="768350"/>
            <a:ext cx="6818312" cy="3836988"/>
          </a:xfrm>
          <a:ln/>
        </p:spPr>
      </p:sp>
      <p:sp>
        <p:nvSpPr>
          <p:cNvPr id="152579" name="Rectangle 3"/>
          <p:cNvSpPr>
            <a:spLocks noGrp="1" noChangeArrowheads="1"/>
          </p:cNvSpPr>
          <p:nvPr>
            <p:ph type="body" idx="1"/>
          </p:nvPr>
        </p:nvSpPr>
        <p:spPr/>
        <p:txBody>
          <a:bodyPr/>
          <a:lstStyle/>
          <a:p>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18312" cy="3836988"/>
          </a:xfrm>
        </p:spPr>
      </p:sp>
      <p:sp>
        <p:nvSpPr>
          <p:cNvPr id="3" name="Notes Placeholder 2"/>
          <p:cNvSpPr>
            <a:spLocks noGrp="1"/>
          </p:cNvSpPr>
          <p:nvPr>
            <p:ph type="body" idx="1"/>
          </p:nvPr>
        </p:nvSpPr>
        <p:spPr/>
        <p:txBody>
          <a:bodyPr/>
          <a:lstStyle/>
          <a:p>
            <a:endParaRPr lang="en-AU" dirty="0"/>
          </a:p>
        </p:txBody>
      </p:sp>
      <p:sp>
        <p:nvSpPr>
          <p:cNvPr id="4" name="Footer Placeholder 3"/>
          <p:cNvSpPr>
            <a:spLocks noGrp="1"/>
          </p:cNvSpPr>
          <p:nvPr>
            <p:ph type="ftr" sz="quarter" idx="4"/>
          </p:nvPr>
        </p:nvSpPr>
        <p:spPr/>
        <p:txBody>
          <a:bodyPr/>
          <a:lstStyle/>
          <a:p>
            <a:r>
              <a:rPr lang="en-GB"/>
              <a:t>Massey University</a:t>
            </a:r>
          </a:p>
        </p:txBody>
      </p:sp>
      <p:sp>
        <p:nvSpPr>
          <p:cNvPr id="5" name="Slide Number Placeholder 4"/>
          <p:cNvSpPr>
            <a:spLocks noGrp="1"/>
          </p:cNvSpPr>
          <p:nvPr>
            <p:ph type="sldNum" sz="quarter" idx="5"/>
          </p:nvPr>
        </p:nvSpPr>
        <p:spPr/>
        <p:txBody>
          <a:bodyPr/>
          <a:lstStyle/>
          <a:p>
            <a:fld id="{85091334-5633-403E-92F3-FBB0CFA19E79}" type="slidenum">
              <a:rPr lang="en-GB" smtClean="0"/>
              <a:pPr/>
              <a:t>27</a:t>
            </a:fld>
            <a:endParaRPr lang="en-GB"/>
          </a:p>
        </p:txBody>
      </p:sp>
    </p:spTree>
    <p:extLst>
      <p:ext uri="{BB962C8B-B14F-4D97-AF65-F5344CB8AC3E}">
        <p14:creationId xmlns:p14="http://schemas.microsoft.com/office/powerpoint/2010/main" val="3957636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914400" y="685800"/>
            <a:ext cx="10363200" cy="2127250"/>
          </a:xfrm>
        </p:spPr>
        <p:txBody>
          <a:bodyPr/>
          <a:lstStyle>
            <a:lvl1pPr algn="ctr">
              <a:defRPr sz="4300"/>
            </a:lvl1pPr>
          </a:lstStyle>
          <a:p>
            <a:r>
              <a:rPr lang="en-GB"/>
              <a:t>Click to edit Master title style</a:t>
            </a:r>
          </a:p>
        </p:txBody>
      </p:sp>
      <p:sp>
        <p:nvSpPr>
          <p:cNvPr id="18435" name="Rectangle 3"/>
          <p:cNvSpPr>
            <a:spLocks noGrp="1" noChangeArrowheads="1"/>
          </p:cNvSpPr>
          <p:nvPr>
            <p:ph type="subTitle" idx="1"/>
          </p:nvPr>
        </p:nvSpPr>
        <p:spPr>
          <a:xfrm>
            <a:off x="1828800" y="3270250"/>
            <a:ext cx="8534400" cy="2209800"/>
          </a:xfrm>
        </p:spPr>
        <p:txBody>
          <a:bodyPr/>
          <a:lstStyle>
            <a:lvl1pPr marL="0" indent="0" algn="ctr">
              <a:buFont typeface="Wingdings" pitchFamily="2" charset="2"/>
              <a:buNone/>
              <a:defRPr sz="2600"/>
            </a:lvl1pPr>
          </a:lstStyle>
          <a:p>
            <a:r>
              <a:rPr lang="en-GB"/>
              <a:t>Click to edit Master subtitle style</a:t>
            </a:r>
          </a:p>
        </p:txBody>
      </p:sp>
      <p:sp>
        <p:nvSpPr>
          <p:cNvPr id="18436" name="Rectangle 4"/>
          <p:cNvSpPr>
            <a:spLocks noGrp="1" noChangeArrowheads="1"/>
          </p:cNvSpPr>
          <p:nvPr>
            <p:ph type="dt" sz="half" idx="2"/>
          </p:nvPr>
        </p:nvSpPr>
        <p:spPr/>
        <p:txBody>
          <a:bodyPr/>
          <a:lstStyle>
            <a:lvl1pPr>
              <a:defRPr>
                <a:latin typeface="Verdana" pitchFamily="34" charset="0"/>
              </a:defRPr>
            </a:lvl1pPr>
          </a:lstStyle>
          <a:p>
            <a:endParaRPr lang="en-GB"/>
          </a:p>
        </p:txBody>
      </p:sp>
      <p:sp>
        <p:nvSpPr>
          <p:cNvPr id="18437" name="Rectangle 5"/>
          <p:cNvSpPr>
            <a:spLocks noGrp="1" noChangeArrowheads="1"/>
          </p:cNvSpPr>
          <p:nvPr>
            <p:ph type="ftr" sz="quarter" idx="3"/>
          </p:nvPr>
        </p:nvSpPr>
        <p:spPr/>
        <p:txBody>
          <a:bodyPr/>
          <a:lstStyle>
            <a:lvl1pPr>
              <a:defRPr b="0">
                <a:latin typeface="Verdana" pitchFamily="34" charset="0"/>
              </a:defRPr>
            </a:lvl1pPr>
          </a:lstStyle>
          <a:p>
            <a:r>
              <a:rPr lang="en-AU"/>
              <a:t>MTRN3026 Mechatronics System - Speed control</a:t>
            </a:r>
            <a:endParaRPr lang="en-GB"/>
          </a:p>
        </p:txBody>
      </p:sp>
      <p:sp>
        <p:nvSpPr>
          <p:cNvPr id="18438" name="Rectangle 6"/>
          <p:cNvSpPr>
            <a:spLocks noGrp="1" noChangeArrowheads="1"/>
          </p:cNvSpPr>
          <p:nvPr>
            <p:ph type="sldNum" sz="quarter" idx="4"/>
          </p:nvPr>
        </p:nvSpPr>
        <p:spPr/>
        <p:txBody>
          <a:bodyPr/>
          <a:lstStyle>
            <a:lvl1pPr>
              <a:defRPr>
                <a:latin typeface="Verdana" pitchFamily="34" charset="0"/>
              </a:defRPr>
            </a:lvl1pPr>
          </a:lstStyle>
          <a:p>
            <a:fld id="{64C16ACD-F22A-4A2A-8C35-1D7FE08D6EFD}" type="slidenum">
              <a:rPr lang="en-GB"/>
              <a:pPr/>
              <a:t>‹#›</a:t>
            </a:fld>
            <a:endParaRPr lang="en-GB"/>
          </a:p>
        </p:txBody>
      </p:sp>
      <p:grpSp>
        <p:nvGrpSpPr>
          <p:cNvPr id="18439" name="Group 7"/>
          <p:cNvGrpSpPr>
            <a:grpSpLocks/>
          </p:cNvGrpSpPr>
          <p:nvPr/>
        </p:nvGrpSpPr>
        <p:grpSpPr bwMode="auto">
          <a:xfrm>
            <a:off x="304800" y="2889251"/>
            <a:ext cx="11480800" cy="201613"/>
            <a:chOff x="144" y="1680"/>
            <a:chExt cx="5424" cy="144"/>
          </a:xfrm>
        </p:grpSpPr>
        <p:sp>
          <p:nvSpPr>
            <p:cNvPr id="18440" name="Rectangle 8"/>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endParaRPr lang="en-NZ"/>
            </a:p>
          </p:txBody>
        </p:sp>
        <p:sp>
          <p:nvSpPr>
            <p:cNvPr id="18441" name="Rectangle 9"/>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p>
              <a:endParaRPr lang="en-NZ"/>
            </a:p>
          </p:txBody>
        </p:sp>
        <p:sp>
          <p:nvSpPr>
            <p:cNvPr id="18442" name="Rectangle 10"/>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endParaRPr lang="en-NZ"/>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r>
              <a:rPr lang="en-AU"/>
              <a:t>MTRN3026 Mechatronics System - Speed control</a:t>
            </a:r>
            <a:endParaRPr lang="en-GB"/>
          </a:p>
        </p:txBody>
      </p:sp>
      <p:sp>
        <p:nvSpPr>
          <p:cNvPr id="6" name="Slide Number Placeholder 5"/>
          <p:cNvSpPr>
            <a:spLocks noGrp="1"/>
          </p:cNvSpPr>
          <p:nvPr>
            <p:ph type="sldNum" sz="quarter" idx="12"/>
          </p:nvPr>
        </p:nvSpPr>
        <p:spPr/>
        <p:txBody>
          <a:bodyPr/>
          <a:lstStyle>
            <a:lvl1pPr>
              <a:defRPr/>
            </a:lvl1pPr>
          </a:lstStyle>
          <a:p>
            <a:fld id="{675AFDA9-C4B1-4349-A16B-E840A0B4A613}"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r>
              <a:rPr lang="en-AU"/>
              <a:t>MTRN3026 Mechatronics System - Speed control</a:t>
            </a:r>
            <a:endParaRPr lang="en-GB"/>
          </a:p>
        </p:txBody>
      </p:sp>
      <p:sp>
        <p:nvSpPr>
          <p:cNvPr id="6" name="Slide Number Placeholder 5"/>
          <p:cNvSpPr>
            <a:spLocks noGrp="1"/>
          </p:cNvSpPr>
          <p:nvPr>
            <p:ph type="sldNum" sz="quarter" idx="12"/>
          </p:nvPr>
        </p:nvSpPr>
        <p:spPr/>
        <p:txBody>
          <a:bodyPr/>
          <a:lstStyle>
            <a:lvl1pPr>
              <a:defRPr/>
            </a:lvl1pPr>
          </a:lstStyle>
          <a:p>
            <a:fld id="{AFEF8A45-8792-4B87-98E0-3C5BA16D93C2}"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endParaRPr lang="en-NZ"/>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GB"/>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r>
              <a:rPr lang="en-AU"/>
              <a:t>MTRN3026 Mechatronics System - Speed control</a:t>
            </a:r>
            <a:endParaRPr lang="en-GB"/>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4FB28623-560E-412C-92CB-1A673D85CE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r>
              <a:rPr lang="en-AU"/>
              <a:t>MTRN3026 Mechatronics System - Speed control</a:t>
            </a:r>
            <a:endParaRPr lang="en-GB"/>
          </a:p>
        </p:txBody>
      </p:sp>
      <p:sp>
        <p:nvSpPr>
          <p:cNvPr id="6" name="Slide Number Placeholder 5"/>
          <p:cNvSpPr>
            <a:spLocks noGrp="1"/>
          </p:cNvSpPr>
          <p:nvPr>
            <p:ph type="sldNum" sz="quarter" idx="12"/>
          </p:nvPr>
        </p:nvSpPr>
        <p:spPr/>
        <p:txBody>
          <a:bodyPr/>
          <a:lstStyle>
            <a:lvl1pPr>
              <a:defRPr/>
            </a:lvl1pPr>
          </a:lstStyle>
          <a:p>
            <a:fld id="{7B715F47-276C-426F-8CD8-598B9F9C57D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NZ"/>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r>
              <a:rPr lang="en-AU"/>
              <a:t>MTRN3026 Mechatronics System - Speed control</a:t>
            </a:r>
            <a:endParaRPr lang="en-GB"/>
          </a:p>
        </p:txBody>
      </p:sp>
      <p:sp>
        <p:nvSpPr>
          <p:cNvPr id="6" name="Slide Number Placeholder 5"/>
          <p:cNvSpPr>
            <a:spLocks noGrp="1"/>
          </p:cNvSpPr>
          <p:nvPr>
            <p:ph type="sldNum" sz="quarter" idx="12"/>
          </p:nvPr>
        </p:nvSpPr>
        <p:spPr/>
        <p:txBody>
          <a:bodyPr/>
          <a:lstStyle>
            <a:lvl1pPr>
              <a:defRPr/>
            </a:lvl1pPr>
          </a:lstStyle>
          <a:p>
            <a:fld id="{B031F1E5-79C7-4111-9CE6-670749064F74}"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r>
              <a:rPr lang="en-AU"/>
              <a:t>MTRN3026 Mechatronics System - Speed control</a:t>
            </a:r>
            <a:endParaRPr lang="en-GB"/>
          </a:p>
        </p:txBody>
      </p:sp>
      <p:sp>
        <p:nvSpPr>
          <p:cNvPr id="7" name="Slide Number Placeholder 6"/>
          <p:cNvSpPr>
            <a:spLocks noGrp="1"/>
          </p:cNvSpPr>
          <p:nvPr>
            <p:ph type="sldNum" sz="quarter" idx="12"/>
          </p:nvPr>
        </p:nvSpPr>
        <p:spPr/>
        <p:txBody>
          <a:bodyPr/>
          <a:lstStyle>
            <a:lvl1pPr>
              <a:defRPr/>
            </a:lvl1pPr>
          </a:lstStyle>
          <a:p>
            <a:fld id="{B83DA4A1-485B-4843-BBDB-8C313FC9AD09}"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NZ"/>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r>
              <a:rPr lang="en-AU"/>
              <a:t>MTRN3026 Mechatronics System - Speed control</a:t>
            </a:r>
            <a:endParaRPr lang="en-GB"/>
          </a:p>
        </p:txBody>
      </p:sp>
      <p:sp>
        <p:nvSpPr>
          <p:cNvPr id="9" name="Slide Number Placeholder 8"/>
          <p:cNvSpPr>
            <a:spLocks noGrp="1"/>
          </p:cNvSpPr>
          <p:nvPr>
            <p:ph type="sldNum" sz="quarter" idx="12"/>
          </p:nvPr>
        </p:nvSpPr>
        <p:spPr/>
        <p:txBody>
          <a:bodyPr/>
          <a:lstStyle>
            <a:lvl1pPr>
              <a:defRPr/>
            </a:lvl1pPr>
          </a:lstStyle>
          <a:p>
            <a:fld id="{8A544936-8924-4EF0-A297-84B7701BAFE5}"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r>
              <a:rPr lang="en-AU"/>
              <a:t>MTRN3026 Mechatronics System - Speed control</a:t>
            </a:r>
            <a:endParaRPr lang="en-GB"/>
          </a:p>
        </p:txBody>
      </p:sp>
      <p:sp>
        <p:nvSpPr>
          <p:cNvPr id="5" name="Slide Number Placeholder 4"/>
          <p:cNvSpPr>
            <a:spLocks noGrp="1"/>
          </p:cNvSpPr>
          <p:nvPr>
            <p:ph type="sldNum" sz="quarter" idx="12"/>
          </p:nvPr>
        </p:nvSpPr>
        <p:spPr/>
        <p:txBody>
          <a:bodyPr/>
          <a:lstStyle>
            <a:lvl1pPr>
              <a:defRPr/>
            </a:lvl1pPr>
          </a:lstStyle>
          <a:p>
            <a:fld id="{149B09B9-CC65-45F0-B3D4-774A56928C4F}"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r>
              <a:rPr lang="en-AU"/>
              <a:t>MTRN3026 Mechatronics System - Speed control</a:t>
            </a:r>
            <a:endParaRPr lang="en-GB"/>
          </a:p>
        </p:txBody>
      </p:sp>
      <p:sp>
        <p:nvSpPr>
          <p:cNvPr id="4" name="Slide Number Placeholder 3"/>
          <p:cNvSpPr>
            <a:spLocks noGrp="1"/>
          </p:cNvSpPr>
          <p:nvPr>
            <p:ph type="sldNum" sz="quarter" idx="12"/>
          </p:nvPr>
        </p:nvSpPr>
        <p:spPr/>
        <p:txBody>
          <a:bodyPr/>
          <a:lstStyle>
            <a:lvl1pPr>
              <a:defRPr/>
            </a:lvl1pPr>
          </a:lstStyle>
          <a:p>
            <a:fld id="{724C85BE-426D-4911-9976-9C3C7ABC083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NZ"/>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r>
              <a:rPr lang="en-AU"/>
              <a:t>MTRN3026 Mechatronics System - Speed control</a:t>
            </a:r>
            <a:endParaRPr lang="en-GB"/>
          </a:p>
        </p:txBody>
      </p:sp>
      <p:sp>
        <p:nvSpPr>
          <p:cNvPr id="7" name="Slide Number Placeholder 6"/>
          <p:cNvSpPr>
            <a:spLocks noGrp="1"/>
          </p:cNvSpPr>
          <p:nvPr>
            <p:ph type="sldNum" sz="quarter" idx="12"/>
          </p:nvPr>
        </p:nvSpPr>
        <p:spPr/>
        <p:txBody>
          <a:bodyPr/>
          <a:lstStyle>
            <a:lvl1pPr>
              <a:defRPr/>
            </a:lvl1pPr>
          </a:lstStyle>
          <a:p>
            <a:fld id="{ACCCE113-F4CB-43EE-81F9-F95BC021B458}"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NZ"/>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r>
              <a:rPr lang="en-AU"/>
              <a:t>MTRN3026 Mechatronics System - Speed control</a:t>
            </a:r>
            <a:endParaRPr lang="en-GB"/>
          </a:p>
        </p:txBody>
      </p:sp>
      <p:sp>
        <p:nvSpPr>
          <p:cNvPr id="7" name="Slide Number Placeholder 6"/>
          <p:cNvSpPr>
            <a:spLocks noGrp="1"/>
          </p:cNvSpPr>
          <p:nvPr>
            <p:ph type="sldNum" sz="quarter" idx="12"/>
          </p:nvPr>
        </p:nvSpPr>
        <p:spPr/>
        <p:txBody>
          <a:bodyPr/>
          <a:lstStyle>
            <a:lvl1pPr>
              <a:defRPr/>
            </a:lvl1pPr>
          </a:lstStyle>
          <a:p>
            <a:fld id="{84B1FC7A-D611-43C9-B3A3-174A633F6F71}"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609600" y="277814"/>
            <a:ext cx="10972800" cy="11398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GB"/>
              <a:t>Click to edit Master title style</a:t>
            </a:r>
          </a:p>
        </p:txBody>
      </p:sp>
      <p:sp>
        <p:nvSpPr>
          <p:cNvPr id="17411" name="Rectangle 3"/>
          <p:cNvSpPr>
            <a:spLocks noGrp="1" noChangeArrowheads="1"/>
          </p:cNvSpPr>
          <p:nvPr>
            <p:ph type="body" idx="1"/>
          </p:nvPr>
        </p:nvSpPr>
        <p:spPr bwMode="auto">
          <a:xfrm>
            <a:off x="609600" y="1600201"/>
            <a:ext cx="109728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7412" name="Rectangle 4"/>
          <p:cNvSpPr>
            <a:spLocks noGrp="1" noChangeArrowheads="1"/>
          </p:cNvSpPr>
          <p:nvPr>
            <p:ph type="dt" sz="half" idx="2"/>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endParaRPr lang="en-GB"/>
          </a:p>
        </p:txBody>
      </p:sp>
      <p:sp>
        <p:nvSpPr>
          <p:cNvPr id="17413"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a:lvl1pPr>
          </a:lstStyle>
          <a:p>
            <a:r>
              <a:rPr lang="en-AU"/>
              <a:t>MTRN3026 Mechatronics System - Speed control</a:t>
            </a:r>
            <a:endParaRPr lang="en-GB"/>
          </a:p>
        </p:txBody>
      </p:sp>
      <p:sp>
        <p:nvSpPr>
          <p:cNvPr id="17414" name="Rectangle 6"/>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8E11C00A-3ACE-4DF4-A693-0A39097ADF06}" type="slidenum">
              <a:rPr lang="en-GB"/>
              <a:pPr/>
              <a:t>‹#›</a:t>
            </a:fld>
            <a:endParaRPr lang="en-GB"/>
          </a:p>
        </p:txBody>
      </p:sp>
      <p:sp>
        <p:nvSpPr>
          <p:cNvPr id="17415" name="Rectangle 7"/>
          <p:cNvSpPr>
            <a:spLocks noChangeArrowheads="1"/>
          </p:cNvSpPr>
          <p:nvPr/>
        </p:nvSpPr>
        <p:spPr bwMode="auto">
          <a:xfrm>
            <a:off x="0" y="0"/>
            <a:ext cx="304800" cy="2286000"/>
          </a:xfrm>
          <a:prstGeom prst="rect">
            <a:avLst/>
          </a:prstGeom>
          <a:solidFill>
            <a:schemeClr val="bg2"/>
          </a:solidFill>
          <a:ln w="9525">
            <a:noFill/>
            <a:miter lim="800000"/>
            <a:headEnd/>
            <a:tailEnd/>
          </a:ln>
          <a:effectLst/>
        </p:spPr>
        <p:txBody>
          <a:bodyPr wrap="none" anchor="ctr"/>
          <a:lstStyle/>
          <a:p>
            <a:pPr algn="ctr"/>
            <a:endParaRPr lang="en-NZ" sz="2400">
              <a:latin typeface="Times New Roman" pitchFamily="18" charset="0"/>
            </a:endParaRPr>
          </a:p>
        </p:txBody>
      </p:sp>
      <p:sp>
        <p:nvSpPr>
          <p:cNvPr id="17416" name="Line 8"/>
          <p:cNvSpPr>
            <a:spLocks noChangeShapeType="1"/>
          </p:cNvSpPr>
          <p:nvPr/>
        </p:nvSpPr>
        <p:spPr bwMode="auto">
          <a:xfrm>
            <a:off x="609600" y="1447800"/>
            <a:ext cx="10769600" cy="0"/>
          </a:xfrm>
          <a:prstGeom prst="line">
            <a:avLst/>
          </a:prstGeom>
          <a:noFill/>
          <a:ln w="19050">
            <a:solidFill>
              <a:schemeClr val="tx2"/>
            </a:solidFill>
            <a:round/>
            <a:headEnd/>
            <a:tailEnd/>
          </a:ln>
          <a:effectLst/>
        </p:spPr>
        <p:txBody>
          <a:bodyPr/>
          <a:lstStyle/>
          <a:p>
            <a:endParaRPr lang="en-NZ"/>
          </a:p>
        </p:txBody>
      </p:sp>
      <p:sp>
        <p:nvSpPr>
          <p:cNvPr id="17417" name="Rectangle 9"/>
          <p:cNvSpPr>
            <a:spLocks noChangeArrowheads="1"/>
          </p:cNvSpPr>
          <p:nvPr/>
        </p:nvSpPr>
        <p:spPr bwMode="auto">
          <a:xfrm>
            <a:off x="0" y="2286000"/>
            <a:ext cx="304800" cy="2286000"/>
          </a:xfrm>
          <a:prstGeom prst="rect">
            <a:avLst/>
          </a:prstGeom>
          <a:solidFill>
            <a:schemeClr val="accent2"/>
          </a:solidFill>
          <a:ln w="9525">
            <a:noFill/>
            <a:miter lim="800000"/>
            <a:headEnd/>
            <a:tailEnd/>
          </a:ln>
          <a:effectLst/>
        </p:spPr>
        <p:txBody>
          <a:bodyPr wrap="none" anchor="ctr"/>
          <a:lstStyle/>
          <a:p>
            <a:pPr algn="ctr"/>
            <a:endParaRPr lang="en-NZ" sz="2400">
              <a:latin typeface="Times New Roman" pitchFamily="18" charset="0"/>
            </a:endParaRPr>
          </a:p>
        </p:txBody>
      </p:sp>
      <p:sp>
        <p:nvSpPr>
          <p:cNvPr id="17418" name="Rectangle 10"/>
          <p:cNvSpPr>
            <a:spLocks noChangeArrowheads="1"/>
          </p:cNvSpPr>
          <p:nvPr/>
        </p:nvSpPr>
        <p:spPr bwMode="auto">
          <a:xfrm>
            <a:off x="0" y="4572000"/>
            <a:ext cx="304800" cy="2286000"/>
          </a:xfrm>
          <a:prstGeom prst="rect">
            <a:avLst/>
          </a:prstGeom>
          <a:solidFill>
            <a:schemeClr val="tx2"/>
          </a:solidFill>
          <a:ln w="9525">
            <a:noFill/>
            <a:miter lim="800000"/>
            <a:headEnd/>
            <a:tailEnd/>
          </a:ln>
          <a:effectLst/>
        </p:spPr>
        <p:txBody>
          <a:bodyPr wrap="none" anchor="ctr"/>
          <a:lstStyle/>
          <a:p>
            <a:pPr algn="ctr"/>
            <a:endParaRPr lang="en-NZ"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Lst>
  <p:hf hdr="0" dt="0"/>
  <p:txStyles>
    <p:title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200" b="1">
          <a:solidFill>
            <a:schemeClr val="tx2"/>
          </a:solidFill>
          <a:latin typeface="Arial" charset="0"/>
        </a:defRPr>
      </a:lvl2pPr>
      <a:lvl3pPr algn="l" rtl="0" fontAlgn="base">
        <a:spcBef>
          <a:spcPct val="0"/>
        </a:spcBef>
        <a:spcAft>
          <a:spcPct val="0"/>
        </a:spcAft>
        <a:defRPr sz="3200" b="1">
          <a:solidFill>
            <a:schemeClr val="tx2"/>
          </a:solidFill>
          <a:latin typeface="Arial" charset="0"/>
        </a:defRPr>
      </a:lvl3pPr>
      <a:lvl4pPr algn="l" rtl="0" fontAlgn="base">
        <a:spcBef>
          <a:spcPct val="0"/>
        </a:spcBef>
        <a:spcAft>
          <a:spcPct val="0"/>
        </a:spcAft>
        <a:defRPr sz="3200" b="1">
          <a:solidFill>
            <a:schemeClr val="tx2"/>
          </a:solidFill>
          <a:latin typeface="Arial" charset="0"/>
        </a:defRPr>
      </a:lvl4pPr>
      <a:lvl5pPr algn="l" rtl="0" fontAlgn="base">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342900" indent="-342900" algn="l" rtl="0" fontAlgn="base">
        <a:spcBef>
          <a:spcPct val="20000"/>
        </a:spcBef>
        <a:spcAft>
          <a:spcPct val="0"/>
        </a:spcAft>
        <a:buClr>
          <a:schemeClr val="bg2"/>
        </a:buClr>
        <a:buSzPct val="75000"/>
        <a:buFont typeface="Wingdings" pitchFamily="2" charset="2"/>
        <a:buChar char="p"/>
        <a:defRPr sz="24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n"/>
        <a:defRPr sz="2000">
          <a:solidFill>
            <a:schemeClr val="tx1"/>
          </a:solidFill>
          <a:latin typeface="+mn-lt"/>
        </a:defRPr>
      </a:lvl2pPr>
      <a:lvl3pPr marL="1143000" indent="-228600" algn="l" rtl="0" fontAlgn="base">
        <a:spcBef>
          <a:spcPct val="20000"/>
        </a:spcBef>
        <a:spcAft>
          <a:spcPct val="0"/>
        </a:spcAft>
        <a:buClr>
          <a:schemeClr val="accent1"/>
        </a:buClr>
        <a:buSzPct val="65000"/>
        <a:buFont typeface="Wingdings" pitchFamily="2" charset="2"/>
        <a:buChar char="p"/>
        <a:defRPr>
          <a:solidFill>
            <a:schemeClr val="tx1"/>
          </a:solidFill>
          <a:latin typeface="+mn-lt"/>
        </a:defRPr>
      </a:lvl3pPr>
      <a:lvl4pPr marL="1600200" indent="-228600" algn="l" rtl="0" fontAlgn="base">
        <a:spcBef>
          <a:spcPct val="20000"/>
        </a:spcBef>
        <a:spcAft>
          <a:spcPct val="0"/>
        </a:spcAft>
        <a:buClr>
          <a:schemeClr val="bg2"/>
        </a:buClr>
        <a:buFont typeface="Wingdings" pitchFamily="2" charset="2"/>
        <a:buChar char="§"/>
        <a:defRPr sz="1600">
          <a:solidFill>
            <a:schemeClr val="tx1"/>
          </a:solidFill>
          <a:latin typeface="+mn-lt"/>
        </a:defRPr>
      </a:lvl4pPr>
      <a:lvl5pPr marL="2057400" indent="-228600" algn="l" rtl="0" fontAlgn="base">
        <a:spcBef>
          <a:spcPct val="20000"/>
        </a:spcBef>
        <a:spcAft>
          <a:spcPct val="0"/>
        </a:spcAft>
        <a:buClr>
          <a:schemeClr val="tx2"/>
        </a:buClr>
        <a:buSzPct val="80000"/>
        <a:buFont typeface="Wingdings" pitchFamily="2" charset="2"/>
        <a:buChar char="§"/>
        <a:defRPr sz="1400">
          <a:solidFill>
            <a:schemeClr val="tx1"/>
          </a:solidFill>
          <a:latin typeface="+mn-lt"/>
        </a:defRPr>
      </a:lvl5pPr>
      <a:lvl6pPr marL="2514600" indent="-228600" algn="l" rtl="0" fontAlgn="base">
        <a:spcBef>
          <a:spcPct val="20000"/>
        </a:spcBef>
        <a:spcAft>
          <a:spcPct val="0"/>
        </a:spcAft>
        <a:buClr>
          <a:schemeClr val="tx2"/>
        </a:buClr>
        <a:buSzPct val="80000"/>
        <a:buFont typeface="Wingdings" pitchFamily="2" charset="2"/>
        <a:buChar char="§"/>
        <a:defRPr sz="1400">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sz="1400">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sz="1400">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slides/_rels/slide11.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png"/><Relationship Id="rId9" Type="http://schemas.openxmlformats.org/officeDocument/2006/relationships/image" Target="../media/image32.wmf"/></Relationships>
</file>

<file path=ppt/slides/_rels/slide12.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wmf"/><Relationship Id="rId7" Type="http://schemas.openxmlformats.org/officeDocument/2006/relationships/image" Target="../media/image38.w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37.w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40.wmf"/><Relationship Id="rId4"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11.bin"/><Relationship Id="rId1" Type="http://schemas.openxmlformats.org/officeDocument/2006/relationships/slideLayout" Target="../slideLayouts/slideLayout2.xml"/><Relationship Id="rId5" Type="http://schemas.openxmlformats.org/officeDocument/2006/relationships/image" Target="../media/image45.wmf"/><Relationship Id="rId4" Type="http://schemas.openxmlformats.org/officeDocument/2006/relationships/oleObject" Target="../embeddings/oleObject12.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46.wmf"/><Relationship Id="rId7" Type="http://schemas.openxmlformats.org/officeDocument/2006/relationships/image" Target="../media/image48.w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15.bin"/><Relationship Id="rId11" Type="http://schemas.openxmlformats.org/officeDocument/2006/relationships/image" Target="../media/image50.wmf"/><Relationship Id="rId5" Type="http://schemas.openxmlformats.org/officeDocument/2006/relationships/image" Target="../media/image47.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49.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4.wmf"/></Relationships>
</file>

<file path=ppt/slides/_rels/slide28.xml.rels><?xml version="1.0" encoding="UTF-8" standalone="yes"?>
<Relationships xmlns="http://schemas.openxmlformats.org/package/2006/relationships"><Relationship Id="rId2" Type="http://schemas.openxmlformats.org/officeDocument/2006/relationships/image" Target="../media/image55.tmp"/><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6.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57.tm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8.tmp"/><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9.tmp"/><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0.tmp"/><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1.tmp"/><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62.tmp"/><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3.tmp"/><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64.tmp"/><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65.tmp"/><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oleObject" Target="../embeddings/oleObject22.bin"/><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image" Target="../media/image67.wmf"/><Relationship Id="rId7" Type="http://schemas.openxmlformats.org/officeDocument/2006/relationships/oleObject" Target="../embeddings/oleObject26.bin"/><Relationship Id="rId2" Type="http://schemas.openxmlformats.org/officeDocument/2006/relationships/oleObject" Target="../embeddings/oleObject23.bin"/><Relationship Id="rId1" Type="http://schemas.openxmlformats.org/officeDocument/2006/relationships/slideLayout" Target="../slideLayouts/slideLayout7.xml"/><Relationship Id="rId6" Type="http://schemas.openxmlformats.org/officeDocument/2006/relationships/image" Target="../media/image68.wmf"/><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67.wmf"/><Relationship Id="rId7" Type="http://schemas.openxmlformats.org/officeDocument/2006/relationships/image" Target="../media/image70.wmf"/><Relationship Id="rId2" Type="http://schemas.openxmlformats.org/officeDocument/2006/relationships/oleObject" Target="../embeddings/oleObject27.bin"/><Relationship Id="rId1" Type="http://schemas.openxmlformats.org/officeDocument/2006/relationships/slideLayout" Target="../slideLayouts/slideLayout7.xml"/><Relationship Id="rId6" Type="http://schemas.openxmlformats.org/officeDocument/2006/relationships/oleObject" Target="../embeddings/oleObject29.bin"/><Relationship Id="rId5" Type="http://schemas.openxmlformats.org/officeDocument/2006/relationships/image" Target="../media/image68.wmf"/><Relationship Id="rId4" Type="http://schemas.openxmlformats.org/officeDocument/2006/relationships/oleObject" Target="../embeddings/oleObject28.bin"/></Relationships>
</file>

<file path=ppt/slides/_rels/slide43.xml.rels><?xml version="1.0" encoding="UTF-8" standalone="yes"?>
<Relationships xmlns="http://schemas.openxmlformats.org/package/2006/relationships"><Relationship Id="rId3" Type="http://schemas.openxmlformats.org/officeDocument/2006/relationships/image" Target="../media/image67.wmf"/><Relationship Id="rId7" Type="http://schemas.openxmlformats.org/officeDocument/2006/relationships/oleObject" Target="../embeddings/oleObject34.bin"/><Relationship Id="rId2" Type="http://schemas.openxmlformats.org/officeDocument/2006/relationships/oleObject" Target="../embeddings/oleObject31.bin"/><Relationship Id="rId1" Type="http://schemas.openxmlformats.org/officeDocument/2006/relationships/slideLayout" Target="../slideLayouts/slideLayout7.xml"/><Relationship Id="rId6" Type="http://schemas.openxmlformats.org/officeDocument/2006/relationships/image" Target="../media/image68.wmf"/><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44.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oleObject" Target="../embeddings/oleObject35.bin"/><Relationship Id="rId1" Type="http://schemas.openxmlformats.org/officeDocument/2006/relationships/slideLayout" Target="../slideLayouts/slideLayout7.xml"/><Relationship Id="rId5" Type="http://schemas.openxmlformats.org/officeDocument/2006/relationships/image" Target="../media/image72.wmf"/><Relationship Id="rId4" Type="http://schemas.openxmlformats.org/officeDocument/2006/relationships/oleObject" Target="../embeddings/oleObject36.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oleObject" Target="../embeddings/oleObject37.bin"/><Relationship Id="rId1" Type="http://schemas.openxmlformats.org/officeDocument/2006/relationships/slideLayout" Target="../slideLayouts/slideLayout7.xml"/><Relationship Id="rId5" Type="http://schemas.openxmlformats.org/officeDocument/2006/relationships/image" Target="../media/image74.wmf"/><Relationship Id="rId4" Type="http://schemas.openxmlformats.org/officeDocument/2006/relationships/oleObject" Target="../embeddings/oleObject38.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5.wmf"/><Relationship Id="rId7" Type="http://schemas.openxmlformats.org/officeDocument/2006/relationships/image" Target="../media/image77.wmf"/><Relationship Id="rId2" Type="http://schemas.openxmlformats.org/officeDocument/2006/relationships/oleObject" Target="../embeddings/oleObject39.bin"/><Relationship Id="rId1" Type="http://schemas.openxmlformats.org/officeDocument/2006/relationships/slideLayout" Target="../slideLayouts/slideLayout7.xml"/><Relationship Id="rId6" Type="http://schemas.openxmlformats.org/officeDocument/2006/relationships/oleObject" Target="../embeddings/oleObject41.bin"/><Relationship Id="rId5" Type="http://schemas.openxmlformats.org/officeDocument/2006/relationships/image" Target="../media/image76.wmf"/><Relationship Id="rId4" Type="http://schemas.openxmlformats.org/officeDocument/2006/relationships/oleObject" Target="../embeddings/oleObject40.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100264" y="1016000"/>
            <a:ext cx="7881937" cy="1797050"/>
          </a:xfrm>
        </p:spPr>
        <p:txBody>
          <a:bodyPr/>
          <a:lstStyle/>
          <a:p>
            <a:r>
              <a:rPr lang="en-NZ" sz="4700" dirty="0">
                <a:effectLst>
                  <a:outerShdw blurRad="38100" dist="38100" dir="2700000" algn="tl">
                    <a:srgbClr val="C0C0C0"/>
                  </a:outerShdw>
                </a:effectLst>
              </a:rPr>
              <a:t>Speed Control of DC motor</a:t>
            </a:r>
            <a:endParaRPr lang="en-GB" sz="4700" dirty="0">
              <a:effectLst>
                <a:outerShdw blurRad="38100" dist="38100" dir="2700000" algn="tl">
                  <a:srgbClr val="C0C0C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990600"/>
            <a:ext cx="2667000" cy="113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209801"/>
            <a:ext cx="3195638"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267201"/>
            <a:ext cx="27686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8"/>
          <p:cNvSpPr>
            <a:spLocks noChangeArrowheads="1"/>
          </p:cNvSpPr>
          <p:nvPr/>
        </p:nvSpPr>
        <p:spPr bwMode="auto">
          <a:xfrm>
            <a:off x="6324600" y="3810000"/>
            <a:ext cx="2533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Char char="•"/>
            </a:pPr>
            <a:r>
              <a:rPr lang="en-US" altLang="en-US" sz="2400">
                <a:latin typeface="Comic Sans MS" pitchFamily="66" charset="0"/>
              </a:rPr>
              <a:t>  Inverting Amp</a:t>
            </a:r>
          </a:p>
        </p:txBody>
      </p:sp>
      <p:pic>
        <p:nvPicPr>
          <p:cNvPr id="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1" y="5638801"/>
            <a:ext cx="140017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1" y="4419600"/>
            <a:ext cx="2854325" cy="161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10600" y="5562600"/>
            <a:ext cx="11430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1" y="990601"/>
            <a:ext cx="2125663" cy="117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3"/>
          <p:cNvSpPr txBox="1">
            <a:spLocks noChangeArrowheads="1"/>
          </p:cNvSpPr>
          <p:nvPr/>
        </p:nvSpPr>
        <p:spPr>
          <a:xfrm>
            <a:off x="767408" y="956733"/>
            <a:ext cx="530319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400" dirty="0"/>
              <a:t>Voltage Comparator</a:t>
            </a:r>
          </a:p>
          <a:p>
            <a:pPr lvl="1"/>
            <a:r>
              <a:rPr lang="en-US" altLang="en-US" sz="2000" dirty="0"/>
              <a:t>digitize input</a:t>
            </a:r>
          </a:p>
          <a:p>
            <a:pPr lvl="1"/>
            <a:endParaRPr lang="en-US" altLang="en-US" sz="2000" dirty="0"/>
          </a:p>
          <a:p>
            <a:endParaRPr lang="en-US" altLang="en-US" sz="2400" dirty="0"/>
          </a:p>
          <a:p>
            <a:r>
              <a:rPr lang="en-US" altLang="en-US" sz="2400" dirty="0"/>
              <a:t>Voltage Follower</a:t>
            </a:r>
          </a:p>
          <a:p>
            <a:pPr lvl="1"/>
            <a:r>
              <a:rPr lang="en-US" altLang="en-US" sz="2000" dirty="0"/>
              <a:t>buffer</a:t>
            </a:r>
          </a:p>
          <a:p>
            <a:endParaRPr lang="en-US" altLang="en-US" sz="2400" dirty="0"/>
          </a:p>
          <a:p>
            <a:r>
              <a:rPr lang="en-US" altLang="en-US" sz="2400" dirty="0"/>
              <a:t>Non-Inverting Amp</a:t>
            </a:r>
          </a:p>
        </p:txBody>
      </p:sp>
      <p:sp>
        <p:nvSpPr>
          <p:cNvPr id="13" name="Rectangle 2"/>
          <p:cNvSpPr>
            <a:spLocks noGrp="1" noChangeArrowheads="1"/>
          </p:cNvSpPr>
          <p:nvPr>
            <p:ph type="title"/>
          </p:nvPr>
        </p:nvSpPr>
        <p:spPr>
          <a:xfrm>
            <a:off x="1803400" y="116632"/>
            <a:ext cx="8610600" cy="609600"/>
          </a:xfrm>
        </p:spPr>
        <p:txBody>
          <a:bodyPr>
            <a:normAutofit/>
          </a:bodyPr>
          <a:lstStyle/>
          <a:p>
            <a:pPr eaLnBrk="1" hangingPunct="1"/>
            <a:r>
              <a:rPr lang="en-US" altLang="en-US" dirty="0">
                <a:solidFill>
                  <a:srgbClr val="FF0000"/>
                </a:solidFill>
              </a:rPr>
              <a:t>Basic </a:t>
            </a:r>
            <a:r>
              <a:rPr lang="en-US" altLang="en-US" dirty="0" err="1">
                <a:solidFill>
                  <a:srgbClr val="FF0000"/>
                </a:solidFill>
              </a:rPr>
              <a:t>Opamp</a:t>
            </a:r>
            <a:r>
              <a:rPr lang="en-US" altLang="en-US" dirty="0">
                <a:solidFill>
                  <a:srgbClr val="FF0000"/>
                </a:solidFill>
              </a:rPr>
              <a:t> Configuration</a:t>
            </a:r>
          </a:p>
        </p:txBody>
      </p:sp>
      <p:sp>
        <p:nvSpPr>
          <p:cNvPr id="2" name="Footer Placeholder 1">
            <a:extLst>
              <a:ext uri="{FF2B5EF4-FFF2-40B4-BE49-F238E27FC236}">
                <a16:creationId xmlns:a16="http://schemas.microsoft.com/office/drawing/2014/main" id="{92E0B4F8-A22D-40D9-9106-91CEB7B8F306}"/>
              </a:ext>
            </a:extLst>
          </p:cNvPr>
          <p:cNvSpPr>
            <a:spLocks noGrp="1"/>
          </p:cNvSpPr>
          <p:nvPr>
            <p:ph type="ftr" sz="quarter" idx="11"/>
          </p:nvPr>
        </p:nvSpPr>
        <p:spPr/>
        <p:txBody>
          <a:bodyPr/>
          <a:lstStyle/>
          <a:p>
            <a:r>
              <a:rPr lang="en-AU"/>
              <a:t>MTRN3026 Mechatronics System - Speed control</a:t>
            </a:r>
            <a:endParaRPr lang="en-GB"/>
          </a:p>
        </p:txBody>
      </p:sp>
      <p:sp>
        <p:nvSpPr>
          <p:cNvPr id="3" name="Slide Number Placeholder 2">
            <a:extLst>
              <a:ext uri="{FF2B5EF4-FFF2-40B4-BE49-F238E27FC236}">
                <a16:creationId xmlns:a16="http://schemas.microsoft.com/office/drawing/2014/main" id="{ECAA6A45-A036-43B1-A426-F87EAFC97181}"/>
              </a:ext>
            </a:extLst>
          </p:cNvPr>
          <p:cNvSpPr>
            <a:spLocks noGrp="1"/>
          </p:cNvSpPr>
          <p:nvPr>
            <p:ph type="sldNum" sz="quarter" idx="12"/>
          </p:nvPr>
        </p:nvSpPr>
        <p:spPr/>
        <p:txBody>
          <a:bodyPr/>
          <a:lstStyle/>
          <a:p>
            <a:fld id="{7B715F47-276C-426F-8CD8-598B9F9C57DC}" type="slidenum">
              <a:rPr lang="en-GB" smtClean="0"/>
              <a:pPr/>
              <a:t>10</a:t>
            </a:fld>
            <a:endParaRPr lang="en-GB"/>
          </a:p>
        </p:txBody>
      </p:sp>
    </p:spTree>
    <p:extLst>
      <p:ext uri="{BB962C8B-B14F-4D97-AF65-F5344CB8AC3E}">
        <p14:creationId xmlns:p14="http://schemas.microsoft.com/office/powerpoint/2010/main" val="3945338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695400" y="914400"/>
            <a:ext cx="9744000" cy="5410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400" dirty="0"/>
              <a:t>Summing Amp</a:t>
            </a:r>
          </a:p>
          <a:p>
            <a:endParaRPr lang="en-US" altLang="en-US" sz="2400" dirty="0"/>
          </a:p>
          <a:p>
            <a:endParaRPr lang="en-US" altLang="en-US" sz="2400" dirty="0"/>
          </a:p>
          <a:p>
            <a:endParaRPr lang="en-US" altLang="en-US" sz="2400" dirty="0"/>
          </a:p>
          <a:p>
            <a:r>
              <a:rPr lang="en-US" altLang="en-US" sz="2400" dirty="0"/>
              <a:t>Differential Amp</a:t>
            </a:r>
          </a:p>
          <a:p>
            <a:endParaRPr lang="en-US" altLang="en-US" sz="2400" dirty="0"/>
          </a:p>
          <a:p>
            <a:endParaRPr lang="en-US" altLang="en-US" sz="2400" dirty="0"/>
          </a:p>
          <a:p>
            <a:r>
              <a:rPr lang="en-US" altLang="en-US" sz="2400" dirty="0"/>
              <a:t>Integrating Amp</a:t>
            </a:r>
          </a:p>
          <a:p>
            <a:endParaRPr lang="en-US" altLang="en-US" sz="2400" dirty="0"/>
          </a:p>
          <a:p>
            <a:endParaRPr lang="en-US" altLang="en-US" sz="2400" dirty="0"/>
          </a:p>
          <a:p>
            <a:r>
              <a:rPr lang="en-US" altLang="en-US" sz="2400" dirty="0"/>
              <a:t>Differentiating Amp</a:t>
            </a:r>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1" y="838200"/>
            <a:ext cx="2982913" cy="153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1" y="1066800"/>
            <a:ext cx="2854325"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2057401"/>
            <a:ext cx="3024188" cy="190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2667001"/>
            <a:ext cx="1443038"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1" y="3581400"/>
            <a:ext cx="285432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4800" y="4191001"/>
            <a:ext cx="25542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0"/>
          <p:cNvPicPr>
            <a:picLocks noChangeAspect="1" noChangeArrowheads="1"/>
          </p:cNvPicPr>
          <p:nvPr/>
        </p:nvPicPr>
        <p:blipFill>
          <a:blip r:embed="rId8">
            <a:extLst>
              <a:ext uri="{28A0092B-C50C-407E-A947-70E740481C1C}">
                <a14:useLocalDpi xmlns:a14="http://schemas.microsoft.com/office/drawing/2010/main" val="0"/>
              </a:ext>
            </a:extLst>
          </a:blip>
          <a:srcRect r="1971"/>
          <a:stretch>
            <a:fillRect/>
          </a:stretch>
        </p:blipFill>
        <p:spPr bwMode="auto">
          <a:xfrm>
            <a:off x="5334000" y="5410200"/>
            <a:ext cx="2209800"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96201" y="4876801"/>
            <a:ext cx="2811463" cy="162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2"/>
          <p:cNvSpPr txBox="1">
            <a:spLocks noChangeArrowheads="1"/>
          </p:cNvSpPr>
          <p:nvPr/>
        </p:nvSpPr>
        <p:spPr>
          <a:xfrm>
            <a:off x="1635125" y="0"/>
            <a:ext cx="8610600" cy="609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b="1">
                <a:solidFill>
                  <a:srgbClr val="FF0000"/>
                </a:solidFill>
              </a:rPr>
              <a:t>More Opamp Configurations</a:t>
            </a:r>
            <a:endParaRPr lang="en-US" altLang="en-US" b="1" dirty="0">
              <a:solidFill>
                <a:srgbClr val="FF0000"/>
              </a:solidFill>
            </a:endParaRPr>
          </a:p>
        </p:txBody>
      </p:sp>
      <p:sp>
        <p:nvSpPr>
          <p:cNvPr id="12" name="Footer Placeholder 11">
            <a:extLst>
              <a:ext uri="{FF2B5EF4-FFF2-40B4-BE49-F238E27FC236}">
                <a16:creationId xmlns:a16="http://schemas.microsoft.com/office/drawing/2014/main" id="{C24E9D7C-5A4E-46D6-8EDF-9C3ABEE1326A}"/>
              </a:ext>
            </a:extLst>
          </p:cNvPr>
          <p:cNvSpPr>
            <a:spLocks noGrp="1"/>
          </p:cNvSpPr>
          <p:nvPr>
            <p:ph type="ftr" sz="quarter" idx="11"/>
          </p:nvPr>
        </p:nvSpPr>
        <p:spPr/>
        <p:txBody>
          <a:bodyPr/>
          <a:lstStyle/>
          <a:p>
            <a:r>
              <a:rPr lang="en-AU"/>
              <a:t>MTRN3026 Mechatronics System - Speed control</a:t>
            </a:r>
            <a:endParaRPr lang="en-GB"/>
          </a:p>
        </p:txBody>
      </p:sp>
      <p:sp>
        <p:nvSpPr>
          <p:cNvPr id="13" name="Slide Number Placeholder 12">
            <a:extLst>
              <a:ext uri="{FF2B5EF4-FFF2-40B4-BE49-F238E27FC236}">
                <a16:creationId xmlns:a16="http://schemas.microsoft.com/office/drawing/2014/main" id="{06788A01-8BC5-4CF4-89DD-EC4DACFC2891}"/>
              </a:ext>
            </a:extLst>
          </p:cNvPr>
          <p:cNvSpPr>
            <a:spLocks noGrp="1"/>
          </p:cNvSpPr>
          <p:nvPr>
            <p:ph type="sldNum" sz="quarter" idx="12"/>
          </p:nvPr>
        </p:nvSpPr>
        <p:spPr/>
        <p:txBody>
          <a:bodyPr/>
          <a:lstStyle/>
          <a:p>
            <a:fld id="{724C85BE-426D-4911-9976-9C3C7ABC0834}" type="slidenum">
              <a:rPr lang="en-GB" smtClean="0"/>
              <a:pPr/>
              <a:t>11</a:t>
            </a:fld>
            <a:endParaRPr lang="en-GB"/>
          </a:p>
        </p:txBody>
      </p:sp>
    </p:spTree>
    <p:extLst>
      <p:ext uri="{BB962C8B-B14F-4D97-AF65-F5344CB8AC3E}">
        <p14:creationId xmlns:p14="http://schemas.microsoft.com/office/powerpoint/2010/main" val="151106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165600" y="6592172"/>
            <a:ext cx="3860800" cy="457200"/>
          </a:xfrm>
        </p:spPr>
        <p:txBody>
          <a:bodyPr/>
          <a:lstStyle/>
          <a:p>
            <a:r>
              <a:rPr lang="en-AU"/>
              <a:t>MTRN3026 Mechatronics System - Speed control</a:t>
            </a:r>
            <a:endParaRPr lang="en-GB"/>
          </a:p>
        </p:txBody>
      </p:sp>
      <p:sp>
        <p:nvSpPr>
          <p:cNvPr id="6" name="Slide Number Placeholder 5"/>
          <p:cNvSpPr>
            <a:spLocks noGrp="1"/>
          </p:cNvSpPr>
          <p:nvPr>
            <p:ph type="sldNum" sz="quarter" idx="12"/>
          </p:nvPr>
        </p:nvSpPr>
        <p:spPr/>
        <p:txBody>
          <a:bodyPr/>
          <a:lstStyle/>
          <a:p>
            <a:fld id="{C60CA016-B69F-45BE-9CFF-9B47D606A8EF}" type="slidenum">
              <a:rPr lang="en-GB"/>
              <a:pPr/>
              <a:t>12</a:t>
            </a:fld>
            <a:endParaRPr lang="en-GB"/>
          </a:p>
        </p:txBody>
      </p:sp>
      <p:sp>
        <p:nvSpPr>
          <p:cNvPr id="226306" name="Rectangle 2"/>
          <p:cNvSpPr>
            <a:spLocks noGrp="1" noChangeArrowheads="1"/>
          </p:cNvSpPr>
          <p:nvPr>
            <p:ph type="title"/>
          </p:nvPr>
        </p:nvSpPr>
        <p:spPr>
          <a:xfrm>
            <a:off x="1981200" y="277814"/>
            <a:ext cx="8229600" cy="449262"/>
          </a:xfrm>
        </p:spPr>
        <p:txBody>
          <a:bodyPr/>
          <a:lstStyle/>
          <a:p>
            <a:r>
              <a:rPr lang="en-NZ" sz="2400"/>
              <a:t>Speed Control using Pulse Width Modulation (PWM)</a:t>
            </a:r>
            <a:endParaRPr lang="en-GB" sz="2400"/>
          </a:p>
        </p:txBody>
      </p:sp>
      <p:sp>
        <p:nvSpPr>
          <p:cNvPr id="226307" name="Rectangle 3"/>
          <p:cNvSpPr>
            <a:spLocks noGrp="1" noChangeArrowheads="1"/>
          </p:cNvSpPr>
          <p:nvPr>
            <p:ph type="body" idx="1"/>
          </p:nvPr>
        </p:nvSpPr>
        <p:spPr>
          <a:xfrm>
            <a:off x="587388" y="1420845"/>
            <a:ext cx="11391056" cy="4530725"/>
          </a:xfrm>
        </p:spPr>
        <p:txBody>
          <a:bodyPr/>
          <a:lstStyle/>
          <a:p>
            <a:r>
              <a:rPr lang="en-NZ" dirty="0"/>
              <a:t>Used for </a:t>
            </a:r>
            <a:r>
              <a:rPr lang="en-NZ" b="1" i="1" dirty="0"/>
              <a:t>efficient</a:t>
            </a:r>
            <a:r>
              <a:rPr lang="en-NZ" dirty="0"/>
              <a:t> DC motor speed control.</a:t>
            </a:r>
          </a:p>
          <a:p>
            <a:r>
              <a:rPr lang="en-NZ" dirty="0"/>
              <a:t>A PWM circuit works by generating a square wave with a variable on-to-off ratio.</a:t>
            </a:r>
          </a:p>
          <a:p>
            <a:r>
              <a:rPr lang="en-NZ" dirty="0"/>
              <a:t>The average ‘on’ time may be varied from zero to 100%.</a:t>
            </a:r>
          </a:p>
          <a:p>
            <a:r>
              <a:rPr lang="en-NZ" dirty="0"/>
              <a:t>A variable amount of voltage is applied across the motor, thus power is transferred to the load (motor). </a:t>
            </a:r>
            <a:endParaRPr lang="en-GB" dirty="0"/>
          </a:p>
        </p:txBody>
      </p:sp>
      <p:pic>
        <p:nvPicPr>
          <p:cNvPr id="253954" name="Picture 2" descr="Pulse Width Modulation Used for Motor Control">
            <a:extLst>
              <a:ext uri="{FF2B5EF4-FFF2-40B4-BE49-F238E27FC236}">
                <a16:creationId xmlns:a16="http://schemas.microsoft.com/office/drawing/2014/main" id="{96DB3716-0821-42ED-A980-FF960460FF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524" y="3789040"/>
            <a:ext cx="7992888" cy="2700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AU"/>
              <a:t>MTRN3026 Mechatronics System - Speed control</a:t>
            </a:r>
            <a:endParaRPr lang="en-GB"/>
          </a:p>
        </p:txBody>
      </p:sp>
      <p:sp>
        <p:nvSpPr>
          <p:cNvPr id="8" name="Slide Number Placeholder 5"/>
          <p:cNvSpPr>
            <a:spLocks noGrp="1"/>
          </p:cNvSpPr>
          <p:nvPr>
            <p:ph type="sldNum" sz="quarter" idx="12"/>
          </p:nvPr>
        </p:nvSpPr>
        <p:spPr/>
        <p:txBody>
          <a:bodyPr/>
          <a:lstStyle/>
          <a:p>
            <a:fld id="{B65488F5-AA16-407B-8968-D1108BB4713C}" type="slidenum">
              <a:rPr lang="en-GB"/>
              <a:pPr/>
              <a:t>13</a:t>
            </a:fld>
            <a:endParaRPr lang="en-GB"/>
          </a:p>
        </p:txBody>
      </p:sp>
      <p:sp>
        <p:nvSpPr>
          <p:cNvPr id="227330" name="Rectangle 2"/>
          <p:cNvSpPr>
            <a:spLocks noGrp="1" noChangeArrowheads="1"/>
          </p:cNvSpPr>
          <p:nvPr>
            <p:ph type="title"/>
          </p:nvPr>
        </p:nvSpPr>
        <p:spPr>
          <a:xfrm>
            <a:off x="836730" y="-295078"/>
            <a:ext cx="10972800" cy="1139825"/>
          </a:xfrm>
        </p:spPr>
        <p:txBody>
          <a:bodyPr/>
          <a:lstStyle/>
          <a:p>
            <a:r>
              <a:rPr lang="en-NZ" sz="2400"/>
              <a:t>Speed Control using Pulse Width Modulation (PWM)</a:t>
            </a:r>
            <a:endParaRPr lang="en-GB" sz="2400"/>
          </a:p>
        </p:txBody>
      </p:sp>
      <p:sp>
        <p:nvSpPr>
          <p:cNvPr id="227331" name="Rectangle 3"/>
          <p:cNvSpPr>
            <a:spLocks noGrp="1" noChangeArrowheads="1"/>
          </p:cNvSpPr>
          <p:nvPr>
            <p:ph type="body" idx="1"/>
          </p:nvPr>
        </p:nvSpPr>
        <p:spPr>
          <a:xfrm>
            <a:off x="601060" y="1052736"/>
            <a:ext cx="11435599" cy="2809875"/>
          </a:xfrm>
        </p:spPr>
        <p:txBody>
          <a:bodyPr/>
          <a:lstStyle/>
          <a:p>
            <a:r>
              <a:rPr lang="en-NZ" dirty="0"/>
              <a:t>The high value is held during a variable pulse width </a:t>
            </a:r>
            <a:r>
              <a:rPr lang="en-NZ" b="1" i="1" dirty="0"/>
              <a:t>t</a:t>
            </a:r>
            <a:r>
              <a:rPr lang="en-NZ" i="1" dirty="0"/>
              <a:t> </a:t>
            </a:r>
            <a:r>
              <a:rPr lang="en-NZ" dirty="0"/>
              <a:t>during the fixed period </a:t>
            </a:r>
            <a:r>
              <a:rPr lang="en-NZ" b="1" i="1" dirty="0"/>
              <a:t>T</a:t>
            </a:r>
            <a:r>
              <a:rPr lang="en-NZ" i="1" dirty="0"/>
              <a:t>  (</a:t>
            </a:r>
            <a:r>
              <a:rPr lang="en-NZ" dirty="0"/>
              <a:t>Frequency = </a:t>
            </a:r>
            <a:r>
              <a:rPr lang="en-NZ" b="1" dirty="0"/>
              <a:t>1/</a:t>
            </a:r>
            <a:r>
              <a:rPr lang="en-NZ" b="1" i="1" dirty="0"/>
              <a:t>T</a:t>
            </a:r>
            <a:r>
              <a:rPr lang="en-NZ" dirty="0"/>
              <a:t>)</a:t>
            </a:r>
          </a:p>
          <a:p>
            <a:r>
              <a:rPr lang="en-NZ" dirty="0"/>
              <a:t>The resulting waveform has a duty ratio (or duty cycle), defined as the ratio between the ON time and the period of the waveform, usually specified as a percentage.</a:t>
            </a:r>
          </a:p>
          <a:p>
            <a:endParaRPr lang="en-GB" dirty="0"/>
          </a:p>
        </p:txBody>
      </p:sp>
      <p:sp>
        <p:nvSpPr>
          <p:cNvPr id="227334" name="Rectangle 6"/>
          <p:cNvSpPr>
            <a:spLocks noChangeArrowheads="1"/>
          </p:cNvSpPr>
          <p:nvPr/>
        </p:nvSpPr>
        <p:spPr bwMode="auto">
          <a:xfrm>
            <a:off x="1524000" y="-184666"/>
            <a:ext cx="184731" cy="369332"/>
          </a:xfrm>
          <a:prstGeom prst="rect">
            <a:avLst/>
          </a:prstGeom>
          <a:noFill/>
          <a:ln w="9525">
            <a:noFill/>
            <a:miter lim="800000"/>
            <a:headEnd/>
            <a:tailEnd/>
          </a:ln>
          <a:effectLst/>
        </p:spPr>
        <p:txBody>
          <a:bodyPr wrap="none" anchor="ctr">
            <a:spAutoFit/>
          </a:bodyPr>
          <a:lstStyle/>
          <a:p>
            <a:endParaRPr lang="en-NZ"/>
          </a:p>
        </p:txBody>
      </p:sp>
      <p:graphicFrame>
        <p:nvGraphicFramePr>
          <p:cNvPr id="227333" name="Object 5"/>
          <p:cNvGraphicFramePr>
            <a:graphicFrameLocks noChangeAspect="1"/>
          </p:cNvGraphicFramePr>
          <p:nvPr>
            <p:extLst>
              <p:ext uri="{D42A27DB-BD31-4B8C-83A1-F6EECF244321}">
                <p14:modId xmlns:p14="http://schemas.microsoft.com/office/powerpoint/2010/main" val="466720800"/>
              </p:ext>
            </p:extLst>
          </p:nvPr>
        </p:nvGraphicFramePr>
        <p:xfrm>
          <a:off x="3827748" y="2600908"/>
          <a:ext cx="3730600" cy="1075488"/>
        </p:xfrm>
        <a:graphic>
          <a:graphicData uri="http://schemas.openxmlformats.org/presentationml/2006/ole">
            <mc:AlternateContent xmlns:mc="http://schemas.openxmlformats.org/markup-compatibility/2006">
              <mc:Choice xmlns:v="urn:schemas-microsoft-com:vml" Requires="v">
                <p:oleObj name="Equation" r:id="rId2" imgW="1346040" imgH="393480" progId="Equation.DSMT4">
                  <p:embed/>
                </p:oleObj>
              </mc:Choice>
              <mc:Fallback>
                <p:oleObj name="Equation" r:id="rId2" imgW="1346040" imgH="393480" progId="Equation.DSMT4">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7748" y="2600908"/>
                        <a:ext cx="3730600" cy="1075488"/>
                      </a:xfrm>
                      <a:prstGeom prst="rect">
                        <a:avLst/>
                      </a:prstGeom>
                      <a:noFill/>
                    </p:spPr>
                  </p:pic>
                </p:oleObj>
              </mc:Fallback>
            </mc:AlternateContent>
          </a:graphicData>
        </a:graphic>
      </p:graphicFrame>
      <p:sp>
        <p:nvSpPr>
          <p:cNvPr id="9" name="Rectangle 3">
            <a:extLst>
              <a:ext uri="{FF2B5EF4-FFF2-40B4-BE49-F238E27FC236}">
                <a16:creationId xmlns:a16="http://schemas.microsoft.com/office/drawing/2014/main" id="{E8B0413B-B5AD-4DE3-9FDF-F7526A5FB7DF}"/>
              </a:ext>
            </a:extLst>
          </p:cNvPr>
          <p:cNvSpPr txBox="1">
            <a:spLocks noChangeArrowheads="1"/>
          </p:cNvSpPr>
          <p:nvPr/>
        </p:nvSpPr>
        <p:spPr bwMode="auto">
          <a:xfrm>
            <a:off x="601060" y="3676396"/>
            <a:ext cx="11435599" cy="3304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p"/>
              <a:defRPr sz="24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n"/>
              <a:defRPr sz="2000">
                <a:solidFill>
                  <a:schemeClr val="tx1"/>
                </a:solidFill>
                <a:latin typeface="+mn-lt"/>
              </a:defRPr>
            </a:lvl2pPr>
            <a:lvl3pPr marL="1143000" indent="-228600" algn="l" rtl="0" fontAlgn="base">
              <a:spcBef>
                <a:spcPct val="20000"/>
              </a:spcBef>
              <a:spcAft>
                <a:spcPct val="0"/>
              </a:spcAft>
              <a:buClr>
                <a:schemeClr val="accent1"/>
              </a:buClr>
              <a:buSzPct val="65000"/>
              <a:buFont typeface="Wingdings" pitchFamily="2" charset="2"/>
              <a:buChar char="p"/>
              <a:defRPr>
                <a:solidFill>
                  <a:schemeClr val="tx1"/>
                </a:solidFill>
                <a:latin typeface="+mn-lt"/>
              </a:defRPr>
            </a:lvl3pPr>
            <a:lvl4pPr marL="1600200" indent="-228600" algn="l" rtl="0" fontAlgn="base">
              <a:spcBef>
                <a:spcPct val="20000"/>
              </a:spcBef>
              <a:spcAft>
                <a:spcPct val="0"/>
              </a:spcAft>
              <a:buClr>
                <a:schemeClr val="bg2"/>
              </a:buClr>
              <a:buFont typeface="Wingdings" pitchFamily="2" charset="2"/>
              <a:buChar char="§"/>
              <a:defRPr sz="1600">
                <a:solidFill>
                  <a:schemeClr val="tx1"/>
                </a:solidFill>
                <a:latin typeface="+mn-lt"/>
              </a:defRPr>
            </a:lvl4pPr>
            <a:lvl5pPr marL="2057400" indent="-228600" algn="l" rtl="0" fontAlgn="base">
              <a:spcBef>
                <a:spcPct val="20000"/>
              </a:spcBef>
              <a:spcAft>
                <a:spcPct val="0"/>
              </a:spcAft>
              <a:buClr>
                <a:schemeClr val="tx2"/>
              </a:buClr>
              <a:buSzPct val="80000"/>
              <a:buFont typeface="Wingdings" pitchFamily="2" charset="2"/>
              <a:buChar char="§"/>
              <a:defRPr sz="1400">
                <a:solidFill>
                  <a:schemeClr val="tx1"/>
                </a:solidFill>
                <a:latin typeface="+mn-lt"/>
              </a:defRPr>
            </a:lvl5pPr>
            <a:lvl6pPr marL="2514600" indent="-228600" algn="l" rtl="0" fontAlgn="base">
              <a:spcBef>
                <a:spcPct val="20000"/>
              </a:spcBef>
              <a:spcAft>
                <a:spcPct val="0"/>
              </a:spcAft>
              <a:buClr>
                <a:schemeClr val="tx2"/>
              </a:buClr>
              <a:buSzPct val="80000"/>
              <a:buFont typeface="Wingdings" pitchFamily="2" charset="2"/>
              <a:buChar char="§"/>
              <a:defRPr sz="1400">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sz="1400">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sz="1400">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sz="1400">
                <a:solidFill>
                  <a:schemeClr val="tx1"/>
                </a:solidFill>
                <a:latin typeface="+mn-lt"/>
              </a:defRPr>
            </a:lvl9pPr>
          </a:lstStyle>
          <a:p>
            <a:r>
              <a:rPr lang="en-NZ" kern="0"/>
              <a:t>In PWM control, the voltage is switching rapidly across the armature</a:t>
            </a:r>
          </a:p>
          <a:p>
            <a:pPr lvl="1"/>
            <a:r>
              <a:rPr lang="en-NZ" kern="0"/>
              <a:t>fixed period and amplitude (peak value)</a:t>
            </a:r>
          </a:p>
          <a:p>
            <a:pPr lvl="1"/>
            <a:r>
              <a:rPr lang="en-NZ" kern="0"/>
              <a:t>variable duty cycle</a:t>
            </a:r>
          </a:p>
          <a:p>
            <a:r>
              <a:rPr lang="en-NZ" kern="0"/>
              <a:t>However, due to the motor inductance and resistance, the resulting current through the motor has a small fluctuation around an average value.</a:t>
            </a:r>
          </a:p>
          <a:p>
            <a:r>
              <a:rPr lang="en-NZ" kern="0"/>
              <a:t>As the duty cycle gets larger, the average voltage gets larger and the motor speed increases.</a:t>
            </a:r>
            <a:endParaRPr lang="en-GB" ker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42C4B50-ED50-4BC5-9217-D81D80B16B87}" type="slidenum">
              <a:rPr lang="en-GB"/>
              <a:pPr/>
              <a:t>14</a:t>
            </a:fld>
            <a:endParaRPr lang="en-GB"/>
          </a:p>
        </p:txBody>
      </p:sp>
      <p:sp>
        <p:nvSpPr>
          <p:cNvPr id="229378" name="Rectangle 2"/>
          <p:cNvSpPr>
            <a:spLocks noGrp="1" noChangeArrowheads="1"/>
          </p:cNvSpPr>
          <p:nvPr>
            <p:ph type="title"/>
          </p:nvPr>
        </p:nvSpPr>
        <p:spPr>
          <a:xfrm>
            <a:off x="919844" y="-289138"/>
            <a:ext cx="10972800" cy="1139825"/>
          </a:xfrm>
        </p:spPr>
        <p:txBody>
          <a:bodyPr/>
          <a:lstStyle/>
          <a:p>
            <a:br>
              <a:rPr lang="en-NZ"/>
            </a:br>
            <a:r>
              <a:rPr lang="en-NZ"/>
              <a:t>Generating PWM Signal</a:t>
            </a:r>
            <a:endParaRPr lang="en-GB"/>
          </a:p>
        </p:txBody>
      </p:sp>
      <p:sp>
        <p:nvSpPr>
          <p:cNvPr id="229379" name="Rectangle 3"/>
          <p:cNvSpPr>
            <a:spLocks noGrp="1" noChangeArrowheads="1"/>
          </p:cNvSpPr>
          <p:nvPr>
            <p:ph type="body" idx="1"/>
          </p:nvPr>
        </p:nvSpPr>
        <p:spPr>
          <a:xfrm>
            <a:off x="609600" y="1773239"/>
            <a:ext cx="5486400" cy="4357687"/>
          </a:xfrm>
        </p:spPr>
        <p:txBody>
          <a:bodyPr/>
          <a:lstStyle/>
          <a:p>
            <a:pPr>
              <a:spcBef>
                <a:spcPct val="40000"/>
              </a:spcBef>
            </a:pPr>
            <a:r>
              <a:rPr lang="en-NZ" sz="1800" b="1" dirty="0">
                <a:solidFill>
                  <a:srgbClr val="002060"/>
                </a:solidFill>
              </a:rPr>
              <a:t>Use Timer 0 in Auto-reload mode so that it overflows at a regular interval and generates an interrupt (software </a:t>
            </a:r>
            <a:r>
              <a:rPr lang="en-NZ" sz="1800" b="1" i="1" dirty="0">
                <a:solidFill>
                  <a:srgbClr val="002060"/>
                </a:solidFill>
              </a:rPr>
              <a:t>‘tick’</a:t>
            </a:r>
            <a:r>
              <a:rPr lang="en-NZ" sz="1800" b="1" dirty="0">
                <a:solidFill>
                  <a:srgbClr val="002060"/>
                </a:solidFill>
              </a:rPr>
              <a:t>)</a:t>
            </a:r>
          </a:p>
          <a:p>
            <a:pPr>
              <a:spcBef>
                <a:spcPct val="40000"/>
              </a:spcBef>
            </a:pPr>
            <a:r>
              <a:rPr lang="en-NZ" sz="1800" b="1" dirty="0">
                <a:solidFill>
                  <a:srgbClr val="002060"/>
                </a:solidFill>
              </a:rPr>
              <a:t>The </a:t>
            </a:r>
            <a:r>
              <a:rPr lang="en-NZ" sz="1800" b="1" i="1" dirty="0" err="1">
                <a:solidFill>
                  <a:srgbClr val="002060"/>
                </a:solidFill>
              </a:rPr>
              <a:t>PWM_Counter</a:t>
            </a:r>
            <a:r>
              <a:rPr lang="en-NZ" sz="1800" b="1" i="1" dirty="0">
                <a:solidFill>
                  <a:srgbClr val="002060"/>
                </a:solidFill>
              </a:rPr>
              <a:t> </a:t>
            </a:r>
            <a:r>
              <a:rPr lang="en-NZ" sz="1800" b="1" dirty="0">
                <a:solidFill>
                  <a:srgbClr val="002060"/>
                </a:solidFill>
              </a:rPr>
              <a:t>is incremented in the Timer 0 Interrupt Service Routine (ISR)</a:t>
            </a:r>
          </a:p>
          <a:p>
            <a:pPr>
              <a:spcBef>
                <a:spcPct val="40000"/>
              </a:spcBef>
            </a:pPr>
            <a:r>
              <a:rPr lang="en-NZ" sz="1800" b="1" dirty="0">
                <a:solidFill>
                  <a:srgbClr val="002060"/>
                </a:solidFill>
              </a:rPr>
              <a:t>When the </a:t>
            </a:r>
            <a:r>
              <a:rPr lang="en-NZ" sz="1800" b="1" i="1" dirty="0" err="1">
                <a:solidFill>
                  <a:srgbClr val="002060"/>
                </a:solidFill>
              </a:rPr>
              <a:t>PWM_Counter</a:t>
            </a:r>
            <a:r>
              <a:rPr lang="en-NZ" sz="1800" b="1" i="1" dirty="0">
                <a:solidFill>
                  <a:srgbClr val="002060"/>
                </a:solidFill>
              </a:rPr>
              <a:t> </a:t>
            </a:r>
            <a:r>
              <a:rPr lang="en-NZ" sz="1800" b="1" dirty="0">
                <a:solidFill>
                  <a:srgbClr val="002060"/>
                </a:solidFill>
              </a:rPr>
              <a:t>value exceeds </a:t>
            </a:r>
            <a:r>
              <a:rPr lang="en-NZ" sz="1800" b="1" i="1" dirty="0" err="1">
                <a:solidFill>
                  <a:srgbClr val="002060"/>
                </a:solidFill>
              </a:rPr>
              <a:t>dutyCycleCount</a:t>
            </a:r>
            <a:r>
              <a:rPr lang="en-NZ" sz="1800" b="1" dirty="0">
                <a:solidFill>
                  <a:srgbClr val="002060"/>
                </a:solidFill>
              </a:rPr>
              <a:t>, the </a:t>
            </a:r>
            <a:r>
              <a:rPr lang="en-NZ" sz="1800" b="1" i="1" dirty="0" err="1">
                <a:solidFill>
                  <a:srgbClr val="002060"/>
                </a:solidFill>
              </a:rPr>
              <a:t>PWM_Output</a:t>
            </a:r>
            <a:r>
              <a:rPr lang="en-NZ" sz="1800" b="1" dirty="0">
                <a:solidFill>
                  <a:srgbClr val="002060"/>
                </a:solidFill>
              </a:rPr>
              <a:t> is reset to 0</a:t>
            </a:r>
          </a:p>
          <a:p>
            <a:pPr>
              <a:spcBef>
                <a:spcPct val="40000"/>
              </a:spcBef>
            </a:pPr>
            <a:r>
              <a:rPr lang="en-NZ" sz="1800" b="1" dirty="0">
                <a:solidFill>
                  <a:srgbClr val="002060"/>
                </a:solidFill>
              </a:rPr>
              <a:t>When the </a:t>
            </a:r>
            <a:r>
              <a:rPr lang="en-NZ" sz="1800" b="1" i="1" dirty="0" err="1">
                <a:solidFill>
                  <a:srgbClr val="002060"/>
                </a:solidFill>
              </a:rPr>
              <a:t>PWM_Counter</a:t>
            </a:r>
            <a:r>
              <a:rPr lang="en-NZ" sz="1800" b="1" i="1" dirty="0">
                <a:solidFill>
                  <a:srgbClr val="002060"/>
                </a:solidFill>
              </a:rPr>
              <a:t> </a:t>
            </a:r>
            <a:r>
              <a:rPr lang="en-NZ" sz="1800" b="1" dirty="0">
                <a:solidFill>
                  <a:srgbClr val="002060"/>
                </a:solidFill>
              </a:rPr>
              <a:t>value exceeds </a:t>
            </a:r>
            <a:r>
              <a:rPr lang="en-NZ" sz="1800" b="1" i="1" dirty="0" err="1">
                <a:solidFill>
                  <a:srgbClr val="002060"/>
                </a:solidFill>
              </a:rPr>
              <a:t>MAX_count</a:t>
            </a:r>
            <a:r>
              <a:rPr lang="en-NZ" sz="1800" b="1" dirty="0">
                <a:solidFill>
                  <a:srgbClr val="002060"/>
                </a:solidFill>
              </a:rPr>
              <a:t>, the </a:t>
            </a:r>
            <a:r>
              <a:rPr lang="en-NZ" sz="1800" b="1" i="1" dirty="0" err="1">
                <a:solidFill>
                  <a:srgbClr val="002060"/>
                </a:solidFill>
              </a:rPr>
              <a:t>PWM_Output</a:t>
            </a:r>
            <a:r>
              <a:rPr lang="en-NZ" sz="1800" b="1" i="1" dirty="0">
                <a:solidFill>
                  <a:srgbClr val="002060"/>
                </a:solidFill>
              </a:rPr>
              <a:t> </a:t>
            </a:r>
            <a:r>
              <a:rPr lang="en-NZ" sz="1800" b="1" dirty="0">
                <a:solidFill>
                  <a:srgbClr val="002060"/>
                </a:solidFill>
              </a:rPr>
              <a:t>is set to 1 and </a:t>
            </a:r>
            <a:r>
              <a:rPr lang="en-NZ" sz="1800" b="1" i="1" dirty="0" err="1">
                <a:solidFill>
                  <a:srgbClr val="002060"/>
                </a:solidFill>
              </a:rPr>
              <a:t>PWM_Counter</a:t>
            </a:r>
            <a:r>
              <a:rPr lang="en-NZ" sz="1800" b="1" i="1" dirty="0">
                <a:solidFill>
                  <a:srgbClr val="002060"/>
                </a:solidFill>
              </a:rPr>
              <a:t> </a:t>
            </a:r>
            <a:r>
              <a:rPr lang="en-NZ" sz="1800" b="1" dirty="0">
                <a:solidFill>
                  <a:srgbClr val="002060"/>
                </a:solidFill>
              </a:rPr>
              <a:t>is re-initialized to 0</a:t>
            </a:r>
          </a:p>
          <a:p>
            <a:pPr>
              <a:spcBef>
                <a:spcPct val="40000"/>
              </a:spcBef>
            </a:pPr>
            <a:r>
              <a:rPr lang="en-NZ" sz="1800" b="1" dirty="0">
                <a:solidFill>
                  <a:srgbClr val="002060"/>
                </a:solidFill>
              </a:rPr>
              <a:t>Duty Cycle can be changed by altering the value of </a:t>
            </a:r>
            <a:r>
              <a:rPr lang="en-NZ" sz="1800" b="1" i="1" dirty="0" err="1">
                <a:solidFill>
                  <a:srgbClr val="002060"/>
                </a:solidFill>
              </a:rPr>
              <a:t>dutyCycleCount</a:t>
            </a:r>
            <a:endParaRPr lang="en-GB" sz="1800" b="1" i="1" dirty="0">
              <a:solidFill>
                <a:srgbClr val="002060"/>
              </a:solidFill>
            </a:endParaRPr>
          </a:p>
        </p:txBody>
      </p:sp>
      <p:sp>
        <p:nvSpPr>
          <p:cNvPr id="229383" name="Rectangle 7"/>
          <p:cNvSpPr>
            <a:spLocks noChangeArrowheads="1"/>
          </p:cNvSpPr>
          <p:nvPr/>
        </p:nvSpPr>
        <p:spPr bwMode="auto">
          <a:xfrm>
            <a:off x="1524000" y="1758434"/>
            <a:ext cx="184731" cy="369332"/>
          </a:xfrm>
          <a:prstGeom prst="rect">
            <a:avLst/>
          </a:prstGeom>
          <a:noFill/>
          <a:ln w="9525">
            <a:noFill/>
            <a:miter lim="800000"/>
            <a:headEnd/>
            <a:tailEnd/>
          </a:ln>
          <a:effectLst/>
        </p:spPr>
        <p:txBody>
          <a:bodyPr wrap="none" anchor="ctr">
            <a:spAutoFit/>
          </a:bodyPr>
          <a:lstStyle/>
          <a:p>
            <a:endParaRPr lang="en-NZ"/>
          </a:p>
        </p:txBody>
      </p:sp>
      <p:graphicFrame>
        <p:nvGraphicFramePr>
          <p:cNvPr id="229382" name="Object 6"/>
          <p:cNvGraphicFramePr>
            <a:graphicFrameLocks noChangeAspect="1"/>
          </p:cNvGraphicFramePr>
          <p:nvPr>
            <p:extLst>
              <p:ext uri="{D42A27DB-BD31-4B8C-83A1-F6EECF244321}">
                <p14:modId xmlns:p14="http://schemas.microsoft.com/office/powerpoint/2010/main" val="4114154226"/>
              </p:ext>
            </p:extLst>
          </p:nvPr>
        </p:nvGraphicFramePr>
        <p:xfrm>
          <a:off x="6600056" y="1940620"/>
          <a:ext cx="5292588" cy="3612616"/>
        </p:xfrm>
        <a:graphic>
          <a:graphicData uri="http://schemas.openxmlformats.org/presentationml/2006/ole">
            <mc:AlternateContent xmlns:mc="http://schemas.openxmlformats.org/markup-compatibility/2006">
              <mc:Choice xmlns:v="urn:schemas-microsoft-com:vml" Requires="v">
                <p:oleObj name="Picture" r:id="rId2" imgW="6021698" imgH="4318780" progId="Word.Picture.8">
                  <p:embed/>
                </p:oleObj>
              </mc:Choice>
              <mc:Fallback>
                <p:oleObj name="Picture" r:id="rId2" imgW="6021698" imgH="4318780" progId="Word.Picture.8">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056" y="1940620"/>
                        <a:ext cx="5292588" cy="3612616"/>
                      </a:xfrm>
                      <a:prstGeom prst="rect">
                        <a:avLst/>
                      </a:prstGeom>
                      <a:noFill/>
                    </p:spPr>
                  </p:pic>
                </p:oleObj>
              </mc:Fallback>
            </mc:AlternateContent>
          </a:graphicData>
        </a:graphic>
      </p:graphicFrame>
      <p:sp>
        <p:nvSpPr>
          <p:cNvPr id="2" name="Footer Placeholder 1">
            <a:extLst>
              <a:ext uri="{FF2B5EF4-FFF2-40B4-BE49-F238E27FC236}">
                <a16:creationId xmlns:a16="http://schemas.microsoft.com/office/drawing/2014/main" id="{1DA2956D-EB09-4206-85C0-9ED62400901F}"/>
              </a:ext>
            </a:extLst>
          </p:cNvPr>
          <p:cNvSpPr>
            <a:spLocks noGrp="1"/>
          </p:cNvSpPr>
          <p:nvPr>
            <p:ph type="ftr" sz="quarter" idx="11"/>
          </p:nvPr>
        </p:nvSpPr>
        <p:spPr/>
        <p:txBody>
          <a:bodyPr/>
          <a:lstStyle/>
          <a:p>
            <a:r>
              <a:rPr lang="en-AU"/>
              <a:t>MTRN3026 Mechatronics System - Speed control</a:t>
            </a: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7853DD7-3297-44DA-B6F4-430943524247}" type="slidenum">
              <a:rPr lang="en-GB"/>
              <a:pPr/>
              <a:t>15</a:t>
            </a:fld>
            <a:endParaRPr lang="en-GB"/>
          </a:p>
        </p:txBody>
      </p:sp>
      <p:sp>
        <p:nvSpPr>
          <p:cNvPr id="230402" name="Rectangle 2"/>
          <p:cNvSpPr>
            <a:spLocks noGrp="1" noChangeArrowheads="1"/>
          </p:cNvSpPr>
          <p:nvPr>
            <p:ph type="title"/>
          </p:nvPr>
        </p:nvSpPr>
        <p:spPr/>
        <p:txBody>
          <a:bodyPr/>
          <a:lstStyle/>
          <a:p>
            <a:br>
              <a:rPr lang="en-NZ"/>
            </a:br>
            <a:r>
              <a:rPr lang="en-NZ"/>
              <a:t>Timer 0 ISR</a:t>
            </a:r>
            <a:endParaRPr lang="en-GB"/>
          </a:p>
        </p:txBody>
      </p:sp>
      <p:sp>
        <p:nvSpPr>
          <p:cNvPr id="230403" name="Rectangle 3"/>
          <p:cNvSpPr>
            <a:spLocks noGrp="1" noChangeArrowheads="1"/>
          </p:cNvSpPr>
          <p:nvPr>
            <p:ph type="body" idx="1"/>
          </p:nvPr>
        </p:nvSpPr>
        <p:spPr>
          <a:xfrm>
            <a:off x="1981200" y="4581525"/>
            <a:ext cx="8229600" cy="1549400"/>
          </a:xfrm>
        </p:spPr>
        <p:txBody>
          <a:bodyPr/>
          <a:lstStyle/>
          <a:p>
            <a:r>
              <a:rPr lang="en-NZ" sz="2000"/>
              <a:t>0 &lt;= </a:t>
            </a:r>
            <a:r>
              <a:rPr lang="en-NZ" sz="2000" i="1"/>
              <a:t>dutyCycleCount </a:t>
            </a:r>
            <a:r>
              <a:rPr lang="en-NZ" sz="2000"/>
              <a:t>&lt;= 256</a:t>
            </a:r>
          </a:p>
          <a:p>
            <a:r>
              <a:rPr lang="en-NZ" sz="2000"/>
              <a:t>Resolution of the duty cycle is 1/256 (approx. 0.39%).</a:t>
            </a:r>
          </a:p>
          <a:p>
            <a:r>
              <a:rPr lang="en-NZ" sz="2000"/>
              <a:t>PWM output is at one of the digital output port pin, example P0.4</a:t>
            </a:r>
          </a:p>
          <a:p>
            <a:r>
              <a:rPr lang="en-NZ" sz="2000"/>
              <a:t>The PWM output pin must be configured in push-pull mode.</a:t>
            </a:r>
            <a:endParaRPr lang="en-GB" sz="2000"/>
          </a:p>
        </p:txBody>
      </p:sp>
      <p:sp>
        <p:nvSpPr>
          <p:cNvPr id="230404" name="Text Box 4"/>
          <p:cNvSpPr txBox="1">
            <a:spLocks noChangeArrowheads="1"/>
          </p:cNvSpPr>
          <p:nvPr/>
        </p:nvSpPr>
        <p:spPr bwMode="auto">
          <a:xfrm>
            <a:off x="2438401" y="1725613"/>
            <a:ext cx="4989513" cy="2747962"/>
          </a:xfrm>
          <a:prstGeom prst="rect">
            <a:avLst/>
          </a:prstGeom>
          <a:solidFill>
            <a:srgbClr val="FFFFFF"/>
          </a:solidFill>
          <a:ln w="19050">
            <a:solidFill>
              <a:srgbClr val="000000"/>
            </a:solidFill>
            <a:miter lim="800000"/>
            <a:headEnd/>
            <a:tailEnd/>
          </a:ln>
        </p:spPr>
        <p:txBody>
          <a:bodyPr/>
          <a:lstStyle/>
          <a:p>
            <a:r>
              <a:rPr lang="en-GB" sz="1200" b="1">
                <a:latin typeface="Courier New" pitchFamily="49" charset="0"/>
              </a:rPr>
              <a:t>void Timer0_ISR (void) interrupt 1</a:t>
            </a:r>
          </a:p>
          <a:p>
            <a:r>
              <a:rPr lang="en-GB" sz="1200" b="1">
                <a:latin typeface="Courier New" pitchFamily="49" charset="0"/>
              </a:rPr>
              <a:t>{</a:t>
            </a:r>
          </a:p>
          <a:p>
            <a:r>
              <a:rPr lang="en-GB" sz="1200" b="1">
                <a:latin typeface="Courier New" pitchFamily="49" charset="0"/>
              </a:rPr>
              <a:t>	TF0 = 0;   //-- clear TF0 overflow flag</a:t>
            </a:r>
          </a:p>
          <a:p>
            <a:endParaRPr lang="en-GB" sz="1200" b="1">
              <a:latin typeface="Courier New" pitchFamily="49" charset="0"/>
            </a:endParaRPr>
          </a:p>
          <a:p>
            <a:r>
              <a:rPr lang="en-GB" sz="1200" b="1">
                <a:latin typeface="Courier New" pitchFamily="49" charset="0"/>
              </a:rPr>
              <a:t>	PWM_counter++;</a:t>
            </a:r>
          </a:p>
          <a:p>
            <a:r>
              <a:rPr lang="en-GB" sz="1200" b="1">
                <a:latin typeface="Courier New" pitchFamily="49" charset="0"/>
              </a:rPr>
              <a:t>	if (PWM_counter &gt;= dutyCycleCount)</a:t>
            </a:r>
          </a:p>
          <a:p>
            <a:r>
              <a:rPr lang="en-GB" sz="1200" b="1">
                <a:latin typeface="Courier New" pitchFamily="49" charset="0"/>
              </a:rPr>
              <a:t>		PWM_output = 0;</a:t>
            </a:r>
          </a:p>
          <a:p>
            <a:endParaRPr lang="en-GB" sz="1200" b="1">
              <a:latin typeface="Courier New" pitchFamily="49" charset="0"/>
            </a:endParaRPr>
          </a:p>
          <a:p>
            <a:r>
              <a:rPr lang="en-GB" sz="1200" b="1">
                <a:latin typeface="Courier New" pitchFamily="49" charset="0"/>
              </a:rPr>
              <a:t>	if (PWM_counter &gt;= MAX_Count)</a:t>
            </a:r>
          </a:p>
          <a:p>
            <a:r>
              <a:rPr lang="en-GB" sz="1200" b="1">
                <a:latin typeface="Courier New" pitchFamily="49" charset="0"/>
              </a:rPr>
              <a:t>	{</a:t>
            </a:r>
          </a:p>
          <a:p>
            <a:r>
              <a:rPr lang="en-GB" sz="1200" b="1">
                <a:latin typeface="Courier New" pitchFamily="49" charset="0"/>
              </a:rPr>
              <a:t>		PWM_output = 1;</a:t>
            </a:r>
          </a:p>
          <a:p>
            <a:r>
              <a:rPr lang="en-GB" sz="1200" b="1">
                <a:latin typeface="Courier New" pitchFamily="49" charset="0"/>
              </a:rPr>
              <a:t>		PWM_counter = 0;</a:t>
            </a:r>
          </a:p>
          <a:p>
            <a:r>
              <a:rPr lang="en-GB" sz="1200" b="1">
                <a:latin typeface="Courier New" pitchFamily="49" charset="0"/>
              </a:rPr>
              <a:t>	}</a:t>
            </a:r>
          </a:p>
          <a:p>
            <a:r>
              <a:rPr lang="en-GB" sz="1200" b="1">
                <a:latin typeface="Courier New" pitchFamily="49" charset="0"/>
              </a:rPr>
              <a:t>}</a:t>
            </a:r>
          </a:p>
        </p:txBody>
      </p:sp>
      <p:sp>
        <p:nvSpPr>
          <p:cNvPr id="2" name="Footer Placeholder 1">
            <a:extLst>
              <a:ext uri="{FF2B5EF4-FFF2-40B4-BE49-F238E27FC236}">
                <a16:creationId xmlns:a16="http://schemas.microsoft.com/office/drawing/2014/main" id="{0A7FA4C4-DC28-4B54-AA94-3A3615CFE7B1}"/>
              </a:ext>
            </a:extLst>
          </p:cNvPr>
          <p:cNvSpPr>
            <a:spLocks noGrp="1"/>
          </p:cNvSpPr>
          <p:nvPr>
            <p:ph type="ftr" sz="quarter" idx="11"/>
          </p:nvPr>
        </p:nvSpPr>
        <p:spPr/>
        <p:txBody>
          <a:bodyPr/>
          <a:lstStyle/>
          <a:p>
            <a:r>
              <a:rPr lang="en-AU"/>
              <a:t>MTRN3026 Mechatronics System - Speed control</a:t>
            </a: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7D39D06F-48B0-4E1B-BD3F-6641BE22AC30}" type="slidenum">
              <a:rPr lang="en-GB"/>
              <a:pPr/>
              <a:t>16</a:t>
            </a:fld>
            <a:endParaRPr lang="en-GB"/>
          </a:p>
        </p:txBody>
      </p:sp>
      <p:sp>
        <p:nvSpPr>
          <p:cNvPr id="231426" name="Rectangle 2"/>
          <p:cNvSpPr>
            <a:spLocks noGrp="1" noChangeArrowheads="1"/>
          </p:cNvSpPr>
          <p:nvPr>
            <p:ph type="title"/>
          </p:nvPr>
        </p:nvSpPr>
        <p:spPr/>
        <p:txBody>
          <a:bodyPr/>
          <a:lstStyle/>
          <a:p>
            <a:r>
              <a:rPr lang="en-NZ"/>
              <a:t>PWM Frequency: Timer 0 reload value</a:t>
            </a:r>
            <a:r>
              <a:rPr lang="en-GB"/>
              <a:t> </a:t>
            </a:r>
          </a:p>
        </p:txBody>
      </p:sp>
      <p:sp>
        <p:nvSpPr>
          <p:cNvPr id="231427" name="Rectangle 3"/>
          <p:cNvSpPr>
            <a:spLocks noGrp="1" noChangeArrowheads="1"/>
          </p:cNvSpPr>
          <p:nvPr>
            <p:ph type="body" idx="1"/>
          </p:nvPr>
        </p:nvSpPr>
        <p:spPr/>
        <p:txBody>
          <a:bodyPr/>
          <a:lstStyle/>
          <a:p>
            <a:pPr>
              <a:lnSpc>
                <a:spcPct val="90000"/>
              </a:lnSpc>
            </a:pPr>
            <a:r>
              <a:rPr lang="en-NZ" sz="1600" dirty="0"/>
              <a:t>For a desired PWM frequency, what should be the ‘</a:t>
            </a:r>
            <a:r>
              <a:rPr lang="en-NZ" sz="1600" i="1" dirty="0"/>
              <a:t>tick time</a:t>
            </a:r>
            <a:r>
              <a:rPr lang="en-NZ" sz="1600" dirty="0"/>
              <a:t>’ (</a:t>
            </a:r>
            <a:r>
              <a:rPr lang="en-NZ" sz="1600" b="1" dirty="0" err="1"/>
              <a:t>Ttick</a:t>
            </a:r>
            <a:r>
              <a:rPr lang="en-NZ" sz="1600" dirty="0"/>
              <a:t>)?</a:t>
            </a:r>
          </a:p>
          <a:p>
            <a:pPr>
              <a:lnSpc>
                <a:spcPct val="90000"/>
              </a:lnSpc>
            </a:pPr>
            <a:endParaRPr lang="en-NZ" sz="1600" dirty="0"/>
          </a:p>
          <a:p>
            <a:pPr>
              <a:lnSpc>
                <a:spcPct val="90000"/>
              </a:lnSpc>
            </a:pPr>
            <a:endParaRPr lang="en-NZ" sz="1600" dirty="0"/>
          </a:p>
          <a:p>
            <a:pPr>
              <a:lnSpc>
                <a:spcPct val="90000"/>
              </a:lnSpc>
            </a:pPr>
            <a:endParaRPr lang="en-NZ" sz="1600" dirty="0"/>
          </a:p>
          <a:p>
            <a:pPr>
              <a:lnSpc>
                <a:spcPct val="90000"/>
              </a:lnSpc>
            </a:pPr>
            <a:r>
              <a:rPr lang="en-NZ" sz="1600" dirty="0"/>
              <a:t>If </a:t>
            </a:r>
            <a:r>
              <a:rPr lang="en-NZ" sz="1600" b="1" i="1" dirty="0" err="1"/>
              <a:t>T</a:t>
            </a:r>
            <a:r>
              <a:rPr lang="en-NZ" sz="1600" b="1" i="1" baseline="-25000" dirty="0" err="1"/>
              <a:t>tick</a:t>
            </a:r>
            <a:r>
              <a:rPr lang="en-NZ" sz="1600" b="1" dirty="0"/>
              <a:t> = 10</a:t>
            </a:r>
            <a:r>
              <a:rPr lang="en-NZ" sz="1600" b="1" dirty="0">
                <a:latin typeface="Symbol" pitchFamily="18" charset="2"/>
              </a:rPr>
              <a:t>m</a:t>
            </a:r>
            <a:r>
              <a:rPr lang="en-NZ" sz="1600" b="1" dirty="0"/>
              <a:t>s</a:t>
            </a:r>
            <a:r>
              <a:rPr lang="en-NZ" sz="1600" dirty="0"/>
              <a:t>, then</a:t>
            </a:r>
          </a:p>
          <a:p>
            <a:pPr>
              <a:lnSpc>
                <a:spcPct val="90000"/>
              </a:lnSpc>
            </a:pPr>
            <a:endParaRPr lang="en-NZ" sz="1600" dirty="0"/>
          </a:p>
          <a:p>
            <a:pPr>
              <a:lnSpc>
                <a:spcPct val="90000"/>
              </a:lnSpc>
            </a:pPr>
            <a:endParaRPr lang="en-NZ" sz="1600" dirty="0"/>
          </a:p>
          <a:p>
            <a:pPr>
              <a:lnSpc>
                <a:spcPct val="90000"/>
              </a:lnSpc>
            </a:pPr>
            <a:endParaRPr lang="en-NZ" sz="1600" dirty="0"/>
          </a:p>
          <a:p>
            <a:pPr>
              <a:lnSpc>
                <a:spcPct val="90000"/>
              </a:lnSpc>
            </a:pPr>
            <a:endParaRPr lang="en-NZ" sz="1600" dirty="0"/>
          </a:p>
          <a:p>
            <a:pPr>
              <a:lnSpc>
                <a:spcPct val="90000"/>
              </a:lnSpc>
            </a:pPr>
            <a:endParaRPr lang="en-NZ" sz="1600" dirty="0"/>
          </a:p>
          <a:p>
            <a:pPr>
              <a:lnSpc>
                <a:spcPct val="90000"/>
              </a:lnSpc>
            </a:pPr>
            <a:endParaRPr lang="en-NZ" sz="1600" dirty="0"/>
          </a:p>
          <a:p>
            <a:pPr>
              <a:lnSpc>
                <a:spcPct val="90000"/>
              </a:lnSpc>
            </a:pPr>
            <a:r>
              <a:rPr lang="en-NZ" sz="1600" dirty="0"/>
              <a:t>Changing the value of </a:t>
            </a:r>
            <a:r>
              <a:rPr lang="en-NZ" sz="1600" b="1" i="1" dirty="0" err="1"/>
              <a:t>T</a:t>
            </a:r>
            <a:r>
              <a:rPr lang="en-NZ" sz="1600" b="1" i="1" baseline="-25000" dirty="0" err="1"/>
              <a:t>tick</a:t>
            </a:r>
            <a:r>
              <a:rPr lang="en-NZ" sz="1600" b="1" dirty="0"/>
              <a:t> </a:t>
            </a:r>
            <a:r>
              <a:rPr lang="en-NZ" sz="1600" dirty="0"/>
              <a:t>will change the PWM frequency</a:t>
            </a:r>
          </a:p>
          <a:p>
            <a:pPr>
              <a:lnSpc>
                <a:spcPct val="90000"/>
              </a:lnSpc>
            </a:pPr>
            <a:r>
              <a:rPr lang="en-NZ" sz="2000" dirty="0">
                <a:solidFill>
                  <a:srgbClr val="FF0066"/>
                </a:solidFill>
              </a:rPr>
              <a:t>To produce an interrupt at every 10 </a:t>
            </a:r>
            <a:r>
              <a:rPr lang="en-NZ" sz="2000" dirty="0">
                <a:solidFill>
                  <a:srgbClr val="FF0066"/>
                </a:solidFill>
                <a:latin typeface="Symbol" pitchFamily="18" charset="2"/>
              </a:rPr>
              <a:t>m</a:t>
            </a:r>
            <a:r>
              <a:rPr lang="en-NZ" sz="2000" dirty="0">
                <a:solidFill>
                  <a:srgbClr val="FF0066"/>
                </a:solidFill>
              </a:rPr>
              <a:t>s, what should be the reload value of Timer 0?</a:t>
            </a:r>
          </a:p>
        </p:txBody>
      </p:sp>
      <p:sp>
        <p:nvSpPr>
          <p:cNvPr id="231429" name="Rectangle 5"/>
          <p:cNvSpPr>
            <a:spLocks noChangeArrowheads="1"/>
          </p:cNvSpPr>
          <p:nvPr/>
        </p:nvSpPr>
        <p:spPr bwMode="auto">
          <a:xfrm>
            <a:off x="1524000" y="-184666"/>
            <a:ext cx="184731" cy="369332"/>
          </a:xfrm>
          <a:prstGeom prst="rect">
            <a:avLst/>
          </a:prstGeom>
          <a:noFill/>
          <a:ln w="9525">
            <a:noFill/>
            <a:miter lim="800000"/>
            <a:headEnd/>
            <a:tailEnd/>
          </a:ln>
          <a:effectLst/>
        </p:spPr>
        <p:txBody>
          <a:bodyPr wrap="none" anchor="ctr">
            <a:spAutoFit/>
          </a:bodyPr>
          <a:lstStyle/>
          <a:p>
            <a:endParaRPr lang="en-NZ"/>
          </a:p>
        </p:txBody>
      </p:sp>
      <p:graphicFrame>
        <p:nvGraphicFramePr>
          <p:cNvPr id="231428" name="Object 4"/>
          <p:cNvGraphicFramePr>
            <a:graphicFrameLocks noChangeAspect="1"/>
          </p:cNvGraphicFramePr>
          <p:nvPr/>
        </p:nvGraphicFramePr>
        <p:xfrm>
          <a:off x="4511676" y="1989138"/>
          <a:ext cx="1685925" cy="361950"/>
        </p:xfrm>
        <a:graphic>
          <a:graphicData uri="http://schemas.openxmlformats.org/presentationml/2006/ole">
            <mc:AlternateContent xmlns:mc="http://schemas.openxmlformats.org/markup-compatibility/2006">
              <mc:Choice xmlns:v="urn:schemas-microsoft-com:vml" Requires="v">
                <p:oleObj name="Equation" r:id="rId2" imgW="1066800" imgH="228600" progId="Equation.DSMT4">
                  <p:embed/>
                </p:oleObj>
              </mc:Choice>
              <mc:Fallback>
                <p:oleObj name="Equation" r:id="rId2" imgW="1066800" imgH="228600" progId="Equation.DSMT4">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676" y="1989138"/>
                        <a:ext cx="1685925"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31" name="Rectangle 7"/>
          <p:cNvSpPr>
            <a:spLocks noChangeArrowheads="1"/>
          </p:cNvSpPr>
          <p:nvPr/>
        </p:nvSpPr>
        <p:spPr bwMode="auto">
          <a:xfrm>
            <a:off x="1524000" y="-184666"/>
            <a:ext cx="184731" cy="369332"/>
          </a:xfrm>
          <a:prstGeom prst="rect">
            <a:avLst/>
          </a:prstGeom>
          <a:noFill/>
          <a:ln w="9525">
            <a:noFill/>
            <a:miter lim="800000"/>
            <a:headEnd/>
            <a:tailEnd/>
          </a:ln>
          <a:effectLst/>
        </p:spPr>
        <p:txBody>
          <a:bodyPr wrap="none" anchor="ctr">
            <a:spAutoFit/>
          </a:bodyPr>
          <a:lstStyle/>
          <a:p>
            <a:endParaRPr lang="en-NZ"/>
          </a:p>
        </p:txBody>
      </p:sp>
      <p:graphicFrame>
        <p:nvGraphicFramePr>
          <p:cNvPr id="231430" name="Object 6"/>
          <p:cNvGraphicFramePr>
            <a:graphicFrameLocks noChangeAspect="1"/>
          </p:cNvGraphicFramePr>
          <p:nvPr/>
        </p:nvGraphicFramePr>
        <p:xfrm>
          <a:off x="4548189" y="3184525"/>
          <a:ext cx="1857375" cy="361950"/>
        </p:xfrm>
        <a:graphic>
          <a:graphicData uri="http://schemas.openxmlformats.org/presentationml/2006/ole">
            <mc:AlternateContent xmlns:mc="http://schemas.openxmlformats.org/markup-compatibility/2006">
              <mc:Choice xmlns:v="urn:schemas-microsoft-com:vml" Requires="v">
                <p:oleObj name="Equation" r:id="rId4" imgW="1181100" imgH="228600" progId="Equation.DSMT4">
                  <p:embed/>
                </p:oleObj>
              </mc:Choice>
              <mc:Fallback>
                <p:oleObj name="Equation" r:id="rId4" imgW="1181100" imgH="2286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8189" y="3184525"/>
                        <a:ext cx="1857375"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33" name="Rectangle 9"/>
          <p:cNvSpPr>
            <a:spLocks noChangeArrowheads="1"/>
          </p:cNvSpPr>
          <p:nvPr/>
        </p:nvSpPr>
        <p:spPr bwMode="auto">
          <a:xfrm>
            <a:off x="1524000" y="-184666"/>
            <a:ext cx="184731" cy="369332"/>
          </a:xfrm>
          <a:prstGeom prst="rect">
            <a:avLst/>
          </a:prstGeom>
          <a:noFill/>
          <a:ln w="9525">
            <a:noFill/>
            <a:miter lim="800000"/>
            <a:headEnd/>
            <a:tailEnd/>
          </a:ln>
          <a:effectLst/>
        </p:spPr>
        <p:txBody>
          <a:bodyPr wrap="none" anchor="ctr">
            <a:spAutoFit/>
          </a:bodyPr>
          <a:lstStyle/>
          <a:p>
            <a:endParaRPr lang="en-NZ"/>
          </a:p>
        </p:txBody>
      </p:sp>
      <p:graphicFrame>
        <p:nvGraphicFramePr>
          <p:cNvPr id="231432" name="Object 8"/>
          <p:cNvGraphicFramePr>
            <a:graphicFrameLocks noChangeAspect="1"/>
          </p:cNvGraphicFramePr>
          <p:nvPr/>
        </p:nvGraphicFramePr>
        <p:xfrm>
          <a:off x="3900488" y="3616326"/>
          <a:ext cx="3905250" cy="676275"/>
        </p:xfrm>
        <a:graphic>
          <a:graphicData uri="http://schemas.openxmlformats.org/presentationml/2006/ole">
            <mc:AlternateContent xmlns:mc="http://schemas.openxmlformats.org/markup-compatibility/2006">
              <mc:Choice xmlns:v="urn:schemas-microsoft-com:vml" Requires="v">
                <p:oleObj name="Equation" r:id="rId6" imgW="2476500" imgH="431800" progId="Equation.DSMT4">
                  <p:embed/>
                </p:oleObj>
              </mc:Choice>
              <mc:Fallback>
                <p:oleObj name="Equation" r:id="rId6" imgW="2476500" imgH="431800" progId="Equation.DSMT4">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00488" y="3616326"/>
                        <a:ext cx="3905250"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a:extLst>
              <a:ext uri="{FF2B5EF4-FFF2-40B4-BE49-F238E27FC236}">
                <a16:creationId xmlns:a16="http://schemas.microsoft.com/office/drawing/2014/main" id="{F2C08F0A-5A07-45CA-8D88-F79EB75377C9}"/>
              </a:ext>
            </a:extLst>
          </p:cNvPr>
          <p:cNvSpPr>
            <a:spLocks noGrp="1"/>
          </p:cNvSpPr>
          <p:nvPr>
            <p:ph type="ftr" sz="quarter" idx="11"/>
          </p:nvPr>
        </p:nvSpPr>
        <p:spPr/>
        <p:txBody>
          <a:bodyPr/>
          <a:lstStyle/>
          <a:p>
            <a:r>
              <a:rPr lang="en-AU"/>
              <a:t>MTRN3026 Mechatronics System - Speed control</a:t>
            </a:r>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001C477D-2A2A-4216-9D7D-6A08F91C40AD}" type="slidenum">
              <a:rPr lang="en-GB"/>
              <a:pPr/>
              <a:t>17</a:t>
            </a:fld>
            <a:endParaRPr lang="en-GB"/>
          </a:p>
        </p:txBody>
      </p:sp>
      <p:sp>
        <p:nvSpPr>
          <p:cNvPr id="232450" name="Rectangle 2"/>
          <p:cNvSpPr>
            <a:spLocks noGrp="1" noChangeArrowheads="1"/>
          </p:cNvSpPr>
          <p:nvPr>
            <p:ph type="title"/>
          </p:nvPr>
        </p:nvSpPr>
        <p:spPr/>
        <p:txBody>
          <a:bodyPr/>
          <a:lstStyle/>
          <a:p>
            <a:r>
              <a:rPr lang="en-NZ"/>
              <a:t>PWM Frequency: Timer 0 reload value</a:t>
            </a:r>
            <a:endParaRPr lang="en-GB"/>
          </a:p>
        </p:txBody>
      </p:sp>
      <p:sp>
        <p:nvSpPr>
          <p:cNvPr id="232451" name="Rectangle 3"/>
          <p:cNvSpPr>
            <a:spLocks noGrp="1" noChangeArrowheads="1"/>
          </p:cNvSpPr>
          <p:nvPr>
            <p:ph type="body" idx="1"/>
          </p:nvPr>
        </p:nvSpPr>
        <p:spPr/>
        <p:txBody>
          <a:bodyPr/>
          <a:lstStyle/>
          <a:p>
            <a:r>
              <a:rPr lang="en-NZ"/>
              <a:t>Using a System Clock of 22.1184 MHz-</a:t>
            </a:r>
          </a:p>
          <a:p>
            <a:endParaRPr lang="en-NZ"/>
          </a:p>
          <a:p>
            <a:endParaRPr lang="en-NZ"/>
          </a:p>
          <a:p>
            <a:endParaRPr lang="en-NZ"/>
          </a:p>
          <a:p>
            <a:endParaRPr lang="en-NZ"/>
          </a:p>
          <a:p>
            <a:endParaRPr lang="en-NZ"/>
          </a:p>
          <a:p>
            <a:r>
              <a:rPr lang="en-NZ"/>
              <a:t>Timer 0 reload value = 255 – 221 = 34</a:t>
            </a:r>
            <a:endParaRPr lang="en-GB"/>
          </a:p>
        </p:txBody>
      </p:sp>
      <p:graphicFrame>
        <p:nvGraphicFramePr>
          <p:cNvPr id="232453" name="Object 5"/>
          <p:cNvGraphicFramePr>
            <a:graphicFrameLocks noChangeAspect="1"/>
          </p:cNvGraphicFramePr>
          <p:nvPr/>
        </p:nvGraphicFramePr>
        <p:xfrm>
          <a:off x="4008439" y="2276476"/>
          <a:ext cx="3400425" cy="657225"/>
        </p:xfrm>
        <a:graphic>
          <a:graphicData uri="http://schemas.openxmlformats.org/presentationml/2006/ole">
            <mc:AlternateContent xmlns:mc="http://schemas.openxmlformats.org/markup-compatibility/2006">
              <mc:Choice xmlns:v="urn:schemas-microsoft-com:vml" Requires="v">
                <p:oleObj name="Equation" r:id="rId2" imgW="2159000" imgH="419100" progId="Equation.DSMT4">
                  <p:embed/>
                </p:oleObj>
              </mc:Choice>
              <mc:Fallback>
                <p:oleObj name="Equation" r:id="rId2" imgW="2159000" imgH="419100" progId="Equation.DSMT4">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439" y="2276476"/>
                        <a:ext cx="3400425"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2452" name="Object 4"/>
          <p:cNvGraphicFramePr>
            <a:graphicFrameLocks noChangeAspect="1"/>
          </p:cNvGraphicFramePr>
          <p:nvPr/>
        </p:nvGraphicFramePr>
        <p:xfrm>
          <a:off x="3868739" y="3095626"/>
          <a:ext cx="3405187" cy="658813"/>
        </p:xfrm>
        <a:graphic>
          <a:graphicData uri="http://schemas.openxmlformats.org/presentationml/2006/ole">
            <mc:AlternateContent xmlns:mc="http://schemas.openxmlformats.org/markup-compatibility/2006">
              <mc:Choice xmlns:v="urn:schemas-microsoft-com:vml" Requires="v">
                <p:oleObj name="Equation" r:id="rId4" imgW="2158920" imgH="419040" progId="Equation.DSMT4">
                  <p:embed/>
                </p:oleObj>
              </mc:Choice>
              <mc:Fallback>
                <p:oleObj name="Equation" r:id="rId4" imgW="2158920" imgH="41904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8739" y="3095626"/>
                        <a:ext cx="3405187"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54" name="Rectangle 6"/>
          <p:cNvSpPr>
            <a:spLocks noChangeArrowheads="1"/>
          </p:cNvSpPr>
          <p:nvPr/>
        </p:nvSpPr>
        <p:spPr bwMode="auto">
          <a:xfrm>
            <a:off x="1524000" y="-184666"/>
            <a:ext cx="184731" cy="369332"/>
          </a:xfrm>
          <a:prstGeom prst="rect">
            <a:avLst/>
          </a:prstGeom>
          <a:noFill/>
          <a:ln w="9525">
            <a:noFill/>
            <a:miter lim="800000"/>
            <a:headEnd/>
            <a:tailEnd/>
          </a:ln>
          <a:effectLst/>
        </p:spPr>
        <p:txBody>
          <a:bodyPr wrap="none" anchor="ctr">
            <a:spAutoFit/>
          </a:bodyPr>
          <a:lstStyle/>
          <a:p>
            <a:endParaRPr lang="en-NZ"/>
          </a:p>
        </p:txBody>
      </p:sp>
      <p:sp>
        <p:nvSpPr>
          <p:cNvPr id="232455" name="Rectangle 7"/>
          <p:cNvSpPr>
            <a:spLocks noChangeArrowheads="1"/>
          </p:cNvSpPr>
          <p:nvPr/>
        </p:nvSpPr>
        <p:spPr bwMode="auto">
          <a:xfrm>
            <a:off x="1524000" y="472559"/>
            <a:ext cx="184731" cy="369332"/>
          </a:xfrm>
          <a:prstGeom prst="rect">
            <a:avLst/>
          </a:prstGeom>
          <a:noFill/>
          <a:ln w="9525">
            <a:noFill/>
            <a:miter lim="800000"/>
            <a:headEnd/>
            <a:tailEnd/>
          </a:ln>
          <a:effectLst/>
        </p:spPr>
        <p:txBody>
          <a:bodyPr wrap="none" anchor="ctr">
            <a:spAutoFit/>
          </a:bodyPr>
          <a:lstStyle/>
          <a:p>
            <a:endParaRPr lang="en-US"/>
          </a:p>
        </p:txBody>
      </p:sp>
      <p:sp>
        <p:nvSpPr>
          <p:cNvPr id="2" name="Footer Placeholder 1">
            <a:extLst>
              <a:ext uri="{FF2B5EF4-FFF2-40B4-BE49-F238E27FC236}">
                <a16:creationId xmlns:a16="http://schemas.microsoft.com/office/drawing/2014/main" id="{B5F24CFE-1CE2-4C46-8854-88431BF030E5}"/>
              </a:ext>
            </a:extLst>
          </p:cNvPr>
          <p:cNvSpPr>
            <a:spLocks noGrp="1"/>
          </p:cNvSpPr>
          <p:nvPr>
            <p:ph type="ftr" sz="quarter" idx="11"/>
          </p:nvPr>
        </p:nvSpPr>
        <p:spPr/>
        <p:txBody>
          <a:bodyPr/>
          <a:lstStyle/>
          <a:p>
            <a:r>
              <a:rPr lang="en-AU"/>
              <a:t>MTRN3026 Mechatronics System - Speed control</a:t>
            </a:r>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5A040406-BB03-46AE-A411-4C014E76C84E}" type="slidenum">
              <a:rPr lang="en-GB"/>
              <a:pPr/>
              <a:t>18</a:t>
            </a:fld>
            <a:endParaRPr lang="en-GB"/>
          </a:p>
        </p:txBody>
      </p:sp>
      <p:sp>
        <p:nvSpPr>
          <p:cNvPr id="233474" name="Rectangle 2"/>
          <p:cNvSpPr>
            <a:spLocks noGrp="1" noChangeArrowheads="1"/>
          </p:cNvSpPr>
          <p:nvPr>
            <p:ph type="title"/>
          </p:nvPr>
        </p:nvSpPr>
        <p:spPr/>
        <p:txBody>
          <a:bodyPr/>
          <a:lstStyle/>
          <a:p>
            <a:br>
              <a:rPr lang="en-NZ"/>
            </a:br>
            <a:r>
              <a:rPr lang="en-NZ"/>
              <a:t>Varying the PWM Duty Cycle</a:t>
            </a:r>
            <a:endParaRPr lang="en-GB"/>
          </a:p>
        </p:txBody>
      </p:sp>
      <p:sp>
        <p:nvSpPr>
          <p:cNvPr id="233475" name="Rectangle 3"/>
          <p:cNvSpPr>
            <a:spLocks noGrp="1" noChangeArrowheads="1"/>
          </p:cNvSpPr>
          <p:nvPr>
            <p:ph type="body" idx="1"/>
          </p:nvPr>
        </p:nvSpPr>
        <p:spPr>
          <a:xfrm>
            <a:off x="911424" y="1600200"/>
            <a:ext cx="5832648" cy="4421188"/>
          </a:xfrm>
        </p:spPr>
        <p:txBody>
          <a:bodyPr/>
          <a:lstStyle/>
          <a:p>
            <a:r>
              <a:rPr lang="en-NZ" dirty="0"/>
              <a:t>The PWM ON time is changed by changing the value of </a:t>
            </a:r>
            <a:r>
              <a:rPr lang="en-NZ" i="1" dirty="0" err="1"/>
              <a:t>dutyCycleCount</a:t>
            </a:r>
            <a:r>
              <a:rPr lang="en-NZ" dirty="0"/>
              <a:t>, which must be between 0 and 255.</a:t>
            </a:r>
          </a:p>
          <a:p>
            <a:r>
              <a:rPr lang="en-NZ" dirty="0"/>
              <a:t>Use the potentiometer on the microcontroller development board which is connected to the Analog Input (AIN0.0) of ADC0.</a:t>
            </a:r>
          </a:p>
          <a:p>
            <a:r>
              <a:rPr lang="en-NZ" dirty="0"/>
              <a:t>The ADC0 output is a 12-bit data (0 to 4095).</a:t>
            </a:r>
          </a:p>
          <a:p>
            <a:r>
              <a:rPr lang="en-NZ" dirty="0"/>
              <a:t>In the program, read the ADC0 output and divide by 16.</a:t>
            </a:r>
            <a:endParaRPr lang="en-GB" dirty="0"/>
          </a:p>
        </p:txBody>
      </p:sp>
      <p:sp>
        <p:nvSpPr>
          <p:cNvPr id="233478" name="Rectangle 6"/>
          <p:cNvSpPr>
            <a:spLocks noChangeArrowheads="1"/>
          </p:cNvSpPr>
          <p:nvPr/>
        </p:nvSpPr>
        <p:spPr bwMode="auto">
          <a:xfrm>
            <a:off x="1524000" y="2158484"/>
            <a:ext cx="184731" cy="369332"/>
          </a:xfrm>
          <a:prstGeom prst="rect">
            <a:avLst/>
          </a:prstGeom>
          <a:noFill/>
          <a:ln w="9525">
            <a:noFill/>
            <a:miter lim="800000"/>
            <a:headEnd/>
            <a:tailEnd/>
          </a:ln>
          <a:effectLst/>
        </p:spPr>
        <p:txBody>
          <a:bodyPr wrap="none" anchor="ctr">
            <a:spAutoFit/>
          </a:bodyPr>
          <a:lstStyle/>
          <a:p>
            <a:endParaRPr lang="en-NZ"/>
          </a:p>
        </p:txBody>
      </p:sp>
      <p:sp>
        <p:nvSpPr>
          <p:cNvPr id="233480" name="Rectangle 8"/>
          <p:cNvSpPr>
            <a:spLocks noChangeArrowheads="1"/>
          </p:cNvSpPr>
          <p:nvPr/>
        </p:nvSpPr>
        <p:spPr bwMode="auto">
          <a:xfrm>
            <a:off x="1524000" y="2158484"/>
            <a:ext cx="184731" cy="369332"/>
          </a:xfrm>
          <a:prstGeom prst="rect">
            <a:avLst/>
          </a:prstGeom>
          <a:noFill/>
          <a:ln w="9525">
            <a:noFill/>
            <a:miter lim="800000"/>
            <a:headEnd/>
            <a:tailEnd/>
          </a:ln>
          <a:effectLst/>
        </p:spPr>
        <p:txBody>
          <a:bodyPr wrap="none" anchor="ctr">
            <a:spAutoFit/>
          </a:bodyPr>
          <a:lstStyle/>
          <a:p>
            <a:endParaRPr lang="en-NZ"/>
          </a:p>
        </p:txBody>
      </p:sp>
      <p:graphicFrame>
        <p:nvGraphicFramePr>
          <p:cNvPr id="233479" name="Object 7"/>
          <p:cNvGraphicFramePr>
            <a:graphicFrameLocks noChangeAspect="1"/>
          </p:cNvGraphicFramePr>
          <p:nvPr>
            <p:extLst>
              <p:ext uri="{D42A27DB-BD31-4B8C-83A1-F6EECF244321}">
                <p14:modId xmlns:p14="http://schemas.microsoft.com/office/powerpoint/2010/main" val="3223402682"/>
              </p:ext>
            </p:extLst>
          </p:nvPr>
        </p:nvGraphicFramePr>
        <p:xfrm>
          <a:off x="7278489" y="1988840"/>
          <a:ext cx="4686163" cy="3852428"/>
        </p:xfrm>
        <a:graphic>
          <a:graphicData uri="http://schemas.openxmlformats.org/presentationml/2006/ole">
            <mc:AlternateContent xmlns:mc="http://schemas.openxmlformats.org/markup-compatibility/2006">
              <mc:Choice xmlns:v="urn:schemas-microsoft-com:vml" Requires="v">
                <p:oleObj name="Picture" r:id="rId2" imgW="4314960" imgH="2886120" progId="Word.Picture.8">
                  <p:embed/>
                </p:oleObj>
              </mc:Choice>
              <mc:Fallback>
                <p:oleObj name="Picture" r:id="rId2" imgW="4314960" imgH="2886120" progId="Word.Picture.8">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8489" y="1988840"/>
                        <a:ext cx="4686163" cy="3852428"/>
                      </a:xfrm>
                      <a:prstGeom prst="rect">
                        <a:avLst/>
                      </a:prstGeom>
                      <a:noFill/>
                    </p:spPr>
                  </p:pic>
                </p:oleObj>
              </mc:Fallback>
            </mc:AlternateContent>
          </a:graphicData>
        </a:graphic>
      </p:graphicFrame>
      <p:sp>
        <p:nvSpPr>
          <p:cNvPr id="2" name="Footer Placeholder 1">
            <a:extLst>
              <a:ext uri="{FF2B5EF4-FFF2-40B4-BE49-F238E27FC236}">
                <a16:creationId xmlns:a16="http://schemas.microsoft.com/office/drawing/2014/main" id="{20FA5383-5340-49D1-9814-B262F5584833}"/>
              </a:ext>
            </a:extLst>
          </p:cNvPr>
          <p:cNvSpPr>
            <a:spLocks noGrp="1"/>
          </p:cNvSpPr>
          <p:nvPr>
            <p:ph type="ftr" sz="quarter" idx="11"/>
          </p:nvPr>
        </p:nvSpPr>
        <p:spPr/>
        <p:txBody>
          <a:bodyPr/>
          <a:lstStyle/>
          <a:p>
            <a:r>
              <a:rPr lang="en-AU"/>
              <a:t>MTRN3026 Mechatronics System - Speed control</a:t>
            </a:r>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AU"/>
              <a:t>MTRN3026 Mechatronics System - Speed control</a:t>
            </a:r>
            <a:endParaRPr lang="en-GB"/>
          </a:p>
        </p:txBody>
      </p:sp>
      <p:sp>
        <p:nvSpPr>
          <p:cNvPr id="7" name="Slide Number Placeholder 5"/>
          <p:cNvSpPr>
            <a:spLocks noGrp="1"/>
          </p:cNvSpPr>
          <p:nvPr>
            <p:ph type="sldNum" sz="quarter" idx="12"/>
          </p:nvPr>
        </p:nvSpPr>
        <p:spPr/>
        <p:txBody>
          <a:bodyPr/>
          <a:lstStyle/>
          <a:p>
            <a:fld id="{9672170B-F7D8-4DFA-853F-66C5663CB164}" type="slidenum">
              <a:rPr lang="en-GB"/>
              <a:pPr/>
              <a:t>19</a:t>
            </a:fld>
            <a:endParaRPr lang="en-GB"/>
          </a:p>
        </p:txBody>
      </p:sp>
      <p:sp>
        <p:nvSpPr>
          <p:cNvPr id="240642" name="Rectangle 2"/>
          <p:cNvSpPr>
            <a:spLocks noGrp="1" noChangeArrowheads="1"/>
          </p:cNvSpPr>
          <p:nvPr>
            <p:ph type="title"/>
          </p:nvPr>
        </p:nvSpPr>
        <p:spPr/>
        <p:txBody>
          <a:bodyPr/>
          <a:lstStyle/>
          <a:p>
            <a:r>
              <a:rPr lang="en-NZ"/>
              <a:t>Tacho Output and Loading Mechanism</a:t>
            </a:r>
            <a:r>
              <a:rPr lang="en-GB"/>
              <a:t> </a:t>
            </a:r>
          </a:p>
        </p:txBody>
      </p:sp>
      <p:sp>
        <p:nvSpPr>
          <p:cNvPr id="240643" name="Rectangle 3"/>
          <p:cNvSpPr>
            <a:spLocks noGrp="1" noChangeArrowheads="1"/>
          </p:cNvSpPr>
          <p:nvPr>
            <p:ph type="body" idx="1"/>
          </p:nvPr>
        </p:nvSpPr>
        <p:spPr>
          <a:xfrm>
            <a:off x="695401" y="1600201"/>
            <a:ext cx="5437114" cy="4530725"/>
          </a:xfrm>
        </p:spPr>
        <p:txBody>
          <a:bodyPr/>
          <a:lstStyle/>
          <a:p>
            <a:pPr>
              <a:spcBef>
                <a:spcPct val="50000"/>
              </a:spcBef>
            </a:pPr>
            <a:r>
              <a:rPr lang="en-NZ" sz="2000" dirty="0"/>
              <a:t>For motor speed control, a reference speed is set (usually in rpm)</a:t>
            </a:r>
          </a:p>
          <a:p>
            <a:pPr>
              <a:spcBef>
                <a:spcPct val="50000"/>
              </a:spcBef>
            </a:pPr>
            <a:r>
              <a:rPr lang="en-NZ" sz="2000" dirty="0"/>
              <a:t>The digital speed controller (implemented in software) employs control algorithms to maintain the actual motor speed as close as possible to the reference speed.</a:t>
            </a:r>
          </a:p>
          <a:p>
            <a:pPr>
              <a:spcBef>
                <a:spcPct val="50000"/>
              </a:spcBef>
            </a:pPr>
            <a:r>
              <a:rPr lang="en-NZ" sz="2000" dirty="0"/>
              <a:t>The controller needs to know the actual motor speed so that if there is an error between the actual speed and the reference speed, it can take suitable corrective action to minimise the error in speed.</a:t>
            </a:r>
            <a:endParaRPr lang="en-GB" sz="2000" dirty="0"/>
          </a:p>
        </p:txBody>
      </p:sp>
      <p:graphicFrame>
        <p:nvGraphicFramePr>
          <p:cNvPr id="240644" name="Object 4"/>
          <p:cNvGraphicFramePr>
            <a:graphicFrameLocks noChangeAspect="1"/>
          </p:cNvGraphicFramePr>
          <p:nvPr>
            <p:extLst>
              <p:ext uri="{D42A27DB-BD31-4B8C-83A1-F6EECF244321}">
                <p14:modId xmlns:p14="http://schemas.microsoft.com/office/powerpoint/2010/main" val="3114851112"/>
              </p:ext>
            </p:extLst>
          </p:nvPr>
        </p:nvGraphicFramePr>
        <p:xfrm>
          <a:off x="7212124" y="1557839"/>
          <a:ext cx="3492500" cy="2486025"/>
        </p:xfrm>
        <a:graphic>
          <a:graphicData uri="http://schemas.openxmlformats.org/presentationml/2006/ole">
            <mc:AlternateContent xmlns:mc="http://schemas.openxmlformats.org/markup-compatibility/2006">
              <mc:Choice xmlns:v="urn:schemas-microsoft-com:vml" Requires="v">
                <p:oleObj name="Picture" r:id="rId2" imgW="2880360" imgH="2049840" progId="Word.Picture.8">
                  <p:embed/>
                </p:oleObj>
              </mc:Choice>
              <mc:Fallback>
                <p:oleObj name="Picture" r:id="rId2" imgW="2880360" imgH="2049840" progId="Word.Picture.8">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2124" y="1557839"/>
                        <a:ext cx="3492500" cy="2486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0645" name="Rectangle 5"/>
          <p:cNvSpPr>
            <a:spLocks noChangeArrowheads="1"/>
          </p:cNvSpPr>
          <p:nvPr/>
        </p:nvSpPr>
        <p:spPr bwMode="auto">
          <a:xfrm>
            <a:off x="6973094" y="4304712"/>
            <a:ext cx="3529012" cy="1765300"/>
          </a:xfrm>
          <a:prstGeom prst="rect">
            <a:avLst/>
          </a:prstGeom>
          <a:noFill/>
          <a:ln w="9525">
            <a:noFill/>
            <a:miter lim="800000"/>
            <a:headEnd/>
            <a:tailEnd/>
          </a:ln>
          <a:effectLst/>
        </p:spPr>
        <p:txBody>
          <a:bodyPr/>
          <a:lstStyle/>
          <a:p>
            <a:pPr marL="342900" indent="-342900">
              <a:spcBef>
                <a:spcPct val="20000"/>
              </a:spcBef>
              <a:buClr>
                <a:schemeClr val="bg2"/>
              </a:buClr>
              <a:buSzPct val="75000"/>
              <a:buFont typeface="Wingdings" pitchFamily="2" charset="2"/>
              <a:buChar char="p"/>
            </a:pPr>
            <a:r>
              <a:rPr lang="en-NZ" sz="1200" b="1"/>
              <a:t>Tacho Encoder</a:t>
            </a:r>
          </a:p>
          <a:p>
            <a:pPr marL="742950" lvl="1" indent="-285750">
              <a:spcBef>
                <a:spcPct val="20000"/>
              </a:spcBef>
              <a:buClr>
                <a:schemeClr val="tx2"/>
              </a:buClr>
              <a:buSzPct val="75000"/>
              <a:buFont typeface="Wingdings" pitchFamily="2" charset="2"/>
              <a:buChar char="n"/>
            </a:pPr>
            <a:r>
              <a:rPr lang="en-NZ" sz="1200"/>
              <a:t>Hall-effect device.</a:t>
            </a:r>
          </a:p>
          <a:p>
            <a:pPr marL="742950" lvl="1" indent="-285750">
              <a:spcBef>
                <a:spcPct val="20000"/>
              </a:spcBef>
              <a:buClr>
                <a:schemeClr val="tx2"/>
              </a:buClr>
              <a:buSzPct val="75000"/>
              <a:buFont typeface="Wingdings" pitchFamily="2" charset="2"/>
              <a:buChar char="n"/>
            </a:pPr>
            <a:r>
              <a:rPr lang="en-NZ" sz="1200"/>
              <a:t>Supply: +5V DC</a:t>
            </a:r>
          </a:p>
          <a:p>
            <a:pPr marL="742950" lvl="1" indent="-285750">
              <a:spcBef>
                <a:spcPct val="20000"/>
              </a:spcBef>
              <a:buClr>
                <a:schemeClr val="tx2"/>
              </a:buClr>
              <a:buSzPct val="75000"/>
              <a:buFont typeface="Wingdings" pitchFamily="2" charset="2"/>
              <a:buChar char="n"/>
            </a:pPr>
            <a:r>
              <a:rPr lang="en-NZ" sz="1200"/>
              <a:t>Output is a square pulse of 50% duty cycle.</a:t>
            </a:r>
          </a:p>
          <a:p>
            <a:pPr marL="742950" lvl="1" indent="-285750">
              <a:spcBef>
                <a:spcPct val="20000"/>
              </a:spcBef>
              <a:buClr>
                <a:schemeClr val="tx2"/>
              </a:buClr>
              <a:buSzPct val="75000"/>
              <a:buFont typeface="Wingdings" pitchFamily="2" charset="2"/>
              <a:buChar char="n"/>
            </a:pPr>
            <a:r>
              <a:rPr lang="en-NZ" sz="1200"/>
              <a:t>One pulse per motor revolution.</a:t>
            </a:r>
          </a:p>
          <a:p>
            <a:pPr marL="1143000" lvl="2" indent="-228600">
              <a:spcBef>
                <a:spcPct val="20000"/>
              </a:spcBef>
              <a:buClr>
                <a:schemeClr val="accent1"/>
              </a:buClr>
              <a:buSzPct val="65000"/>
              <a:buFont typeface="Wingdings" pitchFamily="2" charset="2"/>
              <a:buChar char="p"/>
            </a:pPr>
            <a:r>
              <a:rPr lang="en-NZ" sz="1000">
                <a:solidFill>
                  <a:schemeClr val="accent2"/>
                </a:solidFill>
              </a:rPr>
              <a:t>Slower the motor, larger the time period of the Tacho pulse.</a:t>
            </a:r>
            <a:endParaRPr lang="en-GB" sz="100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217E63-852B-45C4-A1F4-5F868A3F6E19}"/>
              </a:ext>
            </a:extLst>
          </p:cNvPr>
          <p:cNvSpPr>
            <a:spLocks noGrp="1"/>
          </p:cNvSpPr>
          <p:nvPr>
            <p:ph type="ftr" sz="quarter" idx="11"/>
          </p:nvPr>
        </p:nvSpPr>
        <p:spPr>
          <a:xfrm>
            <a:off x="4165600" y="6629400"/>
            <a:ext cx="3860800" cy="457200"/>
          </a:xfrm>
        </p:spPr>
        <p:txBody>
          <a:bodyPr/>
          <a:lstStyle/>
          <a:p>
            <a:r>
              <a:rPr lang="en-AU" dirty="0"/>
              <a:t>MTRN3026 Mechatronics System - Speed control</a:t>
            </a:r>
            <a:endParaRPr lang="en-GB" dirty="0"/>
          </a:p>
        </p:txBody>
      </p:sp>
      <p:sp>
        <p:nvSpPr>
          <p:cNvPr id="3" name="Slide Number Placeholder 2">
            <a:extLst>
              <a:ext uri="{FF2B5EF4-FFF2-40B4-BE49-F238E27FC236}">
                <a16:creationId xmlns:a16="http://schemas.microsoft.com/office/drawing/2014/main" id="{B4923529-0ADB-43D1-B6B4-9BCAD48D16B7}"/>
              </a:ext>
            </a:extLst>
          </p:cNvPr>
          <p:cNvSpPr>
            <a:spLocks noGrp="1"/>
          </p:cNvSpPr>
          <p:nvPr>
            <p:ph type="sldNum" sz="quarter" idx="12"/>
          </p:nvPr>
        </p:nvSpPr>
        <p:spPr/>
        <p:txBody>
          <a:bodyPr/>
          <a:lstStyle/>
          <a:p>
            <a:fld id="{724C85BE-426D-4911-9976-9C3C7ABC0834}" type="slidenum">
              <a:rPr lang="en-GB" smtClean="0"/>
              <a:pPr/>
              <a:t>2</a:t>
            </a:fld>
            <a:endParaRPr lang="en-GB"/>
          </a:p>
        </p:txBody>
      </p:sp>
      <p:pic>
        <p:nvPicPr>
          <p:cNvPr id="4" name="Picture 3">
            <a:extLst>
              <a:ext uri="{FF2B5EF4-FFF2-40B4-BE49-F238E27FC236}">
                <a16:creationId xmlns:a16="http://schemas.microsoft.com/office/drawing/2014/main" id="{DCD2824E-E1CF-4251-A9E5-36919DCEF0A8}"/>
              </a:ext>
            </a:extLst>
          </p:cNvPr>
          <p:cNvPicPr>
            <a:picLocks noChangeAspect="1"/>
          </p:cNvPicPr>
          <p:nvPr/>
        </p:nvPicPr>
        <p:blipFill rotWithShape="1">
          <a:blip r:embed="rId2"/>
          <a:srcRect l="13415" t="38904" r="35125" b="18501"/>
          <a:stretch/>
        </p:blipFill>
        <p:spPr>
          <a:xfrm>
            <a:off x="407368" y="944724"/>
            <a:ext cx="11665296" cy="5544616"/>
          </a:xfrm>
          <a:prstGeom prst="rect">
            <a:avLst/>
          </a:prstGeom>
        </p:spPr>
      </p:pic>
      <p:sp>
        <p:nvSpPr>
          <p:cNvPr id="5" name="TextBox 4">
            <a:extLst>
              <a:ext uri="{FF2B5EF4-FFF2-40B4-BE49-F238E27FC236}">
                <a16:creationId xmlns:a16="http://schemas.microsoft.com/office/drawing/2014/main" id="{35599B4D-D965-4666-9432-58B5AAA9B91E}"/>
              </a:ext>
            </a:extLst>
          </p:cNvPr>
          <p:cNvSpPr txBox="1"/>
          <p:nvPr/>
        </p:nvSpPr>
        <p:spPr>
          <a:xfrm>
            <a:off x="4007768" y="146632"/>
            <a:ext cx="5617604" cy="646331"/>
          </a:xfrm>
          <a:prstGeom prst="rect">
            <a:avLst/>
          </a:prstGeom>
          <a:noFill/>
        </p:spPr>
        <p:txBody>
          <a:bodyPr wrap="square" rtlCol="0">
            <a:spAutoFit/>
          </a:bodyPr>
          <a:lstStyle/>
          <a:p>
            <a:r>
              <a:rPr lang="en-AU" sz="3600" b="1" dirty="0">
                <a:solidFill>
                  <a:srgbClr val="7030A0"/>
                </a:solidFill>
              </a:rPr>
              <a:t>Experimental Set-up</a:t>
            </a:r>
          </a:p>
        </p:txBody>
      </p:sp>
    </p:spTree>
    <p:extLst>
      <p:ext uri="{BB962C8B-B14F-4D97-AF65-F5344CB8AC3E}">
        <p14:creationId xmlns:p14="http://schemas.microsoft.com/office/powerpoint/2010/main" val="2206376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6591BC04-4BAD-494E-A934-5B1FE9F884FA}" type="slidenum">
              <a:rPr lang="en-GB"/>
              <a:pPr/>
              <a:t>20</a:t>
            </a:fld>
            <a:endParaRPr lang="en-GB"/>
          </a:p>
        </p:txBody>
      </p:sp>
      <p:sp>
        <p:nvSpPr>
          <p:cNvPr id="241666" name="Rectangle 2"/>
          <p:cNvSpPr>
            <a:spLocks noGrp="1" noChangeArrowheads="1"/>
          </p:cNvSpPr>
          <p:nvPr>
            <p:ph type="title"/>
          </p:nvPr>
        </p:nvSpPr>
        <p:spPr/>
        <p:txBody>
          <a:bodyPr/>
          <a:lstStyle/>
          <a:p>
            <a:br>
              <a:rPr lang="en-NZ"/>
            </a:br>
            <a:r>
              <a:rPr lang="en-NZ"/>
              <a:t>Measuring Actual Motor Speed</a:t>
            </a:r>
            <a:endParaRPr lang="en-GB"/>
          </a:p>
        </p:txBody>
      </p:sp>
      <p:sp>
        <p:nvSpPr>
          <p:cNvPr id="241667" name="Rectangle 3"/>
          <p:cNvSpPr>
            <a:spLocks noGrp="1" noChangeArrowheads="1"/>
          </p:cNvSpPr>
          <p:nvPr>
            <p:ph type="body" idx="1"/>
          </p:nvPr>
        </p:nvSpPr>
        <p:spPr>
          <a:xfrm>
            <a:off x="695400" y="1600200"/>
            <a:ext cx="10887000" cy="1684338"/>
          </a:xfrm>
        </p:spPr>
        <p:txBody>
          <a:bodyPr/>
          <a:lstStyle/>
          <a:p>
            <a:r>
              <a:rPr lang="en-NZ" dirty="0"/>
              <a:t>General principle for measuring actual motor speed-</a:t>
            </a:r>
          </a:p>
          <a:p>
            <a:pPr lvl="1"/>
            <a:r>
              <a:rPr lang="en-NZ" dirty="0"/>
              <a:t>For one Tacho pulse (say, between two rising edges) count the number of a fast-occurring ticks (overflows) of a programmed timer.</a:t>
            </a:r>
            <a:endParaRPr lang="en-GB" dirty="0"/>
          </a:p>
        </p:txBody>
      </p:sp>
      <p:sp>
        <p:nvSpPr>
          <p:cNvPr id="241670" name="Rectangle 6"/>
          <p:cNvSpPr>
            <a:spLocks noChangeArrowheads="1"/>
          </p:cNvSpPr>
          <p:nvPr/>
        </p:nvSpPr>
        <p:spPr bwMode="auto">
          <a:xfrm>
            <a:off x="1524000" y="2077522"/>
            <a:ext cx="184731" cy="369332"/>
          </a:xfrm>
          <a:prstGeom prst="rect">
            <a:avLst/>
          </a:prstGeom>
          <a:noFill/>
          <a:ln w="9525">
            <a:noFill/>
            <a:miter lim="800000"/>
            <a:headEnd/>
            <a:tailEnd/>
          </a:ln>
          <a:effectLst/>
        </p:spPr>
        <p:txBody>
          <a:bodyPr wrap="none" anchor="ctr">
            <a:spAutoFit/>
          </a:bodyPr>
          <a:lstStyle/>
          <a:p>
            <a:endParaRPr lang="en-NZ"/>
          </a:p>
        </p:txBody>
      </p:sp>
      <p:graphicFrame>
        <p:nvGraphicFramePr>
          <p:cNvPr id="241669" name="Object 5"/>
          <p:cNvGraphicFramePr>
            <a:graphicFrameLocks noChangeAspect="1"/>
          </p:cNvGraphicFramePr>
          <p:nvPr>
            <p:extLst>
              <p:ext uri="{D42A27DB-BD31-4B8C-83A1-F6EECF244321}">
                <p14:modId xmlns:p14="http://schemas.microsoft.com/office/powerpoint/2010/main" val="787860863"/>
              </p:ext>
            </p:extLst>
          </p:nvPr>
        </p:nvGraphicFramePr>
        <p:xfrm>
          <a:off x="1708731" y="3068638"/>
          <a:ext cx="9211805" cy="3179762"/>
        </p:xfrm>
        <a:graphic>
          <a:graphicData uri="http://schemas.openxmlformats.org/presentationml/2006/ole">
            <mc:AlternateContent xmlns:mc="http://schemas.openxmlformats.org/markup-compatibility/2006">
              <mc:Choice xmlns:v="urn:schemas-microsoft-com:vml" Requires="v">
                <p:oleObj name="Picture" r:id="rId2" imgW="6021698" imgH="3386418" progId="Word.Picture.8">
                  <p:embed/>
                </p:oleObj>
              </mc:Choice>
              <mc:Fallback>
                <p:oleObj name="Picture" r:id="rId2" imgW="6021698" imgH="3386418" progId="Word.Picture.8">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731" y="3068638"/>
                        <a:ext cx="9211805" cy="3179762"/>
                      </a:xfrm>
                      <a:prstGeom prst="rect">
                        <a:avLst/>
                      </a:prstGeom>
                      <a:noFill/>
                    </p:spPr>
                  </p:pic>
                </p:oleObj>
              </mc:Fallback>
            </mc:AlternateContent>
          </a:graphicData>
        </a:graphic>
      </p:graphicFrame>
      <p:sp>
        <p:nvSpPr>
          <p:cNvPr id="2" name="Footer Placeholder 1">
            <a:extLst>
              <a:ext uri="{FF2B5EF4-FFF2-40B4-BE49-F238E27FC236}">
                <a16:creationId xmlns:a16="http://schemas.microsoft.com/office/drawing/2014/main" id="{F8E6226B-0829-4EDE-8F41-7114A919E6CC}"/>
              </a:ext>
            </a:extLst>
          </p:cNvPr>
          <p:cNvSpPr>
            <a:spLocks noGrp="1"/>
          </p:cNvSpPr>
          <p:nvPr>
            <p:ph type="ftr" sz="quarter" idx="11"/>
          </p:nvPr>
        </p:nvSpPr>
        <p:spPr/>
        <p:txBody>
          <a:bodyPr/>
          <a:lstStyle/>
          <a:p>
            <a:r>
              <a:rPr lang="en-AU"/>
              <a:t>MTRN3026 Mechatronics System - Speed control</a:t>
            </a:r>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EA673506-0780-4321-B0BC-966B7BDA826C}" type="slidenum">
              <a:rPr lang="en-GB"/>
              <a:pPr/>
              <a:t>21</a:t>
            </a:fld>
            <a:endParaRPr lang="en-GB"/>
          </a:p>
        </p:txBody>
      </p:sp>
      <p:sp>
        <p:nvSpPr>
          <p:cNvPr id="242690" name="Rectangle 2"/>
          <p:cNvSpPr>
            <a:spLocks noGrp="1" noChangeArrowheads="1"/>
          </p:cNvSpPr>
          <p:nvPr>
            <p:ph type="title"/>
          </p:nvPr>
        </p:nvSpPr>
        <p:spPr/>
        <p:txBody>
          <a:bodyPr/>
          <a:lstStyle/>
          <a:p>
            <a:br>
              <a:rPr lang="en-NZ"/>
            </a:br>
            <a:r>
              <a:rPr lang="en-NZ"/>
              <a:t>Measuring Actual Motor Speed</a:t>
            </a:r>
            <a:endParaRPr lang="en-GB"/>
          </a:p>
        </p:txBody>
      </p:sp>
      <p:sp>
        <p:nvSpPr>
          <p:cNvPr id="242691" name="Rectangle 3"/>
          <p:cNvSpPr>
            <a:spLocks noGrp="1" noChangeArrowheads="1"/>
          </p:cNvSpPr>
          <p:nvPr>
            <p:ph type="body" idx="1"/>
          </p:nvPr>
        </p:nvSpPr>
        <p:spPr/>
        <p:txBody>
          <a:bodyPr/>
          <a:lstStyle/>
          <a:p>
            <a:r>
              <a:rPr lang="en-NZ" dirty="0"/>
              <a:t>Use Timer 1 in auto-reload mode to generate the software interrupts (ticks) at 20 </a:t>
            </a:r>
            <a:r>
              <a:rPr lang="en-NZ" dirty="0" err="1">
                <a:latin typeface="Symbol" pitchFamily="18" charset="2"/>
              </a:rPr>
              <a:t>m</a:t>
            </a:r>
            <a:r>
              <a:rPr lang="en-NZ" dirty="0" err="1"/>
              <a:t>s</a:t>
            </a:r>
            <a:r>
              <a:rPr lang="en-NZ" dirty="0"/>
              <a:t> interval.</a:t>
            </a:r>
          </a:p>
          <a:p>
            <a:r>
              <a:rPr lang="en-NZ" dirty="0"/>
              <a:t>Calculate the Timer 1 reload value for a System Clock of 22.1184 </a:t>
            </a:r>
            <a:r>
              <a:rPr lang="en-NZ" dirty="0" err="1"/>
              <a:t>MHz.</a:t>
            </a:r>
            <a:endParaRPr lang="en-NZ" b="1" dirty="0"/>
          </a:p>
          <a:p>
            <a:r>
              <a:rPr lang="en-NZ" b="1" dirty="0"/>
              <a:t>N</a:t>
            </a:r>
            <a:r>
              <a:rPr lang="en-NZ" dirty="0"/>
              <a:t> : number of ticks counted for one motor revolution.</a:t>
            </a:r>
          </a:p>
          <a:p>
            <a:endParaRPr lang="en-NZ" dirty="0"/>
          </a:p>
          <a:p>
            <a:endParaRPr lang="en-NZ" dirty="0"/>
          </a:p>
          <a:p>
            <a:endParaRPr lang="en-NZ" dirty="0"/>
          </a:p>
          <a:p>
            <a:pPr lvl="1">
              <a:buFont typeface="Wingdings" pitchFamily="2" charset="2"/>
              <a:buNone/>
            </a:pPr>
            <a:endParaRPr lang="en-NZ" dirty="0"/>
          </a:p>
          <a:p>
            <a:pPr lvl="4">
              <a:buFont typeface="Wingdings" pitchFamily="2" charset="2"/>
              <a:buNone/>
            </a:pPr>
            <a:r>
              <a:rPr lang="en-NZ" dirty="0"/>
              <a:t>where,</a:t>
            </a:r>
          </a:p>
          <a:p>
            <a:pPr lvl="4">
              <a:buFont typeface="Wingdings" pitchFamily="2" charset="2"/>
              <a:buNone/>
            </a:pPr>
            <a:r>
              <a:rPr lang="en-NZ" dirty="0"/>
              <a:t>		</a:t>
            </a:r>
            <a:r>
              <a:rPr lang="en-NZ" b="1" i="1" dirty="0"/>
              <a:t>K</a:t>
            </a:r>
            <a:r>
              <a:rPr lang="en-NZ" dirty="0"/>
              <a:t> is the proportionality constant</a:t>
            </a:r>
            <a:endParaRPr lang="en-GB" dirty="0"/>
          </a:p>
        </p:txBody>
      </p:sp>
      <p:sp>
        <p:nvSpPr>
          <p:cNvPr id="242693" name="Rectangle 5"/>
          <p:cNvSpPr>
            <a:spLocks noChangeArrowheads="1"/>
          </p:cNvSpPr>
          <p:nvPr/>
        </p:nvSpPr>
        <p:spPr bwMode="auto">
          <a:xfrm>
            <a:off x="1524000" y="-184666"/>
            <a:ext cx="184731" cy="369332"/>
          </a:xfrm>
          <a:prstGeom prst="rect">
            <a:avLst/>
          </a:prstGeom>
          <a:noFill/>
          <a:ln w="9525">
            <a:noFill/>
            <a:miter lim="800000"/>
            <a:headEnd/>
            <a:tailEnd/>
          </a:ln>
          <a:effectLst/>
        </p:spPr>
        <p:txBody>
          <a:bodyPr wrap="none" anchor="ctr">
            <a:spAutoFit/>
          </a:bodyPr>
          <a:lstStyle/>
          <a:p>
            <a:endParaRPr lang="en-NZ"/>
          </a:p>
        </p:txBody>
      </p:sp>
      <p:graphicFrame>
        <p:nvGraphicFramePr>
          <p:cNvPr id="242692" name="Object 4"/>
          <p:cNvGraphicFramePr>
            <a:graphicFrameLocks noChangeAspect="1"/>
          </p:cNvGraphicFramePr>
          <p:nvPr/>
        </p:nvGraphicFramePr>
        <p:xfrm>
          <a:off x="4764089" y="3860801"/>
          <a:ext cx="2200275" cy="504825"/>
        </p:xfrm>
        <a:graphic>
          <a:graphicData uri="http://schemas.openxmlformats.org/presentationml/2006/ole">
            <mc:AlternateContent xmlns:mc="http://schemas.openxmlformats.org/markup-compatibility/2006">
              <mc:Choice xmlns:v="urn:schemas-microsoft-com:vml" Requires="v">
                <p:oleObj name="Equation" r:id="rId2" imgW="1714500" imgH="393700" progId="Equation.DSMT4">
                  <p:embed/>
                </p:oleObj>
              </mc:Choice>
              <mc:Fallback>
                <p:oleObj name="Equation" r:id="rId2" imgW="1714500" imgH="393700" progId="Equation.DSMT4">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089" y="3860801"/>
                        <a:ext cx="2200275"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2695" name="Rectangle 7"/>
          <p:cNvSpPr>
            <a:spLocks noChangeArrowheads="1"/>
          </p:cNvSpPr>
          <p:nvPr/>
        </p:nvSpPr>
        <p:spPr bwMode="auto">
          <a:xfrm>
            <a:off x="1524000" y="-184666"/>
            <a:ext cx="184731" cy="369332"/>
          </a:xfrm>
          <a:prstGeom prst="rect">
            <a:avLst/>
          </a:prstGeom>
          <a:noFill/>
          <a:ln w="9525">
            <a:noFill/>
            <a:miter lim="800000"/>
            <a:headEnd/>
            <a:tailEnd/>
          </a:ln>
          <a:effectLst/>
        </p:spPr>
        <p:txBody>
          <a:bodyPr wrap="none" anchor="ctr">
            <a:spAutoFit/>
          </a:bodyPr>
          <a:lstStyle/>
          <a:p>
            <a:endParaRPr lang="en-NZ"/>
          </a:p>
        </p:txBody>
      </p:sp>
      <p:graphicFrame>
        <p:nvGraphicFramePr>
          <p:cNvPr id="242694" name="Object 6"/>
          <p:cNvGraphicFramePr>
            <a:graphicFrameLocks noChangeAspect="1"/>
          </p:cNvGraphicFramePr>
          <p:nvPr/>
        </p:nvGraphicFramePr>
        <p:xfrm>
          <a:off x="4727575" y="4473576"/>
          <a:ext cx="2228850" cy="504825"/>
        </p:xfrm>
        <a:graphic>
          <a:graphicData uri="http://schemas.openxmlformats.org/presentationml/2006/ole">
            <mc:AlternateContent xmlns:mc="http://schemas.openxmlformats.org/markup-compatibility/2006">
              <mc:Choice xmlns:v="urn:schemas-microsoft-com:vml" Requires="v">
                <p:oleObj name="Equation" r:id="rId4" imgW="1739900" imgH="393700" progId="Equation.DSMT4">
                  <p:embed/>
                </p:oleObj>
              </mc:Choice>
              <mc:Fallback>
                <p:oleObj name="Equation" r:id="rId4" imgW="1739900" imgH="3937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7575" y="4473576"/>
                        <a:ext cx="222885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a:extLst>
              <a:ext uri="{FF2B5EF4-FFF2-40B4-BE49-F238E27FC236}">
                <a16:creationId xmlns:a16="http://schemas.microsoft.com/office/drawing/2014/main" id="{9B3A8573-E83B-4569-905B-EE0AC9757D0F}"/>
              </a:ext>
            </a:extLst>
          </p:cNvPr>
          <p:cNvSpPr>
            <a:spLocks noGrp="1"/>
          </p:cNvSpPr>
          <p:nvPr>
            <p:ph type="ftr" sz="quarter" idx="11"/>
          </p:nvPr>
        </p:nvSpPr>
        <p:spPr/>
        <p:txBody>
          <a:bodyPr/>
          <a:lstStyle/>
          <a:p>
            <a:r>
              <a:rPr lang="en-AU"/>
              <a:t>MTRN3026 Mechatronics System - Speed control</a:t>
            </a:r>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74714B81-6684-4969-B6AB-EB4F4CFCB432}" type="slidenum">
              <a:rPr lang="en-GB"/>
              <a:pPr/>
              <a:t>22</a:t>
            </a:fld>
            <a:endParaRPr lang="en-GB"/>
          </a:p>
        </p:txBody>
      </p:sp>
      <p:sp>
        <p:nvSpPr>
          <p:cNvPr id="243714" name="Rectangle 2"/>
          <p:cNvSpPr>
            <a:spLocks noGrp="1" noChangeArrowheads="1"/>
          </p:cNvSpPr>
          <p:nvPr>
            <p:ph type="title"/>
          </p:nvPr>
        </p:nvSpPr>
        <p:spPr/>
        <p:txBody>
          <a:bodyPr/>
          <a:lstStyle/>
          <a:p>
            <a:br>
              <a:rPr lang="en-NZ"/>
            </a:br>
            <a:r>
              <a:rPr lang="en-NZ"/>
              <a:t>Calculating the value of </a:t>
            </a:r>
            <a:r>
              <a:rPr lang="en-NZ" i="1"/>
              <a:t>K</a:t>
            </a:r>
            <a:endParaRPr lang="en-GB" i="1"/>
          </a:p>
        </p:txBody>
      </p:sp>
      <p:sp>
        <p:nvSpPr>
          <p:cNvPr id="243715" name="Rectangle 3"/>
          <p:cNvSpPr>
            <a:spLocks noGrp="1" noChangeArrowheads="1"/>
          </p:cNvSpPr>
          <p:nvPr>
            <p:ph type="body" idx="1"/>
          </p:nvPr>
        </p:nvSpPr>
        <p:spPr/>
        <p:txBody>
          <a:bodyPr/>
          <a:lstStyle/>
          <a:p>
            <a:endParaRPr lang="en-NZ"/>
          </a:p>
          <a:p>
            <a:endParaRPr lang="en-NZ"/>
          </a:p>
          <a:p>
            <a:endParaRPr lang="en-NZ"/>
          </a:p>
          <a:p>
            <a:endParaRPr lang="en-NZ"/>
          </a:p>
          <a:p>
            <a:endParaRPr lang="en-NZ"/>
          </a:p>
          <a:p>
            <a:endParaRPr lang="en-NZ"/>
          </a:p>
          <a:p>
            <a:endParaRPr lang="en-NZ"/>
          </a:p>
          <a:p>
            <a:endParaRPr lang="en-NZ"/>
          </a:p>
          <a:p>
            <a:endParaRPr lang="en-NZ"/>
          </a:p>
          <a:p>
            <a:r>
              <a:rPr lang="en-NZ"/>
              <a:t>If </a:t>
            </a:r>
            <a:r>
              <a:rPr lang="en-NZ" i="1"/>
              <a:t>T</a:t>
            </a:r>
            <a:r>
              <a:rPr lang="en-NZ" i="1" baseline="-25000"/>
              <a:t>tick</a:t>
            </a:r>
            <a:r>
              <a:rPr lang="en-NZ"/>
              <a:t> = 20 </a:t>
            </a:r>
            <a:r>
              <a:rPr lang="en-NZ">
                <a:latin typeface="Symbol" pitchFamily="18" charset="2"/>
              </a:rPr>
              <a:t>m</a:t>
            </a:r>
            <a:r>
              <a:rPr lang="en-NZ"/>
              <a:t>s, </a:t>
            </a:r>
            <a:r>
              <a:rPr lang="en-NZ" i="1"/>
              <a:t>K</a:t>
            </a:r>
            <a:r>
              <a:rPr lang="en-NZ"/>
              <a:t> = 3,000,000</a:t>
            </a:r>
            <a:endParaRPr lang="en-GB"/>
          </a:p>
        </p:txBody>
      </p:sp>
      <p:graphicFrame>
        <p:nvGraphicFramePr>
          <p:cNvPr id="243720" name="Object 8"/>
          <p:cNvGraphicFramePr>
            <a:graphicFrameLocks noChangeAspect="1"/>
          </p:cNvGraphicFramePr>
          <p:nvPr/>
        </p:nvGraphicFramePr>
        <p:xfrm>
          <a:off x="4122738" y="1685925"/>
          <a:ext cx="2838450" cy="647700"/>
        </p:xfrm>
        <a:graphic>
          <a:graphicData uri="http://schemas.openxmlformats.org/presentationml/2006/ole">
            <mc:AlternateContent xmlns:mc="http://schemas.openxmlformats.org/markup-compatibility/2006">
              <mc:Choice xmlns:v="urn:schemas-microsoft-com:vml" Requires="v">
                <p:oleObj name="Equation" r:id="rId2" imgW="1739900" imgH="393700" progId="Equation.DSMT4">
                  <p:embed/>
                </p:oleObj>
              </mc:Choice>
              <mc:Fallback>
                <p:oleObj name="Equation" r:id="rId2" imgW="1739900" imgH="393700" progId="Equation.DSMT4">
                  <p:embed/>
                  <p:pic>
                    <p:nvPicPr>
                      <p:cNvPr id="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738" y="1685925"/>
                        <a:ext cx="283845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3719" name="Object 7"/>
          <p:cNvGraphicFramePr>
            <a:graphicFrameLocks noChangeAspect="1"/>
          </p:cNvGraphicFramePr>
          <p:nvPr/>
        </p:nvGraphicFramePr>
        <p:xfrm>
          <a:off x="4122738" y="2333625"/>
          <a:ext cx="4076700" cy="723900"/>
        </p:xfrm>
        <a:graphic>
          <a:graphicData uri="http://schemas.openxmlformats.org/presentationml/2006/ole">
            <mc:AlternateContent xmlns:mc="http://schemas.openxmlformats.org/markup-compatibility/2006">
              <mc:Choice xmlns:v="urn:schemas-microsoft-com:vml" Requires="v">
                <p:oleObj name="Equation" r:id="rId4" imgW="2514600" imgH="444500" progId="Equation.DSMT4">
                  <p:embed/>
                </p:oleObj>
              </mc:Choice>
              <mc:Fallback>
                <p:oleObj name="Equation" r:id="rId4" imgW="2514600" imgH="444500" progId="Equation.DSMT4">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2738" y="2333625"/>
                        <a:ext cx="40767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3718" name="Object 6"/>
          <p:cNvGraphicFramePr>
            <a:graphicFrameLocks noChangeAspect="1"/>
          </p:cNvGraphicFramePr>
          <p:nvPr/>
        </p:nvGraphicFramePr>
        <p:xfrm>
          <a:off x="4122738" y="3057525"/>
          <a:ext cx="4781550" cy="723900"/>
        </p:xfrm>
        <a:graphic>
          <a:graphicData uri="http://schemas.openxmlformats.org/presentationml/2006/ole">
            <mc:AlternateContent xmlns:mc="http://schemas.openxmlformats.org/markup-compatibility/2006">
              <mc:Choice xmlns:v="urn:schemas-microsoft-com:vml" Requires="v">
                <p:oleObj name="Equation" r:id="rId6" imgW="2946400" imgH="444500" progId="Equation.DSMT4">
                  <p:embed/>
                </p:oleObj>
              </mc:Choice>
              <mc:Fallback>
                <p:oleObj name="Equation" r:id="rId6" imgW="2946400" imgH="444500" progId="Equation.DSMT4">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2738" y="3057525"/>
                        <a:ext cx="478155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3717" name="Object 5"/>
          <p:cNvGraphicFramePr>
            <a:graphicFrameLocks noChangeAspect="1"/>
          </p:cNvGraphicFramePr>
          <p:nvPr/>
        </p:nvGraphicFramePr>
        <p:xfrm>
          <a:off x="4122739" y="3781425"/>
          <a:ext cx="1685925" cy="723900"/>
        </p:xfrm>
        <a:graphic>
          <a:graphicData uri="http://schemas.openxmlformats.org/presentationml/2006/ole">
            <mc:AlternateContent xmlns:mc="http://schemas.openxmlformats.org/markup-compatibility/2006">
              <mc:Choice xmlns:v="urn:schemas-microsoft-com:vml" Requires="v">
                <p:oleObj name="Equation" r:id="rId8" imgW="1016000" imgH="431800" progId="Equation.DSMT4">
                  <p:embed/>
                </p:oleObj>
              </mc:Choice>
              <mc:Fallback>
                <p:oleObj name="Equation" r:id="rId8" imgW="1016000" imgH="431800"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22739" y="3781425"/>
                        <a:ext cx="1685925"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3716" name="Object 4"/>
          <p:cNvGraphicFramePr>
            <a:graphicFrameLocks noChangeAspect="1"/>
          </p:cNvGraphicFramePr>
          <p:nvPr/>
        </p:nvGraphicFramePr>
        <p:xfrm>
          <a:off x="4122739" y="4505325"/>
          <a:ext cx="1190625" cy="723900"/>
        </p:xfrm>
        <a:graphic>
          <a:graphicData uri="http://schemas.openxmlformats.org/presentationml/2006/ole">
            <mc:AlternateContent xmlns:mc="http://schemas.openxmlformats.org/markup-compatibility/2006">
              <mc:Choice xmlns:v="urn:schemas-microsoft-com:vml" Requires="v">
                <p:oleObj name="Equation" r:id="rId10" imgW="723586" imgH="431613" progId="Equation.DSMT4">
                  <p:embed/>
                </p:oleObj>
              </mc:Choice>
              <mc:Fallback>
                <p:oleObj name="Equation" r:id="rId10" imgW="723586" imgH="431613" progId="Equation.DSMT4">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22739" y="4505325"/>
                        <a:ext cx="1190625"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3721" name="Rectangle 9"/>
          <p:cNvSpPr>
            <a:spLocks noChangeArrowheads="1"/>
          </p:cNvSpPr>
          <p:nvPr/>
        </p:nvSpPr>
        <p:spPr bwMode="auto">
          <a:xfrm>
            <a:off x="1524000" y="-184666"/>
            <a:ext cx="184731" cy="369332"/>
          </a:xfrm>
          <a:prstGeom prst="rect">
            <a:avLst/>
          </a:prstGeom>
          <a:noFill/>
          <a:ln w="9525">
            <a:noFill/>
            <a:miter lim="800000"/>
            <a:headEnd/>
            <a:tailEnd/>
          </a:ln>
          <a:effectLst/>
        </p:spPr>
        <p:txBody>
          <a:bodyPr wrap="none" anchor="ctr">
            <a:spAutoFit/>
          </a:bodyPr>
          <a:lstStyle/>
          <a:p>
            <a:endParaRPr lang="en-NZ"/>
          </a:p>
        </p:txBody>
      </p:sp>
      <p:sp>
        <p:nvSpPr>
          <p:cNvPr id="243723" name="Rectangle 11"/>
          <p:cNvSpPr>
            <a:spLocks noChangeArrowheads="1"/>
          </p:cNvSpPr>
          <p:nvPr/>
        </p:nvSpPr>
        <p:spPr bwMode="auto">
          <a:xfrm>
            <a:off x="1524000" y="1186934"/>
            <a:ext cx="184731" cy="369332"/>
          </a:xfrm>
          <a:prstGeom prst="rect">
            <a:avLst/>
          </a:prstGeom>
          <a:noFill/>
          <a:ln w="9525">
            <a:noFill/>
            <a:miter lim="800000"/>
            <a:headEnd/>
            <a:tailEnd/>
          </a:ln>
          <a:effectLst/>
        </p:spPr>
        <p:txBody>
          <a:bodyPr wrap="none" anchor="ctr">
            <a:spAutoFit/>
          </a:bodyPr>
          <a:lstStyle/>
          <a:p>
            <a:endParaRPr lang="en-US"/>
          </a:p>
        </p:txBody>
      </p:sp>
      <p:sp>
        <p:nvSpPr>
          <p:cNvPr id="243724" name="Rectangle 12"/>
          <p:cNvSpPr>
            <a:spLocks noChangeArrowheads="1"/>
          </p:cNvSpPr>
          <p:nvPr/>
        </p:nvSpPr>
        <p:spPr bwMode="auto">
          <a:xfrm>
            <a:off x="1524000" y="1910834"/>
            <a:ext cx="184731" cy="369332"/>
          </a:xfrm>
          <a:prstGeom prst="rect">
            <a:avLst/>
          </a:prstGeom>
          <a:noFill/>
          <a:ln w="9525">
            <a:noFill/>
            <a:miter lim="800000"/>
            <a:headEnd/>
            <a:tailEnd/>
          </a:ln>
          <a:effectLst/>
        </p:spPr>
        <p:txBody>
          <a:bodyPr wrap="none" anchor="ctr">
            <a:spAutoFit/>
          </a:bodyPr>
          <a:lstStyle/>
          <a:p>
            <a:endParaRPr lang="en-US"/>
          </a:p>
        </p:txBody>
      </p:sp>
      <p:sp>
        <p:nvSpPr>
          <p:cNvPr id="243725" name="Rectangle 13"/>
          <p:cNvSpPr>
            <a:spLocks noChangeArrowheads="1"/>
          </p:cNvSpPr>
          <p:nvPr/>
        </p:nvSpPr>
        <p:spPr bwMode="auto">
          <a:xfrm>
            <a:off x="1524000" y="2634734"/>
            <a:ext cx="184731" cy="369332"/>
          </a:xfrm>
          <a:prstGeom prst="rect">
            <a:avLst/>
          </a:prstGeom>
          <a:noFill/>
          <a:ln w="9525">
            <a:noFill/>
            <a:miter lim="800000"/>
            <a:headEnd/>
            <a:tailEnd/>
          </a:ln>
          <a:effectLst/>
        </p:spPr>
        <p:txBody>
          <a:bodyPr wrap="none" anchor="ctr">
            <a:spAutoFit/>
          </a:bodyPr>
          <a:lstStyle/>
          <a:p>
            <a:endParaRPr lang="en-US"/>
          </a:p>
        </p:txBody>
      </p:sp>
      <p:sp>
        <p:nvSpPr>
          <p:cNvPr id="2" name="Footer Placeholder 1">
            <a:extLst>
              <a:ext uri="{FF2B5EF4-FFF2-40B4-BE49-F238E27FC236}">
                <a16:creationId xmlns:a16="http://schemas.microsoft.com/office/drawing/2014/main" id="{55ECB421-44AE-4022-85F8-7DBDAB609ABD}"/>
              </a:ext>
            </a:extLst>
          </p:cNvPr>
          <p:cNvSpPr>
            <a:spLocks noGrp="1"/>
          </p:cNvSpPr>
          <p:nvPr>
            <p:ph type="ftr" sz="quarter" idx="11"/>
          </p:nvPr>
        </p:nvSpPr>
        <p:spPr/>
        <p:txBody>
          <a:bodyPr/>
          <a:lstStyle/>
          <a:p>
            <a:r>
              <a:rPr lang="en-AU"/>
              <a:t>MTRN3026 Mechatronics System - Speed control</a:t>
            </a:r>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C3973CB-D943-43C5-97CA-D4F5DC38BB50}" type="slidenum">
              <a:rPr lang="en-GB"/>
              <a:pPr/>
              <a:t>23</a:t>
            </a:fld>
            <a:endParaRPr lang="en-GB"/>
          </a:p>
        </p:txBody>
      </p:sp>
      <p:sp>
        <p:nvSpPr>
          <p:cNvPr id="244738" name="Rectangle 2"/>
          <p:cNvSpPr>
            <a:spLocks noGrp="1" noChangeArrowheads="1"/>
          </p:cNvSpPr>
          <p:nvPr>
            <p:ph type="title"/>
          </p:nvPr>
        </p:nvSpPr>
        <p:spPr/>
        <p:txBody>
          <a:bodyPr/>
          <a:lstStyle/>
          <a:p>
            <a:br>
              <a:rPr lang="en-NZ" sz="2800"/>
            </a:br>
            <a:r>
              <a:rPr lang="en-NZ" sz="2800"/>
              <a:t>Counting </a:t>
            </a:r>
            <a:r>
              <a:rPr lang="en-NZ" sz="2800" i="1"/>
              <a:t>N</a:t>
            </a:r>
            <a:r>
              <a:rPr lang="en-NZ" sz="2800"/>
              <a:t> (number of ticks for one revolution)</a:t>
            </a:r>
            <a:endParaRPr lang="en-GB" sz="2800"/>
          </a:p>
        </p:txBody>
      </p:sp>
      <p:sp>
        <p:nvSpPr>
          <p:cNvPr id="244739" name="Rectangle 3"/>
          <p:cNvSpPr>
            <a:spLocks noGrp="1" noChangeArrowheads="1"/>
          </p:cNvSpPr>
          <p:nvPr>
            <p:ph type="body" idx="1"/>
          </p:nvPr>
        </p:nvSpPr>
        <p:spPr/>
        <p:txBody>
          <a:bodyPr/>
          <a:lstStyle/>
          <a:p>
            <a:r>
              <a:rPr lang="en-US"/>
              <a:t>For every </a:t>
            </a:r>
            <a:r>
              <a:rPr lang="en-US" b="1" i="1"/>
              <a:t>tick</a:t>
            </a:r>
            <a:r>
              <a:rPr lang="en-US"/>
              <a:t>, increment a counter (let us call it </a:t>
            </a:r>
            <a:r>
              <a:rPr lang="en-US" b="1" i="1"/>
              <a:t>TACHO_counter</a:t>
            </a:r>
            <a:r>
              <a:rPr lang="en-US"/>
              <a:t>).</a:t>
            </a:r>
          </a:p>
          <a:p>
            <a:pPr lvl="1"/>
            <a:r>
              <a:rPr lang="en-US"/>
              <a:t>This can be done in the ISR of Timer 1.</a:t>
            </a:r>
          </a:p>
          <a:p>
            <a:r>
              <a:rPr lang="en-US"/>
              <a:t>Use the Tacho encoder pulse to generate an external hardware interrupt at  </a:t>
            </a:r>
            <a:r>
              <a:rPr lang="en-US" b="1"/>
              <a:t>/INT1</a:t>
            </a:r>
            <a:r>
              <a:rPr lang="en-US"/>
              <a:t> (P0.3)</a:t>
            </a:r>
          </a:p>
          <a:p>
            <a:r>
              <a:rPr lang="en-US"/>
              <a:t>Count the number of </a:t>
            </a:r>
            <a:r>
              <a:rPr lang="en-US" b="1" i="1"/>
              <a:t>tick</a:t>
            </a:r>
            <a:r>
              <a:rPr lang="en-US"/>
              <a:t>s between two successive Tacho interrupts; this is </a:t>
            </a:r>
            <a:r>
              <a:rPr lang="en-US" b="1"/>
              <a:t>N</a:t>
            </a:r>
            <a:r>
              <a:rPr lang="en-US"/>
              <a:t>.</a:t>
            </a:r>
          </a:p>
          <a:p>
            <a:r>
              <a:rPr lang="en-NZ">
                <a:solidFill>
                  <a:schemeClr val="accent2"/>
                </a:solidFill>
              </a:rPr>
              <a:t>Implementation of Timer 1 and /INT1 ISRs are exercises which form part of your Lab Assignment</a:t>
            </a:r>
            <a:r>
              <a:rPr lang="en-GB">
                <a:solidFill>
                  <a:schemeClr val="accent2"/>
                </a:solidFill>
              </a:rPr>
              <a:t> </a:t>
            </a:r>
          </a:p>
        </p:txBody>
      </p:sp>
      <p:sp>
        <p:nvSpPr>
          <p:cNvPr id="2" name="Footer Placeholder 1">
            <a:extLst>
              <a:ext uri="{FF2B5EF4-FFF2-40B4-BE49-F238E27FC236}">
                <a16:creationId xmlns:a16="http://schemas.microsoft.com/office/drawing/2014/main" id="{0A78FFB6-7AFA-46CE-B879-A0AF142BA638}"/>
              </a:ext>
            </a:extLst>
          </p:cNvPr>
          <p:cNvSpPr>
            <a:spLocks noGrp="1"/>
          </p:cNvSpPr>
          <p:nvPr>
            <p:ph type="ftr" sz="quarter" idx="11"/>
          </p:nvPr>
        </p:nvSpPr>
        <p:spPr/>
        <p:txBody>
          <a:bodyPr/>
          <a:lstStyle/>
          <a:p>
            <a:r>
              <a:rPr lang="en-AU"/>
              <a:t>MTRN3026 Mechatronics System - Speed control</a:t>
            </a:r>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82416B9F-B233-4884-BD26-C9ABC8D727F0}" type="slidenum">
              <a:rPr lang="en-GB"/>
              <a:pPr/>
              <a:t>24</a:t>
            </a:fld>
            <a:endParaRPr lang="en-GB"/>
          </a:p>
        </p:txBody>
      </p:sp>
      <p:sp>
        <p:nvSpPr>
          <p:cNvPr id="245762" name="Rectangle 2"/>
          <p:cNvSpPr>
            <a:spLocks noGrp="1" noChangeArrowheads="1"/>
          </p:cNvSpPr>
          <p:nvPr>
            <p:ph type="title"/>
          </p:nvPr>
        </p:nvSpPr>
        <p:spPr/>
        <p:txBody>
          <a:bodyPr/>
          <a:lstStyle/>
          <a:p>
            <a:br>
              <a:rPr lang="en-NZ"/>
            </a:br>
            <a:r>
              <a:rPr lang="en-NZ"/>
              <a:t>Setting Motor Reference Speed</a:t>
            </a:r>
            <a:endParaRPr lang="en-GB"/>
          </a:p>
        </p:txBody>
      </p:sp>
      <p:sp>
        <p:nvSpPr>
          <p:cNvPr id="245763" name="Rectangle 3"/>
          <p:cNvSpPr>
            <a:spLocks noGrp="1" noChangeArrowheads="1"/>
          </p:cNvSpPr>
          <p:nvPr>
            <p:ph type="body" idx="1"/>
          </p:nvPr>
        </p:nvSpPr>
        <p:spPr>
          <a:xfrm>
            <a:off x="609601" y="1600201"/>
            <a:ext cx="5522914" cy="4530725"/>
          </a:xfrm>
        </p:spPr>
        <p:txBody>
          <a:bodyPr/>
          <a:lstStyle/>
          <a:p>
            <a:pPr>
              <a:lnSpc>
                <a:spcPct val="90000"/>
              </a:lnSpc>
            </a:pPr>
            <a:r>
              <a:rPr lang="en-NZ" sz="2000" dirty="0"/>
              <a:t>In a digital speed controller, the controller computes the duty cycle of the PWM signal to make the motor run at the reference speed.</a:t>
            </a:r>
          </a:p>
          <a:p>
            <a:pPr>
              <a:lnSpc>
                <a:spcPct val="90000"/>
              </a:lnSpc>
            </a:pPr>
            <a:r>
              <a:rPr lang="en-NZ" sz="2000" dirty="0"/>
              <a:t>We need to input the reference speed to the controller.</a:t>
            </a:r>
          </a:p>
          <a:p>
            <a:pPr>
              <a:lnSpc>
                <a:spcPct val="90000"/>
              </a:lnSpc>
            </a:pPr>
            <a:r>
              <a:rPr lang="en-NZ" sz="2000" dirty="0"/>
              <a:t>This can be done by using the potentiometer on the expansion board which is connected to the </a:t>
            </a:r>
            <a:r>
              <a:rPr lang="en-NZ" sz="2000" dirty="0" err="1"/>
              <a:t>Analog</a:t>
            </a:r>
            <a:r>
              <a:rPr lang="en-NZ" sz="2000" dirty="0"/>
              <a:t> Input (AIN0.0) of ADC0.</a:t>
            </a:r>
          </a:p>
          <a:p>
            <a:pPr>
              <a:lnSpc>
                <a:spcPct val="90000"/>
              </a:lnSpc>
            </a:pPr>
            <a:r>
              <a:rPr lang="en-NZ" sz="2000" dirty="0"/>
              <a:t>The digital output of the ADC0 can be a measure of the reference speed in RPM.</a:t>
            </a:r>
          </a:p>
          <a:p>
            <a:pPr>
              <a:lnSpc>
                <a:spcPct val="90000"/>
              </a:lnSpc>
            </a:pPr>
            <a:r>
              <a:rPr lang="en-NZ" sz="2000" dirty="0">
                <a:solidFill>
                  <a:schemeClr val="accent2"/>
                </a:solidFill>
              </a:rPr>
              <a:t>You may want to clamp the Reference Speed to a range of 500 rpm to 2000 rpm.</a:t>
            </a:r>
            <a:endParaRPr lang="en-GB" sz="2000" dirty="0">
              <a:solidFill>
                <a:schemeClr val="accent2"/>
              </a:solidFill>
            </a:endParaRPr>
          </a:p>
        </p:txBody>
      </p:sp>
      <p:sp>
        <p:nvSpPr>
          <p:cNvPr id="245765" name="Rectangle 5"/>
          <p:cNvSpPr>
            <a:spLocks noChangeArrowheads="1"/>
          </p:cNvSpPr>
          <p:nvPr/>
        </p:nvSpPr>
        <p:spPr bwMode="auto">
          <a:xfrm>
            <a:off x="1524000" y="1858447"/>
            <a:ext cx="184731" cy="369332"/>
          </a:xfrm>
          <a:prstGeom prst="rect">
            <a:avLst/>
          </a:prstGeom>
          <a:noFill/>
          <a:ln w="9525">
            <a:noFill/>
            <a:miter lim="800000"/>
            <a:headEnd/>
            <a:tailEnd/>
          </a:ln>
          <a:effectLst/>
        </p:spPr>
        <p:txBody>
          <a:bodyPr wrap="none" anchor="ctr">
            <a:spAutoFit/>
          </a:bodyPr>
          <a:lstStyle/>
          <a:p>
            <a:endParaRPr lang="en-NZ"/>
          </a:p>
        </p:txBody>
      </p:sp>
      <p:sp>
        <p:nvSpPr>
          <p:cNvPr id="245769" name="Rectangle 9"/>
          <p:cNvSpPr>
            <a:spLocks noChangeArrowheads="1"/>
          </p:cNvSpPr>
          <p:nvPr/>
        </p:nvSpPr>
        <p:spPr bwMode="auto">
          <a:xfrm>
            <a:off x="1524000" y="1858447"/>
            <a:ext cx="184731" cy="369332"/>
          </a:xfrm>
          <a:prstGeom prst="rect">
            <a:avLst/>
          </a:prstGeom>
          <a:noFill/>
          <a:ln w="9525">
            <a:noFill/>
            <a:miter lim="800000"/>
            <a:headEnd/>
            <a:tailEnd/>
          </a:ln>
          <a:effectLst/>
        </p:spPr>
        <p:txBody>
          <a:bodyPr wrap="none" anchor="ctr">
            <a:spAutoFit/>
          </a:bodyPr>
          <a:lstStyle/>
          <a:p>
            <a:endParaRPr lang="en-NZ"/>
          </a:p>
        </p:txBody>
      </p:sp>
      <p:graphicFrame>
        <p:nvGraphicFramePr>
          <p:cNvPr id="245768" name="Object 8"/>
          <p:cNvGraphicFramePr>
            <a:graphicFrameLocks noChangeAspect="1"/>
          </p:cNvGraphicFramePr>
          <p:nvPr>
            <p:extLst>
              <p:ext uri="{D42A27DB-BD31-4B8C-83A1-F6EECF244321}">
                <p14:modId xmlns:p14="http://schemas.microsoft.com/office/powerpoint/2010/main" val="2519910070"/>
              </p:ext>
            </p:extLst>
          </p:nvPr>
        </p:nvGraphicFramePr>
        <p:xfrm>
          <a:off x="7046913" y="2056710"/>
          <a:ext cx="5011503" cy="3352509"/>
        </p:xfrm>
        <a:graphic>
          <a:graphicData uri="http://schemas.openxmlformats.org/presentationml/2006/ole">
            <mc:AlternateContent xmlns:mc="http://schemas.openxmlformats.org/markup-compatibility/2006">
              <mc:Choice xmlns:v="urn:schemas-microsoft-com:vml" Requires="v">
                <p:oleObj name="Picture" r:id="rId2" imgW="4314960" imgH="2886120" progId="Word.Picture.8">
                  <p:embed/>
                </p:oleObj>
              </mc:Choice>
              <mc:Fallback>
                <p:oleObj name="Picture" r:id="rId2" imgW="4314960" imgH="2886120" progId="Word.Picture.8">
                  <p:embed/>
                  <p:pic>
                    <p:nvPicPr>
                      <p:cNvPr id="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6913" y="2056710"/>
                        <a:ext cx="5011503" cy="3352509"/>
                      </a:xfrm>
                      <a:prstGeom prst="rect">
                        <a:avLst/>
                      </a:prstGeom>
                      <a:noFill/>
                    </p:spPr>
                  </p:pic>
                </p:oleObj>
              </mc:Fallback>
            </mc:AlternateContent>
          </a:graphicData>
        </a:graphic>
      </p:graphicFrame>
      <p:sp>
        <p:nvSpPr>
          <p:cNvPr id="2" name="Footer Placeholder 1">
            <a:extLst>
              <a:ext uri="{FF2B5EF4-FFF2-40B4-BE49-F238E27FC236}">
                <a16:creationId xmlns:a16="http://schemas.microsoft.com/office/drawing/2014/main" id="{ADF29A76-3D69-4E6D-BFEE-F8889991B9C6}"/>
              </a:ext>
            </a:extLst>
          </p:cNvPr>
          <p:cNvSpPr>
            <a:spLocks noGrp="1"/>
          </p:cNvSpPr>
          <p:nvPr>
            <p:ph type="ftr" sz="quarter" idx="11"/>
          </p:nvPr>
        </p:nvSpPr>
        <p:spPr/>
        <p:txBody>
          <a:bodyPr/>
          <a:lstStyle/>
          <a:p>
            <a:r>
              <a:rPr lang="en-AU"/>
              <a:t>MTRN3026 Mechatronics System - Speed control</a:t>
            </a:r>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AU"/>
              <a:t>MTRN3026 Mechatronics System - Speed control</a:t>
            </a:r>
            <a:endParaRPr lang="en-GB"/>
          </a:p>
        </p:txBody>
      </p:sp>
      <p:sp>
        <p:nvSpPr>
          <p:cNvPr id="8" name="Slide Number Placeholder 5"/>
          <p:cNvSpPr>
            <a:spLocks noGrp="1"/>
          </p:cNvSpPr>
          <p:nvPr>
            <p:ph type="sldNum" sz="quarter" idx="12"/>
          </p:nvPr>
        </p:nvSpPr>
        <p:spPr/>
        <p:txBody>
          <a:bodyPr/>
          <a:lstStyle/>
          <a:p>
            <a:fld id="{C534BBEA-075C-48F7-945F-8832DF437C00}" type="slidenum">
              <a:rPr lang="en-GB"/>
              <a:pPr/>
              <a:t>25</a:t>
            </a:fld>
            <a:endParaRPr lang="en-GB"/>
          </a:p>
        </p:txBody>
      </p:sp>
      <p:sp>
        <p:nvSpPr>
          <p:cNvPr id="246786" name="Rectangle 2"/>
          <p:cNvSpPr>
            <a:spLocks noGrp="1" noChangeArrowheads="1"/>
          </p:cNvSpPr>
          <p:nvPr>
            <p:ph type="title"/>
          </p:nvPr>
        </p:nvSpPr>
        <p:spPr/>
        <p:txBody>
          <a:bodyPr/>
          <a:lstStyle/>
          <a:p>
            <a:br>
              <a:rPr lang="en-NZ"/>
            </a:br>
            <a:r>
              <a:rPr lang="en-NZ"/>
              <a:t>Recording Transient behaviour of Motor</a:t>
            </a:r>
            <a:endParaRPr lang="en-GB"/>
          </a:p>
        </p:txBody>
      </p:sp>
      <p:sp>
        <p:nvSpPr>
          <p:cNvPr id="246787" name="Rectangle 3"/>
          <p:cNvSpPr>
            <a:spLocks noGrp="1" noChangeArrowheads="1"/>
          </p:cNvSpPr>
          <p:nvPr>
            <p:ph type="body" idx="1"/>
          </p:nvPr>
        </p:nvSpPr>
        <p:spPr>
          <a:xfrm>
            <a:off x="371364" y="1600201"/>
            <a:ext cx="5616686" cy="4530725"/>
          </a:xfrm>
        </p:spPr>
        <p:txBody>
          <a:bodyPr/>
          <a:lstStyle/>
          <a:p>
            <a:pPr>
              <a:lnSpc>
                <a:spcPct val="90000"/>
              </a:lnSpc>
            </a:pPr>
            <a:r>
              <a:rPr lang="en-NZ" dirty="0"/>
              <a:t>The digital speed controller calculates the actual speed of the motor which can be displayed on the LCD.</a:t>
            </a:r>
          </a:p>
          <a:p>
            <a:pPr>
              <a:lnSpc>
                <a:spcPct val="90000"/>
              </a:lnSpc>
            </a:pPr>
            <a:r>
              <a:rPr lang="en-NZ" dirty="0"/>
              <a:t>The actual motor speed is continuously changing, even when the system has reached a steady state and so called stabilised.</a:t>
            </a:r>
          </a:p>
        </p:txBody>
      </p:sp>
      <p:sp>
        <p:nvSpPr>
          <p:cNvPr id="246789" name="Rectangle 5"/>
          <p:cNvSpPr>
            <a:spLocks noChangeArrowheads="1"/>
          </p:cNvSpPr>
          <p:nvPr/>
        </p:nvSpPr>
        <p:spPr bwMode="auto">
          <a:xfrm>
            <a:off x="1524000" y="1077397"/>
            <a:ext cx="184731" cy="369332"/>
          </a:xfrm>
          <a:prstGeom prst="rect">
            <a:avLst/>
          </a:prstGeom>
          <a:noFill/>
          <a:ln w="9525">
            <a:noFill/>
            <a:miter lim="800000"/>
            <a:headEnd/>
            <a:tailEnd/>
          </a:ln>
          <a:effectLst/>
        </p:spPr>
        <p:txBody>
          <a:bodyPr wrap="none" anchor="ctr">
            <a:spAutoFit/>
          </a:bodyPr>
          <a:lstStyle/>
          <a:p>
            <a:endParaRPr lang="en-NZ"/>
          </a:p>
        </p:txBody>
      </p:sp>
      <p:graphicFrame>
        <p:nvGraphicFramePr>
          <p:cNvPr id="246790" name="Object 6"/>
          <p:cNvGraphicFramePr>
            <a:graphicFrameLocks noChangeAspect="1"/>
          </p:cNvGraphicFramePr>
          <p:nvPr>
            <p:extLst>
              <p:ext uri="{D42A27DB-BD31-4B8C-83A1-F6EECF244321}">
                <p14:modId xmlns:p14="http://schemas.microsoft.com/office/powerpoint/2010/main" val="2687779949"/>
              </p:ext>
            </p:extLst>
          </p:nvPr>
        </p:nvGraphicFramePr>
        <p:xfrm>
          <a:off x="6564052" y="1997202"/>
          <a:ext cx="5256584" cy="4251198"/>
        </p:xfrm>
        <a:graphic>
          <a:graphicData uri="http://schemas.openxmlformats.org/presentationml/2006/ole">
            <mc:AlternateContent xmlns:mc="http://schemas.openxmlformats.org/markup-compatibility/2006">
              <mc:Choice xmlns:v="urn:schemas-microsoft-com:vml" Requires="v">
                <p:oleObj name="Picture" r:id="rId2" imgW="3131791" imgH="2513412" progId="Word.Picture.8">
                  <p:embed/>
                </p:oleObj>
              </mc:Choice>
              <mc:Fallback>
                <p:oleObj name="Picture" r:id="rId2" imgW="3131791" imgH="2513412" progId="Word.Picture.8">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r="15149"/>
                      <a:stretch>
                        <a:fillRect/>
                      </a:stretch>
                    </p:blipFill>
                    <p:spPr bwMode="auto">
                      <a:xfrm>
                        <a:off x="6564052" y="1997202"/>
                        <a:ext cx="5256584" cy="4251198"/>
                      </a:xfrm>
                      <a:prstGeom prst="rect">
                        <a:avLst/>
                      </a:prstGeom>
                      <a:noFill/>
                    </p:spPr>
                  </p:pic>
                </p:oleObj>
              </mc:Fallback>
            </mc:AlternateContent>
          </a:graphicData>
        </a:graphic>
      </p:graphicFrame>
      <p:sp>
        <p:nvSpPr>
          <p:cNvPr id="246792" name="Rectangle 8"/>
          <p:cNvSpPr>
            <a:spLocks noChangeArrowheads="1"/>
          </p:cNvSpPr>
          <p:nvPr/>
        </p:nvSpPr>
        <p:spPr bwMode="auto">
          <a:xfrm>
            <a:off x="7575550" y="1565401"/>
            <a:ext cx="4006850" cy="431800"/>
          </a:xfrm>
          <a:prstGeom prst="rect">
            <a:avLst/>
          </a:prstGeom>
          <a:noFill/>
          <a:ln w="9525">
            <a:noFill/>
            <a:miter lim="800000"/>
            <a:headEnd/>
            <a:tailEnd/>
          </a:ln>
          <a:effectLst/>
        </p:spPr>
        <p:txBody>
          <a:bodyPr/>
          <a:lstStyle/>
          <a:p>
            <a:pPr marL="342900" indent="-342900">
              <a:lnSpc>
                <a:spcPct val="90000"/>
              </a:lnSpc>
              <a:spcBef>
                <a:spcPct val="20000"/>
              </a:spcBef>
              <a:buClr>
                <a:schemeClr val="bg2"/>
              </a:buClr>
              <a:buSzPct val="75000"/>
              <a:buFont typeface="Wingdings" pitchFamily="2" charset="2"/>
              <a:buChar char="p"/>
            </a:pPr>
            <a:r>
              <a:rPr lang="en-NZ" sz="2000" dirty="0">
                <a:solidFill>
                  <a:srgbClr val="0000FF"/>
                </a:solidFill>
              </a:rPr>
              <a:t>Sample Response</a:t>
            </a:r>
            <a:endParaRPr lang="en-GB" sz="2000" dirty="0">
              <a:solidFill>
                <a:srgbClr val="0000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AU"/>
              <a:t>MTRN3026 Mechatronics System - Speed control</a:t>
            </a:r>
            <a:endParaRPr lang="en-GB"/>
          </a:p>
        </p:txBody>
      </p:sp>
      <p:sp>
        <p:nvSpPr>
          <p:cNvPr id="7" name="Slide Number Placeholder 5"/>
          <p:cNvSpPr>
            <a:spLocks noGrp="1"/>
          </p:cNvSpPr>
          <p:nvPr>
            <p:ph type="sldNum" sz="quarter" idx="12"/>
          </p:nvPr>
        </p:nvSpPr>
        <p:spPr/>
        <p:txBody>
          <a:bodyPr/>
          <a:lstStyle/>
          <a:p>
            <a:fld id="{DE7040AE-1C93-49DA-A377-D9E3E023A7F3}" type="slidenum">
              <a:rPr lang="en-GB"/>
              <a:pPr/>
              <a:t>26</a:t>
            </a:fld>
            <a:endParaRPr lang="en-GB"/>
          </a:p>
        </p:txBody>
      </p:sp>
      <p:sp>
        <p:nvSpPr>
          <p:cNvPr id="247810" name="Rectangle 2"/>
          <p:cNvSpPr>
            <a:spLocks noGrp="1" noChangeArrowheads="1"/>
          </p:cNvSpPr>
          <p:nvPr>
            <p:ph type="title"/>
          </p:nvPr>
        </p:nvSpPr>
        <p:spPr/>
        <p:txBody>
          <a:bodyPr/>
          <a:lstStyle/>
          <a:p>
            <a:r>
              <a:rPr lang="en-NZ"/>
              <a:t>Displaying Actual Motor Speed as an analog voltage on oscilloscope</a:t>
            </a:r>
            <a:endParaRPr lang="en-GB"/>
          </a:p>
        </p:txBody>
      </p:sp>
      <p:sp>
        <p:nvSpPr>
          <p:cNvPr id="247811" name="Rectangle 3"/>
          <p:cNvSpPr>
            <a:spLocks noGrp="1" noChangeArrowheads="1"/>
          </p:cNvSpPr>
          <p:nvPr>
            <p:ph type="body" idx="1"/>
          </p:nvPr>
        </p:nvSpPr>
        <p:spPr>
          <a:xfrm>
            <a:off x="515380" y="1600201"/>
            <a:ext cx="5436158" cy="4530725"/>
          </a:xfrm>
        </p:spPr>
        <p:txBody>
          <a:bodyPr/>
          <a:lstStyle/>
          <a:p>
            <a:r>
              <a:rPr lang="en-NZ" dirty="0"/>
              <a:t>Send the actual motor speed (which is expected to be in the range of 0 to 2000 RPM) to the DAC1.</a:t>
            </a:r>
          </a:p>
          <a:p>
            <a:r>
              <a:rPr lang="en-NZ" dirty="0"/>
              <a:t>The DAC1 </a:t>
            </a:r>
            <a:r>
              <a:rPr lang="en-NZ" dirty="0" err="1"/>
              <a:t>analog</a:t>
            </a:r>
            <a:r>
              <a:rPr lang="en-NZ" dirty="0"/>
              <a:t> output will be a measure of the actual motor speed.</a:t>
            </a:r>
          </a:p>
          <a:p>
            <a:r>
              <a:rPr lang="en-NZ" dirty="0"/>
              <a:t>Since it is a 12-bit DAC, the input can be in the range of 0 to 4095. Hence the actual motor speed may be multiplied by 2 before presenting at the DAC1.</a:t>
            </a:r>
            <a:endParaRPr lang="en-GB" dirty="0"/>
          </a:p>
        </p:txBody>
      </p:sp>
      <p:sp>
        <p:nvSpPr>
          <p:cNvPr id="247813" name="Rectangle 5"/>
          <p:cNvSpPr>
            <a:spLocks noChangeArrowheads="1"/>
          </p:cNvSpPr>
          <p:nvPr/>
        </p:nvSpPr>
        <p:spPr bwMode="auto">
          <a:xfrm>
            <a:off x="1524000" y="2082284"/>
            <a:ext cx="184731" cy="369332"/>
          </a:xfrm>
          <a:prstGeom prst="rect">
            <a:avLst/>
          </a:prstGeom>
          <a:noFill/>
          <a:ln w="9525">
            <a:noFill/>
            <a:miter lim="800000"/>
            <a:headEnd/>
            <a:tailEnd/>
          </a:ln>
          <a:effectLst/>
        </p:spPr>
        <p:txBody>
          <a:bodyPr wrap="none" anchor="ctr">
            <a:spAutoFit/>
          </a:bodyPr>
          <a:lstStyle/>
          <a:p>
            <a:endParaRPr lang="en-NZ"/>
          </a:p>
        </p:txBody>
      </p:sp>
      <p:graphicFrame>
        <p:nvGraphicFramePr>
          <p:cNvPr id="247812" name="Object 4"/>
          <p:cNvGraphicFramePr>
            <a:graphicFrameLocks noChangeAspect="1"/>
          </p:cNvGraphicFramePr>
          <p:nvPr>
            <p:extLst>
              <p:ext uri="{D42A27DB-BD31-4B8C-83A1-F6EECF244321}">
                <p14:modId xmlns:p14="http://schemas.microsoft.com/office/powerpoint/2010/main" val="431194863"/>
              </p:ext>
            </p:extLst>
          </p:nvPr>
        </p:nvGraphicFramePr>
        <p:xfrm>
          <a:off x="6528494" y="1700808"/>
          <a:ext cx="5436158" cy="4430118"/>
        </p:xfrm>
        <a:graphic>
          <a:graphicData uri="http://schemas.openxmlformats.org/presentationml/2006/ole">
            <mc:AlternateContent xmlns:mc="http://schemas.openxmlformats.org/markup-compatibility/2006">
              <mc:Choice xmlns:v="urn:schemas-microsoft-com:vml" Requires="v">
                <p:oleObj name="Picture" r:id="rId2" imgW="4585221" imgH="2577748" progId="Word.Picture.8">
                  <p:embed/>
                </p:oleObj>
              </mc:Choice>
              <mc:Fallback>
                <p:oleObj name="Picture" r:id="rId2" imgW="4585221" imgH="2577748" progId="Word.Picture.8">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8494" y="1700808"/>
                        <a:ext cx="5436158" cy="4430118"/>
                      </a:xfrm>
                      <a:prstGeom prst="rect">
                        <a:avLst/>
                      </a:prstGeom>
                      <a:noFill/>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AU"/>
              <a:t>MTRN3026 Mechatronics System - Speed control</a:t>
            </a:r>
            <a:endParaRPr lang="en-GB"/>
          </a:p>
        </p:txBody>
      </p:sp>
      <p:sp>
        <p:nvSpPr>
          <p:cNvPr id="6" name="Slide Number Placeholder 5"/>
          <p:cNvSpPr>
            <a:spLocks noGrp="1"/>
          </p:cNvSpPr>
          <p:nvPr>
            <p:ph type="sldNum" sz="quarter" idx="12"/>
          </p:nvPr>
        </p:nvSpPr>
        <p:spPr/>
        <p:txBody>
          <a:bodyPr/>
          <a:lstStyle/>
          <a:p>
            <a:fld id="{213FADC3-6067-4114-A10C-C3B57969CB0D}" type="slidenum">
              <a:rPr lang="en-GB"/>
              <a:pPr/>
              <a:t>27</a:t>
            </a:fld>
            <a:endParaRPr lang="en-GB"/>
          </a:p>
        </p:txBody>
      </p:sp>
      <p:sp>
        <p:nvSpPr>
          <p:cNvPr id="249858" name="Rectangle 2"/>
          <p:cNvSpPr>
            <a:spLocks noGrp="1" noChangeArrowheads="1"/>
          </p:cNvSpPr>
          <p:nvPr>
            <p:ph type="title"/>
          </p:nvPr>
        </p:nvSpPr>
        <p:spPr/>
        <p:txBody>
          <a:bodyPr/>
          <a:lstStyle/>
          <a:p>
            <a:r>
              <a:rPr lang="en-NZ"/>
              <a:t>Program Structure</a:t>
            </a:r>
            <a:endParaRPr lang="en-GB"/>
          </a:p>
        </p:txBody>
      </p:sp>
      <p:sp>
        <p:nvSpPr>
          <p:cNvPr id="249861" name="Rectangle 5"/>
          <p:cNvSpPr>
            <a:spLocks noChangeArrowheads="1"/>
          </p:cNvSpPr>
          <p:nvPr/>
        </p:nvSpPr>
        <p:spPr bwMode="auto">
          <a:xfrm>
            <a:off x="1524000" y="2182297"/>
            <a:ext cx="184731" cy="369332"/>
          </a:xfrm>
          <a:prstGeom prst="rect">
            <a:avLst/>
          </a:prstGeom>
          <a:noFill/>
          <a:ln w="9525">
            <a:noFill/>
            <a:miter lim="800000"/>
            <a:headEnd/>
            <a:tailEnd/>
          </a:ln>
          <a:effectLst/>
        </p:spPr>
        <p:txBody>
          <a:bodyPr wrap="none" anchor="ctr">
            <a:spAutoFit/>
          </a:bodyPr>
          <a:lstStyle/>
          <a:p>
            <a:endParaRPr lang="en-NZ"/>
          </a:p>
        </p:txBody>
      </p:sp>
      <p:graphicFrame>
        <p:nvGraphicFramePr>
          <p:cNvPr id="249862" name="Object 6"/>
          <p:cNvGraphicFramePr>
            <a:graphicFrameLocks noChangeAspect="1"/>
          </p:cNvGraphicFramePr>
          <p:nvPr>
            <p:extLst>
              <p:ext uri="{D42A27DB-BD31-4B8C-83A1-F6EECF244321}">
                <p14:modId xmlns:p14="http://schemas.microsoft.com/office/powerpoint/2010/main" val="1855187714"/>
              </p:ext>
            </p:extLst>
          </p:nvPr>
        </p:nvGraphicFramePr>
        <p:xfrm>
          <a:off x="1127448" y="1952624"/>
          <a:ext cx="10153128" cy="4295775"/>
        </p:xfrm>
        <a:graphic>
          <a:graphicData uri="http://schemas.openxmlformats.org/presentationml/2006/ole">
            <mc:AlternateContent xmlns:mc="http://schemas.openxmlformats.org/markup-compatibility/2006">
              <mc:Choice xmlns:v="urn:schemas-microsoft-com:vml" Requires="v">
                <p:oleObj name="Picture" r:id="rId3" imgW="4791240" imgH="2390760" progId="Word.Picture.8">
                  <p:embed/>
                </p:oleObj>
              </mc:Choice>
              <mc:Fallback>
                <p:oleObj name="Picture" r:id="rId3" imgW="4791240" imgH="2390760" progId="Word.Picture.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448" y="1952624"/>
                        <a:ext cx="10153128" cy="4295775"/>
                      </a:xfrm>
                      <a:prstGeom prst="rect">
                        <a:avLst/>
                      </a:prstGeom>
                      <a:noFill/>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7E5FB8-F033-4EDE-B30B-84F6A2E52639}"/>
              </a:ext>
            </a:extLst>
          </p:cNvPr>
          <p:cNvSpPr>
            <a:spLocks noGrp="1"/>
          </p:cNvSpPr>
          <p:nvPr>
            <p:ph type="ftr" sz="quarter" idx="11"/>
          </p:nvPr>
        </p:nvSpPr>
        <p:spPr>
          <a:xfrm>
            <a:off x="4165600" y="6617046"/>
            <a:ext cx="3860800" cy="457200"/>
          </a:xfrm>
        </p:spPr>
        <p:txBody>
          <a:bodyPr/>
          <a:lstStyle/>
          <a:p>
            <a:r>
              <a:rPr lang="en-AU"/>
              <a:t>MTRN3026 Mechatronics System - Speed control</a:t>
            </a:r>
            <a:endParaRPr lang="en-GB"/>
          </a:p>
        </p:txBody>
      </p:sp>
      <p:sp>
        <p:nvSpPr>
          <p:cNvPr id="3" name="Slide Number Placeholder 2">
            <a:extLst>
              <a:ext uri="{FF2B5EF4-FFF2-40B4-BE49-F238E27FC236}">
                <a16:creationId xmlns:a16="http://schemas.microsoft.com/office/drawing/2014/main" id="{7281516D-2AF5-4AA6-A749-659A27465AFA}"/>
              </a:ext>
            </a:extLst>
          </p:cNvPr>
          <p:cNvSpPr>
            <a:spLocks noGrp="1"/>
          </p:cNvSpPr>
          <p:nvPr>
            <p:ph type="sldNum" sz="quarter" idx="12"/>
          </p:nvPr>
        </p:nvSpPr>
        <p:spPr/>
        <p:txBody>
          <a:bodyPr/>
          <a:lstStyle/>
          <a:p>
            <a:fld id="{724C85BE-426D-4911-9976-9C3C7ABC0834}" type="slidenum">
              <a:rPr lang="en-GB" smtClean="0"/>
              <a:pPr/>
              <a:t>28</a:t>
            </a:fld>
            <a:endParaRPr lang="en-GB"/>
          </a:p>
        </p:txBody>
      </p:sp>
      <p:pic>
        <p:nvPicPr>
          <p:cNvPr id="5" name="Picture 4" descr="281353_PID(Albany).pdf - Adobe Acrobat Reader (32-bit)">
            <a:extLst>
              <a:ext uri="{FF2B5EF4-FFF2-40B4-BE49-F238E27FC236}">
                <a16:creationId xmlns:a16="http://schemas.microsoft.com/office/drawing/2014/main" id="{20A49F36-5261-4D9E-A1F1-85DF928DD457}"/>
              </a:ext>
            </a:extLst>
          </p:cNvPr>
          <p:cNvPicPr>
            <a:picLocks noChangeAspect="1"/>
          </p:cNvPicPr>
          <p:nvPr/>
        </p:nvPicPr>
        <p:blipFill rotWithShape="1">
          <a:blip r:embed="rId2">
            <a:extLst>
              <a:ext uri="{28A0092B-C50C-407E-A947-70E740481C1C}">
                <a14:useLocalDpi xmlns:a14="http://schemas.microsoft.com/office/drawing/2010/main" val="0"/>
              </a:ext>
            </a:extLst>
          </a:blip>
          <a:srcRect l="17653" t="23001" r="32628" b="23002"/>
          <a:stretch/>
        </p:blipFill>
        <p:spPr>
          <a:xfrm>
            <a:off x="407368" y="12354"/>
            <a:ext cx="11665296" cy="6450091"/>
          </a:xfrm>
          <a:prstGeom prst="rect">
            <a:avLst/>
          </a:prstGeom>
        </p:spPr>
      </p:pic>
    </p:spTree>
    <p:extLst>
      <p:ext uri="{BB962C8B-B14F-4D97-AF65-F5344CB8AC3E}">
        <p14:creationId xmlns:p14="http://schemas.microsoft.com/office/powerpoint/2010/main" val="1517434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AD5912-CA26-460B-B0D6-9131B954E865}"/>
              </a:ext>
            </a:extLst>
          </p:cNvPr>
          <p:cNvSpPr>
            <a:spLocks noGrp="1"/>
          </p:cNvSpPr>
          <p:nvPr>
            <p:ph type="ftr" sz="quarter" idx="11"/>
          </p:nvPr>
        </p:nvSpPr>
        <p:spPr>
          <a:xfrm>
            <a:off x="4165600" y="6530083"/>
            <a:ext cx="3860800" cy="457200"/>
          </a:xfrm>
        </p:spPr>
        <p:txBody>
          <a:bodyPr/>
          <a:lstStyle/>
          <a:p>
            <a:r>
              <a:rPr lang="en-AU" dirty="0"/>
              <a:t>MTRN3026 Mechatronics System - Speed control</a:t>
            </a:r>
            <a:endParaRPr lang="en-GB" dirty="0"/>
          </a:p>
        </p:txBody>
      </p:sp>
      <p:sp>
        <p:nvSpPr>
          <p:cNvPr id="3" name="Slide Number Placeholder 2">
            <a:extLst>
              <a:ext uri="{FF2B5EF4-FFF2-40B4-BE49-F238E27FC236}">
                <a16:creationId xmlns:a16="http://schemas.microsoft.com/office/drawing/2014/main" id="{8AC1BF46-FB74-405D-9D04-93D59AD97FF9}"/>
              </a:ext>
            </a:extLst>
          </p:cNvPr>
          <p:cNvSpPr>
            <a:spLocks noGrp="1"/>
          </p:cNvSpPr>
          <p:nvPr>
            <p:ph type="sldNum" sz="quarter" idx="12"/>
          </p:nvPr>
        </p:nvSpPr>
        <p:spPr/>
        <p:txBody>
          <a:bodyPr/>
          <a:lstStyle/>
          <a:p>
            <a:fld id="{724C85BE-426D-4911-9976-9C3C7ABC0834}" type="slidenum">
              <a:rPr lang="en-GB" smtClean="0"/>
              <a:pPr/>
              <a:t>29</a:t>
            </a:fld>
            <a:endParaRPr lang="en-GB"/>
          </a:p>
        </p:txBody>
      </p:sp>
      <p:pic>
        <p:nvPicPr>
          <p:cNvPr id="5" name="Picture 4" descr="281353_PID(Albany).pdf - Adobe Acrobat Reader (32-bit)">
            <a:extLst>
              <a:ext uri="{FF2B5EF4-FFF2-40B4-BE49-F238E27FC236}">
                <a16:creationId xmlns:a16="http://schemas.microsoft.com/office/drawing/2014/main" id="{1DE0211C-F4AD-4AC0-A330-C8ABEBDD7D3D}"/>
              </a:ext>
            </a:extLst>
          </p:cNvPr>
          <p:cNvPicPr>
            <a:picLocks noChangeAspect="1"/>
          </p:cNvPicPr>
          <p:nvPr/>
        </p:nvPicPr>
        <p:blipFill rotWithShape="1">
          <a:blip r:embed="rId2">
            <a:extLst>
              <a:ext uri="{28A0092B-C50C-407E-A947-70E740481C1C}">
                <a14:useLocalDpi xmlns:a14="http://schemas.microsoft.com/office/drawing/2010/main" val="0"/>
              </a:ext>
            </a:extLst>
          </a:blip>
          <a:srcRect l="17953" t="25402" r="32928" b="9202"/>
          <a:stretch/>
        </p:blipFill>
        <p:spPr>
          <a:xfrm>
            <a:off x="407368" y="0"/>
            <a:ext cx="11557284" cy="6248399"/>
          </a:xfrm>
          <a:prstGeom prst="rect">
            <a:avLst/>
          </a:prstGeom>
        </p:spPr>
      </p:pic>
    </p:spTree>
    <p:extLst>
      <p:ext uri="{BB962C8B-B14F-4D97-AF65-F5344CB8AC3E}">
        <p14:creationId xmlns:p14="http://schemas.microsoft.com/office/powerpoint/2010/main" val="3915531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ooter Placeholder 5"/>
          <p:cNvSpPr>
            <a:spLocks noGrp="1"/>
          </p:cNvSpPr>
          <p:nvPr>
            <p:ph type="ftr" sz="quarter" idx="11"/>
          </p:nvPr>
        </p:nvSpPr>
        <p:spPr/>
        <p:txBody>
          <a:bodyPr/>
          <a:lstStyle/>
          <a:p>
            <a:r>
              <a:rPr lang="en-AU"/>
              <a:t>MTRN3026 Mechatronics System - Speed control</a:t>
            </a:r>
            <a:endParaRPr lang="en-GB"/>
          </a:p>
        </p:txBody>
      </p:sp>
      <p:sp>
        <p:nvSpPr>
          <p:cNvPr id="74" name="Slide Number Placeholder 6"/>
          <p:cNvSpPr>
            <a:spLocks noGrp="1"/>
          </p:cNvSpPr>
          <p:nvPr>
            <p:ph type="sldNum" sz="quarter" idx="12"/>
          </p:nvPr>
        </p:nvSpPr>
        <p:spPr/>
        <p:txBody>
          <a:bodyPr/>
          <a:lstStyle/>
          <a:p>
            <a:fld id="{1C61B1E2-26B9-411D-9163-4A97D19B76B7}" type="slidenum">
              <a:rPr lang="en-GB"/>
              <a:pPr/>
              <a:t>3</a:t>
            </a:fld>
            <a:endParaRPr lang="en-GB"/>
          </a:p>
        </p:txBody>
      </p:sp>
      <p:sp>
        <p:nvSpPr>
          <p:cNvPr id="151554" name="Rectangle 2"/>
          <p:cNvSpPr>
            <a:spLocks noGrp="1" noChangeArrowheads="1"/>
          </p:cNvSpPr>
          <p:nvPr>
            <p:ph type="title"/>
          </p:nvPr>
        </p:nvSpPr>
        <p:spPr/>
        <p:txBody>
          <a:bodyPr/>
          <a:lstStyle/>
          <a:p>
            <a:r>
              <a:rPr lang="en-NZ">
                <a:cs typeface="Arial" charset="0"/>
              </a:rPr>
              <a:t>Motor Connection Diagram</a:t>
            </a:r>
            <a:endParaRPr lang="en-GB">
              <a:cs typeface="Arial" charset="0"/>
            </a:endParaRPr>
          </a:p>
        </p:txBody>
      </p:sp>
      <p:sp>
        <p:nvSpPr>
          <p:cNvPr id="151555" name="Rectangle 3"/>
          <p:cNvSpPr>
            <a:spLocks noGrp="1" noChangeArrowheads="1"/>
          </p:cNvSpPr>
          <p:nvPr>
            <p:ph type="body" sz="half" idx="1"/>
          </p:nvPr>
        </p:nvSpPr>
        <p:spPr>
          <a:xfrm>
            <a:off x="731404" y="1700213"/>
            <a:ext cx="5543984" cy="4430712"/>
          </a:xfrm>
        </p:spPr>
        <p:txBody>
          <a:bodyPr/>
          <a:lstStyle/>
          <a:p>
            <a:r>
              <a:rPr lang="en-NZ" dirty="0"/>
              <a:t>15V DC Motor</a:t>
            </a:r>
          </a:p>
          <a:p>
            <a:r>
              <a:rPr lang="en-NZ" dirty="0"/>
              <a:t>Motor speed controlled by the PWM signal which is generated by the Micro-Controller at one of its digital output port pin.</a:t>
            </a:r>
          </a:p>
          <a:p>
            <a:r>
              <a:rPr lang="en-NZ" dirty="0"/>
              <a:t>The PWM signal essentially controls the On/Off state of the transistor, allowing the input current to flow through the motor or block it.</a:t>
            </a:r>
            <a:endParaRPr lang="en-US" dirty="0"/>
          </a:p>
        </p:txBody>
      </p:sp>
      <p:grpSp>
        <p:nvGrpSpPr>
          <p:cNvPr id="151558" name="Group 6"/>
          <p:cNvGrpSpPr>
            <a:grpSpLocks noChangeAspect="1"/>
          </p:cNvGrpSpPr>
          <p:nvPr/>
        </p:nvGrpSpPr>
        <p:grpSpPr bwMode="auto">
          <a:xfrm>
            <a:off x="7212124" y="1894875"/>
            <a:ext cx="4606228" cy="4126413"/>
            <a:chOff x="0" y="0"/>
            <a:chExt cx="5041" cy="4515"/>
          </a:xfrm>
        </p:grpSpPr>
        <p:sp>
          <p:nvSpPr>
            <p:cNvPr id="151559" name="AutoShape 7"/>
            <p:cNvSpPr>
              <a:spLocks noChangeAspect="1" noChangeArrowheads="1"/>
            </p:cNvSpPr>
            <p:nvPr/>
          </p:nvSpPr>
          <p:spPr bwMode="auto">
            <a:xfrm>
              <a:off x="0" y="0"/>
              <a:ext cx="5041" cy="4515"/>
            </a:xfrm>
            <a:prstGeom prst="rect">
              <a:avLst/>
            </a:prstGeom>
            <a:noFill/>
            <a:ln w="9525">
              <a:noFill/>
              <a:miter lim="800000"/>
              <a:headEnd/>
              <a:tailEnd/>
            </a:ln>
          </p:spPr>
          <p:txBody>
            <a:bodyPr/>
            <a:lstStyle/>
            <a:p>
              <a:endParaRPr lang="en-NZ"/>
            </a:p>
          </p:txBody>
        </p:sp>
        <p:grpSp>
          <p:nvGrpSpPr>
            <p:cNvPr id="151560" name="Group 8"/>
            <p:cNvGrpSpPr>
              <a:grpSpLocks/>
            </p:cNvGrpSpPr>
            <p:nvPr/>
          </p:nvGrpSpPr>
          <p:grpSpPr bwMode="auto">
            <a:xfrm>
              <a:off x="114" y="68"/>
              <a:ext cx="4705" cy="4335"/>
              <a:chOff x="114" y="68"/>
              <a:chExt cx="4705" cy="4335"/>
            </a:xfrm>
          </p:grpSpPr>
          <p:sp>
            <p:nvSpPr>
              <p:cNvPr id="151561" name="Line 9"/>
              <p:cNvSpPr>
                <a:spLocks noChangeShapeType="1"/>
              </p:cNvSpPr>
              <p:nvPr/>
            </p:nvSpPr>
            <p:spPr bwMode="auto">
              <a:xfrm>
                <a:off x="2770" y="113"/>
                <a:ext cx="1067" cy="1"/>
              </a:xfrm>
              <a:prstGeom prst="line">
                <a:avLst/>
              </a:prstGeom>
              <a:noFill/>
              <a:ln w="14605">
                <a:solidFill>
                  <a:srgbClr val="000000"/>
                </a:solidFill>
                <a:round/>
                <a:headEnd/>
                <a:tailEnd/>
              </a:ln>
            </p:spPr>
            <p:txBody>
              <a:bodyPr/>
              <a:lstStyle/>
              <a:p>
                <a:endParaRPr lang="en-NZ"/>
              </a:p>
            </p:txBody>
          </p:sp>
          <p:sp>
            <p:nvSpPr>
              <p:cNvPr id="151562" name="Line 10"/>
              <p:cNvSpPr>
                <a:spLocks noChangeShapeType="1"/>
              </p:cNvSpPr>
              <p:nvPr/>
            </p:nvSpPr>
            <p:spPr bwMode="auto">
              <a:xfrm>
                <a:off x="3837" y="113"/>
                <a:ext cx="1" cy="976"/>
              </a:xfrm>
              <a:prstGeom prst="line">
                <a:avLst/>
              </a:prstGeom>
              <a:noFill/>
              <a:ln w="14605">
                <a:solidFill>
                  <a:srgbClr val="000000"/>
                </a:solidFill>
                <a:round/>
                <a:headEnd/>
                <a:tailEnd/>
              </a:ln>
            </p:spPr>
            <p:txBody>
              <a:bodyPr/>
              <a:lstStyle/>
              <a:p>
                <a:endParaRPr lang="en-NZ"/>
              </a:p>
            </p:txBody>
          </p:sp>
          <p:sp>
            <p:nvSpPr>
              <p:cNvPr id="151563" name="Oval 11"/>
              <p:cNvSpPr>
                <a:spLocks noChangeArrowheads="1"/>
              </p:cNvSpPr>
              <p:nvPr/>
            </p:nvSpPr>
            <p:spPr bwMode="auto">
              <a:xfrm>
                <a:off x="2725" y="68"/>
                <a:ext cx="113" cy="114"/>
              </a:xfrm>
              <a:prstGeom prst="ellipse">
                <a:avLst/>
              </a:prstGeom>
              <a:solidFill>
                <a:srgbClr val="000000"/>
              </a:solidFill>
              <a:ln w="14605">
                <a:solidFill>
                  <a:srgbClr val="000000"/>
                </a:solidFill>
                <a:round/>
                <a:headEnd/>
                <a:tailEnd/>
              </a:ln>
            </p:spPr>
            <p:txBody>
              <a:bodyPr/>
              <a:lstStyle/>
              <a:p>
                <a:endParaRPr lang="en-NZ"/>
              </a:p>
            </p:txBody>
          </p:sp>
          <p:sp>
            <p:nvSpPr>
              <p:cNvPr id="151564" name="Line 12"/>
              <p:cNvSpPr>
                <a:spLocks noChangeShapeType="1"/>
              </p:cNvSpPr>
              <p:nvPr/>
            </p:nvSpPr>
            <p:spPr bwMode="auto">
              <a:xfrm>
                <a:off x="2293" y="2632"/>
                <a:ext cx="1" cy="1"/>
              </a:xfrm>
              <a:prstGeom prst="line">
                <a:avLst/>
              </a:prstGeom>
              <a:noFill/>
              <a:ln w="14605">
                <a:solidFill>
                  <a:srgbClr val="000000"/>
                </a:solidFill>
                <a:round/>
                <a:headEnd/>
                <a:tailEnd/>
              </a:ln>
            </p:spPr>
            <p:txBody>
              <a:bodyPr/>
              <a:lstStyle/>
              <a:p>
                <a:endParaRPr lang="en-NZ"/>
              </a:p>
            </p:txBody>
          </p:sp>
          <p:sp>
            <p:nvSpPr>
              <p:cNvPr id="151565" name="Line 13"/>
              <p:cNvSpPr>
                <a:spLocks noChangeShapeType="1"/>
              </p:cNvSpPr>
              <p:nvPr/>
            </p:nvSpPr>
            <p:spPr bwMode="auto">
              <a:xfrm>
                <a:off x="1476" y="4084"/>
                <a:ext cx="1" cy="1"/>
              </a:xfrm>
              <a:prstGeom prst="line">
                <a:avLst/>
              </a:prstGeom>
              <a:noFill/>
              <a:ln w="14605">
                <a:solidFill>
                  <a:srgbClr val="000000"/>
                </a:solidFill>
                <a:round/>
                <a:headEnd/>
                <a:tailEnd/>
              </a:ln>
            </p:spPr>
            <p:txBody>
              <a:bodyPr/>
              <a:lstStyle/>
              <a:p>
                <a:endParaRPr lang="en-NZ"/>
              </a:p>
            </p:txBody>
          </p:sp>
          <p:sp>
            <p:nvSpPr>
              <p:cNvPr id="151566" name="Oval 14"/>
              <p:cNvSpPr>
                <a:spLocks noChangeArrowheads="1"/>
              </p:cNvSpPr>
              <p:nvPr/>
            </p:nvSpPr>
            <p:spPr bwMode="auto">
              <a:xfrm>
                <a:off x="1430" y="4039"/>
                <a:ext cx="114" cy="113"/>
              </a:xfrm>
              <a:prstGeom prst="ellipse">
                <a:avLst/>
              </a:prstGeom>
              <a:solidFill>
                <a:srgbClr val="000000"/>
              </a:solidFill>
              <a:ln w="14605">
                <a:solidFill>
                  <a:srgbClr val="000000"/>
                </a:solidFill>
                <a:round/>
                <a:headEnd/>
                <a:tailEnd/>
              </a:ln>
            </p:spPr>
            <p:txBody>
              <a:bodyPr/>
              <a:lstStyle/>
              <a:p>
                <a:endParaRPr lang="en-NZ"/>
              </a:p>
            </p:txBody>
          </p:sp>
          <p:sp>
            <p:nvSpPr>
              <p:cNvPr id="151567" name="Oval 15"/>
              <p:cNvSpPr>
                <a:spLocks noChangeArrowheads="1"/>
              </p:cNvSpPr>
              <p:nvPr/>
            </p:nvSpPr>
            <p:spPr bwMode="auto">
              <a:xfrm>
                <a:off x="1430" y="4039"/>
                <a:ext cx="114" cy="113"/>
              </a:xfrm>
              <a:prstGeom prst="ellipse">
                <a:avLst/>
              </a:prstGeom>
              <a:solidFill>
                <a:srgbClr val="000000"/>
              </a:solidFill>
              <a:ln w="14605">
                <a:solidFill>
                  <a:srgbClr val="000000"/>
                </a:solidFill>
                <a:round/>
                <a:headEnd/>
                <a:tailEnd/>
              </a:ln>
            </p:spPr>
            <p:txBody>
              <a:bodyPr/>
              <a:lstStyle/>
              <a:p>
                <a:endParaRPr lang="en-NZ"/>
              </a:p>
            </p:txBody>
          </p:sp>
          <p:sp>
            <p:nvSpPr>
              <p:cNvPr id="151568" name="Line 16"/>
              <p:cNvSpPr>
                <a:spLocks noChangeShapeType="1"/>
              </p:cNvSpPr>
              <p:nvPr/>
            </p:nvSpPr>
            <p:spPr bwMode="auto">
              <a:xfrm>
                <a:off x="295" y="2382"/>
                <a:ext cx="1" cy="1702"/>
              </a:xfrm>
              <a:prstGeom prst="line">
                <a:avLst/>
              </a:prstGeom>
              <a:noFill/>
              <a:ln w="14605">
                <a:solidFill>
                  <a:srgbClr val="000000"/>
                </a:solidFill>
                <a:round/>
                <a:headEnd/>
                <a:tailEnd/>
              </a:ln>
            </p:spPr>
            <p:txBody>
              <a:bodyPr/>
              <a:lstStyle/>
              <a:p>
                <a:endParaRPr lang="en-NZ"/>
              </a:p>
            </p:txBody>
          </p:sp>
          <p:sp>
            <p:nvSpPr>
              <p:cNvPr id="151569" name="Line 17"/>
              <p:cNvSpPr>
                <a:spLocks noChangeShapeType="1"/>
              </p:cNvSpPr>
              <p:nvPr/>
            </p:nvSpPr>
            <p:spPr bwMode="auto">
              <a:xfrm>
                <a:off x="295" y="4084"/>
                <a:ext cx="2475" cy="1"/>
              </a:xfrm>
              <a:prstGeom prst="line">
                <a:avLst/>
              </a:prstGeom>
              <a:noFill/>
              <a:ln w="14605">
                <a:solidFill>
                  <a:srgbClr val="000000"/>
                </a:solidFill>
                <a:round/>
                <a:headEnd/>
                <a:tailEnd/>
              </a:ln>
            </p:spPr>
            <p:txBody>
              <a:bodyPr/>
              <a:lstStyle/>
              <a:p>
                <a:endParaRPr lang="en-NZ"/>
              </a:p>
            </p:txBody>
          </p:sp>
          <p:sp>
            <p:nvSpPr>
              <p:cNvPr id="151570" name="Line 18"/>
              <p:cNvSpPr>
                <a:spLocks noChangeShapeType="1"/>
              </p:cNvSpPr>
              <p:nvPr/>
            </p:nvSpPr>
            <p:spPr bwMode="auto">
              <a:xfrm flipV="1">
                <a:off x="2770" y="3902"/>
                <a:ext cx="1" cy="182"/>
              </a:xfrm>
              <a:prstGeom prst="line">
                <a:avLst/>
              </a:prstGeom>
              <a:noFill/>
              <a:ln w="14605">
                <a:solidFill>
                  <a:srgbClr val="000000"/>
                </a:solidFill>
                <a:round/>
                <a:headEnd/>
                <a:tailEnd/>
              </a:ln>
            </p:spPr>
            <p:txBody>
              <a:bodyPr/>
              <a:lstStyle/>
              <a:p>
                <a:endParaRPr lang="en-NZ"/>
              </a:p>
            </p:txBody>
          </p:sp>
          <p:sp>
            <p:nvSpPr>
              <p:cNvPr id="151571" name="Line 19"/>
              <p:cNvSpPr>
                <a:spLocks noChangeShapeType="1"/>
              </p:cNvSpPr>
              <p:nvPr/>
            </p:nvSpPr>
            <p:spPr bwMode="auto">
              <a:xfrm flipV="1">
                <a:off x="295" y="113"/>
                <a:ext cx="1" cy="1725"/>
              </a:xfrm>
              <a:prstGeom prst="line">
                <a:avLst/>
              </a:prstGeom>
              <a:noFill/>
              <a:ln w="14605">
                <a:solidFill>
                  <a:srgbClr val="000000"/>
                </a:solidFill>
                <a:round/>
                <a:headEnd/>
                <a:tailEnd/>
              </a:ln>
            </p:spPr>
            <p:txBody>
              <a:bodyPr/>
              <a:lstStyle/>
              <a:p>
                <a:endParaRPr lang="en-NZ"/>
              </a:p>
            </p:txBody>
          </p:sp>
          <p:sp>
            <p:nvSpPr>
              <p:cNvPr id="151572" name="Line 20"/>
              <p:cNvSpPr>
                <a:spLocks noChangeShapeType="1"/>
              </p:cNvSpPr>
              <p:nvPr/>
            </p:nvSpPr>
            <p:spPr bwMode="auto">
              <a:xfrm>
                <a:off x="295" y="113"/>
                <a:ext cx="2475" cy="1"/>
              </a:xfrm>
              <a:prstGeom prst="line">
                <a:avLst/>
              </a:prstGeom>
              <a:noFill/>
              <a:ln w="14605">
                <a:solidFill>
                  <a:srgbClr val="000000"/>
                </a:solidFill>
                <a:round/>
                <a:headEnd/>
                <a:tailEnd/>
              </a:ln>
            </p:spPr>
            <p:txBody>
              <a:bodyPr/>
              <a:lstStyle/>
              <a:p>
                <a:endParaRPr lang="en-NZ"/>
              </a:p>
            </p:txBody>
          </p:sp>
          <p:sp>
            <p:nvSpPr>
              <p:cNvPr id="151573" name="Line 21"/>
              <p:cNvSpPr>
                <a:spLocks noChangeShapeType="1"/>
              </p:cNvSpPr>
              <p:nvPr/>
            </p:nvSpPr>
            <p:spPr bwMode="auto">
              <a:xfrm>
                <a:off x="2770" y="113"/>
                <a:ext cx="1" cy="522"/>
              </a:xfrm>
              <a:prstGeom prst="line">
                <a:avLst/>
              </a:prstGeom>
              <a:noFill/>
              <a:ln w="14605">
                <a:solidFill>
                  <a:srgbClr val="000000"/>
                </a:solidFill>
                <a:round/>
                <a:headEnd/>
                <a:tailEnd/>
              </a:ln>
            </p:spPr>
            <p:txBody>
              <a:bodyPr/>
              <a:lstStyle/>
              <a:p>
                <a:endParaRPr lang="en-NZ"/>
              </a:p>
            </p:txBody>
          </p:sp>
          <p:sp>
            <p:nvSpPr>
              <p:cNvPr id="151574" name="Line 22"/>
              <p:cNvSpPr>
                <a:spLocks noChangeShapeType="1"/>
              </p:cNvSpPr>
              <p:nvPr/>
            </p:nvSpPr>
            <p:spPr bwMode="auto">
              <a:xfrm flipV="1">
                <a:off x="2770" y="1724"/>
                <a:ext cx="1" cy="499"/>
              </a:xfrm>
              <a:prstGeom prst="line">
                <a:avLst/>
              </a:prstGeom>
              <a:noFill/>
              <a:ln w="14605">
                <a:solidFill>
                  <a:srgbClr val="000000"/>
                </a:solidFill>
                <a:round/>
                <a:headEnd/>
                <a:tailEnd/>
              </a:ln>
            </p:spPr>
            <p:txBody>
              <a:bodyPr/>
              <a:lstStyle/>
              <a:p>
                <a:endParaRPr lang="en-NZ"/>
              </a:p>
            </p:txBody>
          </p:sp>
          <p:sp>
            <p:nvSpPr>
              <p:cNvPr id="151575" name="Line 23"/>
              <p:cNvSpPr>
                <a:spLocks noChangeShapeType="1"/>
              </p:cNvSpPr>
              <p:nvPr/>
            </p:nvSpPr>
            <p:spPr bwMode="auto">
              <a:xfrm flipV="1">
                <a:off x="2770" y="3018"/>
                <a:ext cx="1" cy="68"/>
              </a:xfrm>
              <a:prstGeom prst="line">
                <a:avLst/>
              </a:prstGeom>
              <a:noFill/>
              <a:ln w="14605">
                <a:solidFill>
                  <a:srgbClr val="000000"/>
                </a:solidFill>
                <a:round/>
                <a:headEnd/>
                <a:tailEnd/>
              </a:ln>
            </p:spPr>
            <p:txBody>
              <a:bodyPr/>
              <a:lstStyle/>
              <a:p>
                <a:endParaRPr lang="en-NZ"/>
              </a:p>
            </p:txBody>
          </p:sp>
          <p:sp>
            <p:nvSpPr>
              <p:cNvPr id="151576" name="Line 24"/>
              <p:cNvSpPr>
                <a:spLocks noChangeShapeType="1"/>
              </p:cNvSpPr>
              <p:nvPr/>
            </p:nvSpPr>
            <p:spPr bwMode="auto">
              <a:xfrm>
                <a:off x="2770" y="3018"/>
                <a:ext cx="1" cy="1"/>
              </a:xfrm>
              <a:prstGeom prst="line">
                <a:avLst/>
              </a:prstGeom>
              <a:noFill/>
              <a:ln w="14605">
                <a:solidFill>
                  <a:srgbClr val="000000"/>
                </a:solidFill>
                <a:round/>
                <a:headEnd/>
                <a:tailEnd/>
              </a:ln>
            </p:spPr>
            <p:txBody>
              <a:bodyPr/>
              <a:lstStyle/>
              <a:p>
                <a:endParaRPr lang="en-NZ"/>
              </a:p>
            </p:txBody>
          </p:sp>
          <p:sp>
            <p:nvSpPr>
              <p:cNvPr id="151577" name="Line 25"/>
              <p:cNvSpPr>
                <a:spLocks noChangeShapeType="1"/>
              </p:cNvSpPr>
              <p:nvPr/>
            </p:nvSpPr>
            <p:spPr bwMode="auto">
              <a:xfrm>
                <a:off x="2770" y="3018"/>
                <a:ext cx="1" cy="22"/>
              </a:xfrm>
              <a:prstGeom prst="line">
                <a:avLst/>
              </a:prstGeom>
              <a:noFill/>
              <a:ln w="14605">
                <a:solidFill>
                  <a:srgbClr val="000000"/>
                </a:solidFill>
                <a:round/>
                <a:headEnd/>
                <a:tailEnd/>
              </a:ln>
            </p:spPr>
            <p:txBody>
              <a:bodyPr/>
              <a:lstStyle/>
              <a:p>
                <a:endParaRPr lang="en-NZ"/>
              </a:p>
            </p:txBody>
          </p:sp>
          <p:sp>
            <p:nvSpPr>
              <p:cNvPr id="151578" name="Line 26"/>
              <p:cNvSpPr>
                <a:spLocks noChangeShapeType="1"/>
              </p:cNvSpPr>
              <p:nvPr/>
            </p:nvSpPr>
            <p:spPr bwMode="auto">
              <a:xfrm>
                <a:off x="2770" y="1929"/>
                <a:ext cx="1067" cy="1"/>
              </a:xfrm>
              <a:prstGeom prst="line">
                <a:avLst/>
              </a:prstGeom>
              <a:noFill/>
              <a:ln w="14605">
                <a:solidFill>
                  <a:srgbClr val="000000"/>
                </a:solidFill>
                <a:round/>
                <a:headEnd/>
                <a:tailEnd/>
              </a:ln>
            </p:spPr>
            <p:txBody>
              <a:bodyPr/>
              <a:lstStyle/>
              <a:p>
                <a:endParaRPr lang="en-NZ"/>
              </a:p>
            </p:txBody>
          </p:sp>
          <p:sp>
            <p:nvSpPr>
              <p:cNvPr id="151579" name="Line 27"/>
              <p:cNvSpPr>
                <a:spLocks noChangeShapeType="1"/>
              </p:cNvSpPr>
              <p:nvPr/>
            </p:nvSpPr>
            <p:spPr bwMode="auto">
              <a:xfrm flipV="1">
                <a:off x="3837" y="1543"/>
                <a:ext cx="1" cy="386"/>
              </a:xfrm>
              <a:prstGeom prst="line">
                <a:avLst/>
              </a:prstGeom>
              <a:noFill/>
              <a:ln w="14605">
                <a:solidFill>
                  <a:srgbClr val="000000"/>
                </a:solidFill>
                <a:round/>
                <a:headEnd/>
                <a:tailEnd/>
              </a:ln>
            </p:spPr>
            <p:txBody>
              <a:bodyPr/>
              <a:lstStyle/>
              <a:p>
                <a:endParaRPr lang="en-NZ"/>
              </a:p>
            </p:txBody>
          </p:sp>
          <p:sp>
            <p:nvSpPr>
              <p:cNvPr id="151580" name="Oval 28"/>
              <p:cNvSpPr>
                <a:spLocks noChangeArrowheads="1"/>
              </p:cNvSpPr>
              <p:nvPr/>
            </p:nvSpPr>
            <p:spPr bwMode="auto">
              <a:xfrm>
                <a:off x="2725" y="1883"/>
                <a:ext cx="113" cy="114"/>
              </a:xfrm>
              <a:prstGeom prst="ellipse">
                <a:avLst/>
              </a:prstGeom>
              <a:solidFill>
                <a:srgbClr val="000000"/>
              </a:solidFill>
              <a:ln w="14605">
                <a:solidFill>
                  <a:srgbClr val="000000"/>
                </a:solidFill>
                <a:round/>
                <a:headEnd/>
                <a:tailEnd/>
              </a:ln>
            </p:spPr>
            <p:txBody>
              <a:bodyPr/>
              <a:lstStyle/>
              <a:p>
                <a:endParaRPr lang="en-NZ"/>
              </a:p>
            </p:txBody>
          </p:sp>
          <p:sp>
            <p:nvSpPr>
              <p:cNvPr id="151581" name="Rectangle 29"/>
              <p:cNvSpPr>
                <a:spLocks noChangeArrowheads="1"/>
              </p:cNvSpPr>
              <p:nvPr/>
            </p:nvSpPr>
            <p:spPr bwMode="auto">
              <a:xfrm>
                <a:off x="1203" y="2495"/>
                <a:ext cx="818" cy="817"/>
              </a:xfrm>
              <a:prstGeom prst="rect">
                <a:avLst/>
              </a:prstGeom>
              <a:solidFill>
                <a:srgbClr val="FFFFFF"/>
              </a:solidFill>
              <a:ln w="14605">
                <a:solidFill>
                  <a:srgbClr val="000000"/>
                </a:solidFill>
                <a:miter lim="800000"/>
                <a:headEnd/>
                <a:tailEnd/>
              </a:ln>
            </p:spPr>
            <p:txBody>
              <a:bodyPr/>
              <a:lstStyle/>
              <a:p>
                <a:endParaRPr lang="en-NZ"/>
              </a:p>
            </p:txBody>
          </p:sp>
          <p:sp>
            <p:nvSpPr>
              <p:cNvPr id="151582" name="Line 30"/>
              <p:cNvSpPr>
                <a:spLocks noChangeShapeType="1"/>
              </p:cNvSpPr>
              <p:nvPr/>
            </p:nvSpPr>
            <p:spPr bwMode="auto">
              <a:xfrm>
                <a:off x="1249" y="2984"/>
                <a:ext cx="204" cy="1"/>
              </a:xfrm>
              <a:prstGeom prst="line">
                <a:avLst/>
              </a:prstGeom>
              <a:noFill/>
              <a:ln w="14605">
                <a:solidFill>
                  <a:srgbClr val="000000"/>
                </a:solidFill>
                <a:round/>
                <a:headEnd/>
                <a:tailEnd/>
              </a:ln>
            </p:spPr>
            <p:txBody>
              <a:bodyPr/>
              <a:lstStyle/>
              <a:p>
                <a:endParaRPr lang="en-NZ"/>
              </a:p>
            </p:txBody>
          </p:sp>
          <p:sp>
            <p:nvSpPr>
              <p:cNvPr id="151583" name="Line 31"/>
              <p:cNvSpPr>
                <a:spLocks noChangeShapeType="1"/>
              </p:cNvSpPr>
              <p:nvPr/>
            </p:nvSpPr>
            <p:spPr bwMode="auto">
              <a:xfrm flipV="1">
                <a:off x="1453" y="2780"/>
                <a:ext cx="1" cy="204"/>
              </a:xfrm>
              <a:prstGeom prst="line">
                <a:avLst/>
              </a:prstGeom>
              <a:noFill/>
              <a:ln w="14605">
                <a:solidFill>
                  <a:srgbClr val="000000"/>
                </a:solidFill>
                <a:round/>
                <a:headEnd/>
                <a:tailEnd/>
              </a:ln>
            </p:spPr>
            <p:txBody>
              <a:bodyPr/>
              <a:lstStyle/>
              <a:p>
                <a:endParaRPr lang="en-NZ"/>
              </a:p>
            </p:txBody>
          </p:sp>
          <p:sp>
            <p:nvSpPr>
              <p:cNvPr id="151584" name="Line 32"/>
              <p:cNvSpPr>
                <a:spLocks noChangeShapeType="1"/>
              </p:cNvSpPr>
              <p:nvPr/>
            </p:nvSpPr>
            <p:spPr bwMode="auto">
              <a:xfrm>
                <a:off x="1453" y="2780"/>
                <a:ext cx="318" cy="1"/>
              </a:xfrm>
              <a:prstGeom prst="line">
                <a:avLst/>
              </a:prstGeom>
              <a:noFill/>
              <a:ln w="14605">
                <a:solidFill>
                  <a:srgbClr val="000000"/>
                </a:solidFill>
                <a:round/>
                <a:headEnd/>
                <a:tailEnd/>
              </a:ln>
            </p:spPr>
            <p:txBody>
              <a:bodyPr/>
              <a:lstStyle/>
              <a:p>
                <a:endParaRPr lang="en-NZ"/>
              </a:p>
            </p:txBody>
          </p:sp>
          <p:sp>
            <p:nvSpPr>
              <p:cNvPr id="151585" name="Line 33"/>
              <p:cNvSpPr>
                <a:spLocks noChangeShapeType="1"/>
              </p:cNvSpPr>
              <p:nvPr/>
            </p:nvSpPr>
            <p:spPr bwMode="auto">
              <a:xfrm>
                <a:off x="1771" y="2780"/>
                <a:ext cx="1" cy="204"/>
              </a:xfrm>
              <a:prstGeom prst="line">
                <a:avLst/>
              </a:prstGeom>
              <a:noFill/>
              <a:ln w="14605">
                <a:solidFill>
                  <a:srgbClr val="000000"/>
                </a:solidFill>
                <a:round/>
                <a:headEnd/>
                <a:tailEnd/>
              </a:ln>
            </p:spPr>
            <p:txBody>
              <a:bodyPr/>
              <a:lstStyle/>
              <a:p>
                <a:endParaRPr lang="en-NZ"/>
              </a:p>
            </p:txBody>
          </p:sp>
          <p:sp>
            <p:nvSpPr>
              <p:cNvPr id="151586" name="Line 34"/>
              <p:cNvSpPr>
                <a:spLocks noChangeShapeType="1"/>
              </p:cNvSpPr>
              <p:nvPr/>
            </p:nvSpPr>
            <p:spPr bwMode="auto">
              <a:xfrm>
                <a:off x="1771" y="2984"/>
                <a:ext cx="204" cy="1"/>
              </a:xfrm>
              <a:prstGeom prst="line">
                <a:avLst/>
              </a:prstGeom>
              <a:noFill/>
              <a:ln w="14605">
                <a:solidFill>
                  <a:srgbClr val="000000"/>
                </a:solidFill>
                <a:round/>
                <a:headEnd/>
                <a:tailEnd/>
              </a:ln>
            </p:spPr>
            <p:txBody>
              <a:bodyPr/>
              <a:lstStyle/>
              <a:p>
                <a:endParaRPr lang="en-NZ"/>
              </a:p>
            </p:txBody>
          </p:sp>
          <p:sp>
            <p:nvSpPr>
              <p:cNvPr id="151587" name="Line 35"/>
              <p:cNvSpPr>
                <a:spLocks noChangeShapeType="1"/>
              </p:cNvSpPr>
              <p:nvPr/>
            </p:nvSpPr>
            <p:spPr bwMode="auto">
              <a:xfrm flipV="1">
                <a:off x="2016" y="2898"/>
                <a:ext cx="426" cy="1"/>
              </a:xfrm>
              <a:prstGeom prst="line">
                <a:avLst/>
              </a:prstGeom>
              <a:noFill/>
              <a:ln w="14605">
                <a:solidFill>
                  <a:srgbClr val="000000"/>
                </a:solidFill>
                <a:round/>
                <a:headEnd/>
                <a:tailEnd/>
              </a:ln>
            </p:spPr>
            <p:txBody>
              <a:bodyPr/>
              <a:lstStyle/>
              <a:p>
                <a:endParaRPr lang="en-NZ"/>
              </a:p>
            </p:txBody>
          </p:sp>
          <p:sp>
            <p:nvSpPr>
              <p:cNvPr id="151588" name="Line 36"/>
              <p:cNvSpPr>
                <a:spLocks noChangeShapeType="1"/>
              </p:cNvSpPr>
              <p:nvPr/>
            </p:nvSpPr>
            <p:spPr bwMode="auto">
              <a:xfrm>
                <a:off x="2770" y="3766"/>
                <a:ext cx="1" cy="136"/>
              </a:xfrm>
              <a:prstGeom prst="line">
                <a:avLst/>
              </a:prstGeom>
              <a:noFill/>
              <a:ln w="14605">
                <a:solidFill>
                  <a:srgbClr val="000000"/>
                </a:solidFill>
                <a:round/>
                <a:headEnd/>
                <a:tailEnd/>
              </a:ln>
            </p:spPr>
            <p:txBody>
              <a:bodyPr/>
              <a:lstStyle/>
              <a:p>
                <a:endParaRPr lang="en-NZ"/>
              </a:p>
            </p:txBody>
          </p:sp>
          <p:sp>
            <p:nvSpPr>
              <p:cNvPr id="151589" name="Line 37"/>
              <p:cNvSpPr>
                <a:spLocks noChangeShapeType="1"/>
              </p:cNvSpPr>
              <p:nvPr/>
            </p:nvSpPr>
            <p:spPr bwMode="auto">
              <a:xfrm flipH="1" flipV="1">
                <a:off x="2771" y="3086"/>
                <a:ext cx="1" cy="694"/>
              </a:xfrm>
              <a:prstGeom prst="line">
                <a:avLst/>
              </a:prstGeom>
              <a:noFill/>
              <a:ln w="14605">
                <a:solidFill>
                  <a:srgbClr val="000000"/>
                </a:solidFill>
                <a:round/>
                <a:headEnd/>
                <a:tailEnd/>
              </a:ln>
            </p:spPr>
            <p:txBody>
              <a:bodyPr/>
              <a:lstStyle/>
              <a:p>
                <a:endParaRPr lang="en-NZ"/>
              </a:p>
            </p:txBody>
          </p:sp>
          <p:sp>
            <p:nvSpPr>
              <p:cNvPr id="151590" name="Line 38"/>
              <p:cNvSpPr>
                <a:spLocks noChangeShapeType="1"/>
              </p:cNvSpPr>
              <p:nvPr/>
            </p:nvSpPr>
            <p:spPr bwMode="auto">
              <a:xfrm>
                <a:off x="1271" y="4220"/>
                <a:ext cx="409" cy="1"/>
              </a:xfrm>
              <a:prstGeom prst="line">
                <a:avLst/>
              </a:prstGeom>
              <a:noFill/>
              <a:ln w="14605">
                <a:solidFill>
                  <a:srgbClr val="000000"/>
                </a:solidFill>
                <a:round/>
                <a:headEnd/>
                <a:tailEnd/>
              </a:ln>
            </p:spPr>
            <p:txBody>
              <a:bodyPr/>
              <a:lstStyle/>
              <a:p>
                <a:endParaRPr lang="en-NZ"/>
              </a:p>
            </p:txBody>
          </p:sp>
          <p:sp>
            <p:nvSpPr>
              <p:cNvPr id="151591" name="Line 39"/>
              <p:cNvSpPr>
                <a:spLocks noChangeShapeType="1"/>
              </p:cNvSpPr>
              <p:nvPr/>
            </p:nvSpPr>
            <p:spPr bwMode="auto">
              <a:xfrm>
                <a:off x="1362" y="4311"/>
                <a:ext cx="227" cy="1"/>
              </a:xfrm>
              <a:prstGeom prst="line">
                <a:avLst/>
              </a:prstGeom>
              <a:noFill/>
              <a:ln w="14605">
                <a:solidFill>
                  <a:srgbClr val="000000"/>
                </a:solidFill>
                <a:round/>
                <a:headEnd/>
                <a:tailEnd/>
              </a:ln>
            </p:spPr>
            <p:txBody>
              <a:bodyPr/>
              <a:lstStyle/>
              <a:p>
                <a:endParaRPr lang="en-NZ"/>
              </a:p>
            </p:txBody>
          </p:sp>
          <p:sp>
            <p:nvSpPr>
              <p:cNvPr id="151592" name="Line 40"/>
              <p:cNvSpPr>
                <a:spLocks noChangeShapeType="1"/>
              </p:cNvSpPr>
              <p:nvPr/>
            </p:nvSpPr>
            <p:spPr bwMode="auto">
              <a:xfrm>
                <a:off x="1430" y="4402"/>
                <a:ext cx="91" cy="1"/>
              </a:xfrm>
              <a:prstGeom prst="line">
                <a:avLst/>
              </a:prstGeom>
              <a:noFill/>
              <a:ln w="14605">
                <a:solidFill>
                  <a:srgbClr val="000000"/>
                </a:solidFill>
                <a:round/>
                <a:headEnd/>
                <a:tailEnd/>
              </a:ln>
            </p:spPr>
            <p:txBody>
              <a:bodyPr/>
              <a:lstStyle/>
              <a:p>
                <a:endParaRPr lang="en-NZ"/>
              </a:p>
            </p:txBody>
          </p:sp>
          <p:sp>
            <p:nvSpPr>
              <p:cNvPr id="151593" name="Line 41"/>
              <p:cNvSpPr>
                <a:spLocks noChangeShapeType="1"/>
              </p:cNvSpPr>
              <p:nvPr/>
            </p:nvSpPr>
            <p:spPr bwMode="auto">
              <a:xfrm flipV="1">
                <a:off x="1476" y="4084"/>
                <a:ext cx="1" cy="136"/>
              </a:xfrm>
              <a:prstGeom prst="line">
                <a:avLst/>
              </a:prstGeom>
              <a:noFill/>
              <a:ln w="14605">
                <a:solidFill>
                  <a:srgbClr val="000000"/>
                </a:solidFill>
                <a:round/>
                <a:headEnd/>
                <a:tailEnd/>
              </a:ln>
            </p:spPr>
            <p:txBody>
              <a:bodyPr/>
              <a:lstStyle/>
              <a:p>
                <a:endParaRPr lang="en-NZ"/>
              </a:p>
            </p:txBody>
          </p:sp>
          <p:sp>
            <p:nvSpPr>
              <p:cNvPr id="151594" name="Line 42"/>
              <p:cNvSpPr>
                <a:spLocks noChangeShapeType="1"/>
              </p:cNvSpPr>
              <p:nvPr/>
            </p:nvSpPr>
            <p:spPr bwMode="auto">
              <a:xfrm>
                <a:off x="114" y="1974"/>
                <a:ext cx="363" cy="1"/>
              </a:xfrm>
              <a:prstGeom prst="line">
                <a:avLst/>
              </a:prstGeom>
              <a:noFill/>
              <a:ln w="14605">
                <a:solidFill>
                  <a:srgbClr val="000000"/>
                </a:solidFill>
                <a:round/>
                <a:headEnd/>
                <a:tailEnd/>
              </a:ln>
            </p:spPr>
            <p:txBody>
              <a:bodyPr/>
              <a:lstStyle/>
              <a:p>
                <a:endParaRPr lang="en-NZ"/>
              </a:p>
            </p:txBody>
          </p:sp>
          <p:sp>
            <p:nvSpPr>
              <p:cNvPr id="151595" name="Line 43"/>
              <p:cNvSpPr>
                <a:spLocks noChangeShapeType="1"/>
              </p:cNvSpPr>
              <p:nvPr/>
            </p:nvSpPr>
            <p:spPr bwMode="auto">
              <a:xfrm>
                <a:off x="182" y="2065"/>
                <a:ext cx="227" cy="1"/>
              </a:xfrm>
              <a:prstGeom prst="line">
                <a:avLst/>
              </a:prstGeom>
              <a:noFill/>
              <a:ln w="14605">
                <a:solidFill>
                  <a:srgbClr val="000000"/>
                </a:solidFill>
                <a:round/>
                <a:headEnd/>
                <a:tailEnd/>
              </a:ln>
            </p:spPr>
            <p:txBody>
              <a:bodyPr/>
              <a:lstStyle/>
              <a:p>
                <a:endParaRPr lang="en-NZ"/>
              </a:p>
            </p:txBody>
          </p:sp>
          <p:sp>
            <p:nvSpPr>
              <p:cNvPr id="151596" name="Line 44"/>
              <p:cNvSpPr>
                <a:spLocks noChangeShapeType="1"/>
              </p:cNvSpPr>
              <p:nvPr/>
            </p:nvSpPr>
            <p:spPr bwMode="auto">
              <a:xfrm>
                <a:off x="114" y="2155"/>
                <a:ext cx="363" cy="1"/>
              </a:xfrm>
              <a:prstGeom prst="line">
                <a:avLst/>
              </a:prstGeom>
              <a:noFill/>
              <a:ln w="14605">
                <a:solidFill>
                  <a:srgbClr val="000000"/>
                </a:solidFill>
                <a:round/>
                <a:headEnd/>
                <a:tailEnd/>
              </a:ln>
            </p:spPr>
            <p:txBody>
              <a:bodyPr/>
              <a:lstStyle/>
              <a:p>
                <a:endParaRPr lang="en-NZ"/>
              </a:p>
            </p:txBody>
          </p:sp>
          <p:sp>
            <p:nvSpPr>
              <p:cNvPr id="151597" name="Line 45"/>
              <p:cNvSpPr>
                <a:spLocks noChangeShapeType="1"/>
              </p:cNvSpPr>
              <p:nvPr/>
            </p:nvSpPr>
            <p:spPr bwMode="auto">
              <a:xfrm>
                <a:off x="182" y="2246"/>
                <a:ext cx="227" cy="1"/>
              </a:xfrm>
              <a:prstGeom prst="line">
                <a:avLst/>
              </a:prstGeom>
              <a:noFill/>
              <a:ln w="14605">
                <a:solidFill>
                  <a:srgbClr val="000000"/>
                </a:solidFill>
                <a:round/>
                <a:headEnd/>
                <a:tailEnd/>
              </a:ln>
            </p:spPr>
            <p:txBody>
              <a:bodyPr/>
              <a:lstStyle/>
              <a:p>
                <a:endParaRPr lang="en-NZ"/>
              </a:p>
            </p:txBody>
          </p:sp>
          <p:sp>
            <p:nvSpPr>
              <p:cNvPr id="151598" name="Line 46"/>
              <p:cNvSpPr>
                <a:spLocks noChangeShapeType="1"/>
              </p:cNvSpPr>
              <p:nvPr/>
            </p:nvSpPr>
            <p:spPr bwMode="auto">
              <a:xfrm flipV="1">
                <a:off x="295" y="1836"/>
                <a:ext cx="5" cy="138"/>
              </a:xfrm>
              <a:prstGeom prst="line">
                <a:avLst/>
              </a:prstGeom>
              <a:noFill/>
              <a:ln w="14605">
                <a:solidFill>
                  <a:srgbClr val="000000"/>
                </a:solidFill>
                <a:round/>
                <a:headEnd/>
                <a:tailEnd/>
              </a:ln>
            </p:spPr>
            <p:txBody>
              <a:bodyPr/>
              <a:lstStyle/>
              <a:p>
                <a:endParaRPr lang="en-NZ"/>
              </a:p>
            </p:txBody>
          </p:sp>
          <p:sp>
            <p:nvSpPr>
              <p:cNvPr id="151599" name="Line 47"/>
              <p:cNvSpPr>
                <a:spLocks noChangeShapeType="1"/>
              </p:cNvSpPr>
              <p:nvPr/>
            </p:nvSpPr>
            <p:spPr bwMode="auto">
              <a:xfrm>
                <a:off x="295" y="2246"/>
                <a:ext cx="1" cy="136"/>
              </a:xfrm>
              <a:prstGeom prst="line">
                <a:avLst/>
              </a:prstGeom>
              <a:noFill/>
              <a:ln w="14605">
                <a:solidFill>
                  <a:srgbClr val="000000"/>
                </a:solidFill>
                <a:round/>
                <a:headEnd/>
                <a:tailEnd/>
              </a:ln>
            </p:spPr>
            <p:txBody>
              <a:bodyPr/>
              <a:lstStyle/>
              <a:p>
                <a:endParaRPr lang="en-NZ"/>
              </a:p>
            </p:txBody>
          </p:sp>
          <p:sp>
            <p:nvSpPr>
              <p:cNvPr id="151600" name="Rectangle 48"/>
              <p:cNvSpPr>
                <a:spLocks noChangeArrowheads="1"/>
              </p:cNvSpPr>
              <p:nvPr/>
            </p:nvSpPr>
            <p:spPr bwMode="auto">
              <a:xfrm>
                <a:off x="364" y="1701"/>
                <a:ext cx="157" cy="315"/>
              </a:xfrm>
              <a:prstGeom prst="rect">
                <a:avLst/>
              </a:prstGeom>
              <a:noFill/>
              <a:ln w="9525">
                <a:noFill/>
                <a:miter lim="800000"/>
                <a:headEnd/>
                <a:tailEnd/>
              </a:ln>
            </p:spPr>
            <p:txBody>
              <a:bodyPr wrap="none" lIns="0" tIns="0" rIns="0" bIns="0">
                <a:spAutoFit/>
              </a:bodyPr>
              <a:lstStyle/>
              <a:p>
                <a:r>
                  <a:rPr lang="en-US" sz="1300">
                    <a:solidFill>
                      <a:srgbClr val="000000"/>
                    </a:solidFill>
                    <a:latin typeface="Courier New" pitchFamily="49" charset="0"/>
                  </a:rPr>
                  <a:t>+</a:t>
                </a:r>
                <a:endParaRPr lang="en-GB"/>
              </a:p>
            </p:txBody>
          </p:sp>
          <p:sp>
            <p:nvSpPr>
              <p:cNvPr id="151601" name="Rectangle 49"/>
              <p:cNvSpPr>
                <a:spLocks noChangeArrowheads="1"/>
              </p:cNvSpPr>
              <p:nvPr/>
            </p:nvSpPr>
            <p:spPr bwMode="auto">
              <a:xfrm>
                <a:off x="568" y="1996"/>
                <a:ext cx="499" cy="278"/>
              </a:xfrm>
              <a:prstGeom prst="rect">
                <a:avLst/>
              </a:prstGeom>
              <a:noFill/>
              <a:ln w="9525">
                <a:noFill/>
                <a:miter lim="800000"/>
                <a:headEnd/>
                <a:tailEnd/>
              </a:ln>
            </p:spPr>
            <p:txBody>
              <a:bodyPr wrap="none" lIns="0" tIns="0" rIns="0" bIns="0"/>
              <a:lstStyle/>
              <a:p>
                <a:r>
                  <a:rPr lang="en-US" sz="1200">
                    <a:solidFill>
                      <a:srgbClr val="000000"/>
                    </a:solidFill>
                  </a:rPr>
                  <a:t>20V</a:t>
                </a:r>
                <a:endParaRPr lang="en-GB"/>
              </a:p>
            </p:txBody>
          </p:sp>
          <p:sp>
            <p:nvSpPr>
              <p:cNvPr id="151602" name="Oval 50"/>
              <p:cNvSpPr>
                <a:spLocks noChangeArrowheads="1"/>
              </p:cNvSpPr>
              <p:nvPr/>
            </p:nvSpPr>
            <p:spPr bwMode="auto">
              <a:xfrm>
                <a:off x="2429" y="839"/>
                <a:ext cx="682" cy="681"/>
              </a:xfrm>
              <a:prstGeom prst="ellipse">
                <a:avLst/>
              </a:prstGeom>
              <a:solidFill>
                <a:srgbClr val="FFFFFF"/>
              </a:solidFill>
              <a:ln w="14605">
                <a:solidFill>
                  <a:srgbClr val="000000"/>
                </a:solidFill>
                <a:round/>
                <a:headEnd/>
                <a:tailEnd/>
              </a:ln>
            </p:spPr>
            <p:txBody>
              <a:bodyPr/>
              <a:lstStyle/>
              <a:p>
                <a:endParaRPr lang="en-NZ"/>
              </a:p>
            </p:txBody>
          </p:sp>
          <p:sp>
            <p:nvSpPr>
              <p:cNvPr id="151603" name="Oval 51"/>
              <p:cNvSpPr>
                <a:spLocks noChangeArrowheads="1"/>
              </p:cNvSpPr>
              <p:nvPr/>
            </p:nvSpPr>
            <p:spPr bwMode="auto">
              <a:xfrm>
                <a:off x="2611" y="1021"/>
                <a:ext cx="318" cy="318"/>
              </a:xfrm>
              <a:prstGeom prst="ellipse">
                <a:avLst/>
              </a:prstGeom>
              <a:solidFill>
                <a:srgbClr val="FFFFFF"/>
              </a:solidFill>
              <a:ln w="14605">
                <a:solidFill>
                  <a:srgbClr val="000000"/>
                </a:solidFill>
                <a:round/>
                <a:headEnd/>
                <a:tailEnd/>
              </a:ln>
            </p:spPr>
            <p:txBody>
              <a:bodyPr/>
              <a:lstStyle/>
              <a:p>
                <a:endParaRPr lang="en-NZ"/>
              </a:p>
            </p:txBody>
          </p:sp>
          <p:sp>
            <p:nvSpPr>
              <p:cNvPr id="151604" name="Freeform 52"/>
              <p:cNvSpPr>
                <a:spLocks/>
              </p:cNvSpPr>
              <p:nvPr/>
            </p:nvSpPr>
            <p:spPr bwMode="auto">
              <a:xfrm>
                <a:off x="2702" y="771"/>
                <a:ext cx="136" cy="68"/>
              </a:xfrm>
              <a:custGeom>
                <a:avLst/>
                <a:gdLst/>
                <a:ahLst/>
                <a:cxnLst>
                  <a:cxn ang="0">
                    <a:pos x="136" y="68"/>
                  </a:cxn>
                  <a:cxn ang="0">
                    <a:pos x="136" y="0"/>
                  </a:cxn>
                  <a:cxn ang="0">
                    <a:pos x="0" y="0"/>
                  </a:cxn>
                  <a:cxn ang="0">
                    <a:pos x="0" y="68"/>
                  </a:cxn>
                </a:cxnLst>
                <a:rect l="0" t="0" r="r" b="b"/>
                <a:pathLst>
                  <a:path w="136" h="68">
                    <a:moveTo>
                      <a:pt x="136" y="68"/>
                    </a:moveTo>
                    <a:lnTo>
                      <a:pt x="136" y="0"/>
                    </a:lnTo>
                    <a:lnTo>
                      <a:pt x="0" y="0"/>
                    </a:lnTo>
                    <a:lnTo>
                      <a:pt x="0" y="68"/>
                    </a:lnTo>
                  </a:path>
                </a:pathLst>
              </a:custGeom>
              <a:noFill/>
              <a:ln w="14605">
                <a:solidFill>
                  <a:srgbClr val="000000"/>
                </a:solidFill>
                <a:prstDash val="solid"/>
                <a:round/>
                <a:headEnd/>
                <a:tailEnd/>
              </a:ln>
            </p:spPr>
            <p:txBody>
              <a:bodyPr/>
              <a:lstStyle/>
              <a:p>
                <a:endParaRPr lang="en-NZ"/>
              </a:p>
            </p:txBody>
          </p:sp>
          <p:sp>
            <p:nvSpPr>
              <p:cNvPr id="151605" name="Freeform 53"/>
              <p:cNvSpPr>
                <a:spLocks/>
              </p:cNvSpPr>
              <p:nvPr/>
            </p:nvSpPr>
            <p:spPr bwMode="auto">
              <a:xfrm>
                <a:off x="2702" y="1520"/>
                <a:ext cx="136" cy="68"/>
              </a:xfrm>
              <a:custGeom>
                <a:avLst/>
                <a:gdLst/>
                <a:ahLst/>
                <a:cxnLst>
                  <a:cxn ang="0">
                    <a:pos x="136" y="0"/>
                  </a:cxn>
                  <a:cxn ang="0">
                    <a:pos x="136" y="68"/>
                  </a:cxn>
                  <a:cxn ang="0">
                    <a:pos x="0" y="68"/>
                  </a:cxn>
                  <a:cxn ang="0">
                    <a:pos x="0" y="0"/>
                  </a:cxn>
                </a:cxnLst>
                <a:rect l="0" t="0" r="r" b="b"/>
                <a:pathLst>
                  <a:path w="136" h="68">
                    <a:moveTo>
                      <a:pt x="136" y="0"/>
                    </a:moveTo>
                    <a:lnTo>
                      <a:pt x="136" y="68"/>
                    </a:lnTo>
                    <a:lnTo>
                      <a:pt x="0" y="68"/>
                    </a:lnTo>
                    <a:lnTo>
                      <a:pt x="0" y="0"/>
                    </a:lnTo>
                  </a:path>
                </a:pathLst>
              </a:custGeom>
              <a:noFill/>
              <a:ln w="14605">
                <a:solidFill>
                  <a:srgbClr val="000000"/>
                </a:solidFill>
                <a:prstDash val="solid"/>
                <a:round/>
                <a:headEnd/>
                <a:tailEnd/>
              </a:ln>
            </p:spPr>
            <p:txBody>
              <a:bodyPr/>
              <a:lstStyle/>
              <a:p>
                <a:endParaRPr lang="en-NZ"/>
              </a:p>
            </p:txBody>
          </p:sp>
          <p:sp>
            <p:nvSpPr>
              <p:cNvPr id="151606" name="Line 54"/>
              <p:cNvSpPr>
                <a:spLocks noChangeShapeType="1"/>
              </p:cNvSpPr>
              <p:nvPr/>
            </p:nvSpPr>
            <p:spPr bwMode="auto">
              <a:xfrm>
                <a:off x="2770" y="1180"/>
                <a:ext cx="159" cy="1"/>
              </a:xfrm>
              <a:prstGeom prst="line">
                <a:avLst/>
              </a:prstGeom>
              <a:noFill/>
              <a:ln w="14605">
                <a:solidFill>
                  <a:srgbClr val="000000"/>
                </a:solidFill>
                <a:round/>
                <a:headEnd/>
                <a:tailEnd/>
              </a:ln>
            </p:spPr>
            <p:txBody>
              <a:bodyPr/>
              <a:lstStyle/>
              <a:p>
                <a:endParaRPr lang="en-NZ"/>
              </a:p>
            </p:txBody>
          </p:sp>
          <p:sp>
            <p:nvSpPr>
              <p:cNvPr id="151607" name="Line 55"/>
              <p:cNvSpPr>
                <a:spLocks noChangeShapeType="1"/>
              </p:cNvSpPr>
              <p:nvPr/>
            </p:nvSpPr>
            <p:spPr bwMode="auto">
              <a:xfrm flipV="1">
                <a:off x="2770" y="635"/>
                <a:ext cx="1" cy="136"/>
              </a:xfrm>
              <a:prstGeom prst="line">
                <a:avLst/>
              </a:prstGeom>
              <a:noFill/>
              <a:ln w="14605">
                <a:solidFill>
                  <a:srgbClr val="000000"/>
                </a:solidFill>
                <a:round/>
                <a:headEnd/>
                <a:tailEnd/>
              </a:ln>
            </p:spPr>
            <p:txBody>
              <a:bodyPr/>
              <a:lstStyle/>
              <a:p>
                <a:endParaRPr lang="en-NZ"/>
              </a:p>
            </p:txBody>
          </p:sp>
          <p:sp>
            <p:nvSpPr>
              <p:cNvPr id="151608" name="Line 56"/>
              <p:cNvSpPr>
                <a:spLocks noChangeShapeType="1"/>
              </p:cNvSpPr>
              <p:nvPr/>
            </p:nvSpPr>
            <p:spPr bwMode="auto">
              <a:xfrm>
                <a:off x="2770" y="1588"/>
                <a:ext cx="1" cy="136"/>
              </a:xfrm>
              <a:prstGeom prst="line">
                <a:avLst/>
              </a:prstGeom>
              <a:noFill/>
              <a:ln w="14605">
                <a:solidFill>
                  <a:srgbClr val="000000"/>
                </a:solidFill>
                <a:round/>
                <a:headEnd/>
                <a:tailEnd/>
              </a:ln>
            </p:spPr>
            <p:txBody>
              <a:bodyPr/>
              <a:lstStyle/>
              <a:p>
                <a:endParaRPr lang="en-NZ"/>
              </a:p>
            </p:txBody>
          </p:sp>
          <p:sp>
            <p:nvSpPr>
              <p:cNvPr id="151609" name="Rectangle 57"/>
              <p:cNvSpPr>
                <a:spLocks noChangeArrowheads="1"/>
              </p:cNvSpPr>
              <p:nvPr/>
            </p:nvSpPr>
            <p:spPr bwMode="auto">
              <a:xfrm>
                <a:off x="1615" y="906"/>
                <a:ext cx="738" cy="291"/>
              </a:xfrm>
              <a:prstGeom prst="rect">
                <a:avLst/>
              </a:prstGeom>
              <a:noFill/>
              <a:ln w="9525">
                <a:noFill/>
                <a:miter lim="800000"/>
                <a:headEnd/>
                <a:tailEnd/>
              </a:ln>
            </p:spPr>
            <p:txBody>
              <a:bodyPr lIns="0" tIns="0" rIns="0" bIns="0">
                <a:spAutoFit/>
              </a:bodyPr>
              <a:lstStyle/>
              <a:p>
                <a:r>
                  <a:rPr lang="en-US" sz="1200">
                    <a:solidFill>
                      <a:srgbClr val="000000"/>
                    </a:solidFill>
                  </a:rPr>
                  <a:t>Motor</a:t>
                </a:r>
                <a:endParaRPr lang="en-GB"/>
              </a:p>
            </p:txBody>
          </p:sp>
          <p:sp>
            <p:nvSpPr>
              <p:cNvPr id="151610" name="Line 58"/>
              <p:cNvSpPr>
                <a:spLocks noChangeShapeType="1"/>
              </p:cNvSpPr>
              <p:nvPr/>
            </p:nvSpPr>
            <p:spPr bwMode="auto">
              <a:xfrm>
                <a:off x="3655" y="1225"/>
                <a:ext cx="364" cy="1"/>
              </a:xfrm>
              <a:prstGeom prst="line">
                <a:avLst/>
              </a:prstGeom>
              <a:noFill/>
              <a:ln w="14605">
                <a:solidFill>
                  <a:srgbClr val="000000"/>
                </a:solidFill>
                <a:round/>
                <a:headEnd/>
                <a:tailEnd/>
              </a:ln>
            </p:spPr>
            <p:txBody>
              <a:bodyPr/>
              <a:lstStyle/>
              <a:p>
                <a:endParaRPr lang="en-NZ"/>
              </a:p>
            </p:txBody>
          </p:sp>
          <p:sp>
            <p:nvSpPr>
              <p:cNvPr id="151611" name="Freeform 59"/>
              <p:cNvSpPr>
                <a:spLocks/>
              </p:cNvSpPr>
              <p:nvPr/>
            </p:nvSpPr>
            <p:spPr bwMode="auto">
              <a:xfrm>
                <a:off x="3655" y="1225"/>
                <a:ext cx="364" cy="182"/>
              </a:xfrm>
              <a:custGeom>
                <a:avLst/>
                <a:gdLst/>
                <a:ahLst/>
                <a:cxnLst>
                  <a:cxn ang="0">
                    <a:pos x="182" y="0"/>
                  </a:cxn>
                  <a:cxn ang="0">
                    <a:pos x="364" y="182"/>
                  </a:cxn>
                  <a:cxn ang="0">
                    <a:pos x="0" y="182"/>
                  </a:cxn>
                  <a:cxn ang="0">
                    <a:pos x="182" y="0"/>
                  </a:cxn>
                </a:cxnLst>
                <a:rect l="0" t="0" r="r" b="b"/>
                <a:pathLst>
                  <a:path w="364" h="182">
                    <a:moveTo>
                      <a:pt x="182" y="0"/>
                    </a:moveTo>
                    <a:lnTo>
                      <a:pt x="364" y="182"/>
                    </a:lnTo>
                    <a:lnTo>
                      <a:pt x="0" y="182"/>
                    </a:lnTo>
                    <a:lnTo>
                      <a:pt x="182" y="0"/>
                    </a:lnTo>
                    <a:close/>
                  </a:path>
                </a:pathLst>
              </a:custGeom>
              <a:solidFill>
                <a:srgbClr val="000000"/>
              </a:solidFill>
              <a:ln w="14605">
                <a:solidFill>
                  <a:srgbClr val="000000"/>
                </a:solidFill>
                <a:prstDash val="solid"/>
                <a:round/>
                <a:headEnd/>
                <a:tailEnd/>
              </a:ln>
            </p:spPr>
            <p:txBody>
              <a:bodyPr/>
              <a:lstStyle/>
              <a:p>
                <a:endParaRPr lang="en-NZ"/>
              </a:p>
            </p:txBody>
          </p:sp>
          <p:sp>
            <p:nvSpPr>
              <p:cNvPr id="151612" name="Line 60"/>
              <p:cNvSpPr>
                <a:spLocks noChangeShapeType="1"/>
              </p:cNvSpPr>
              <p:nvPr/>
            </p:nvSpPr>
            <p:spPr bwMode="auto">
              <a:xfrm>
                <a:off x="3837" y="1407"/>
                <a:ext cx="1" cy="136"/>
              </a:xfrm>
              <a:prstGeom prst="line">
                <a:avLst/>
              </a:prstGeom>
              <a:noFill/>
              <a:ln w="14605">
                <a:solidFill>
                  <a:srgbClr val="000000"/>
                </a:solidFill>
                <a:round/>
                <a:headEnd/>
                <a:tailEnd/>
              </a:ln>
            </p:spPr>
            <p:txBody>
              <a:bodyPr/>
              <a:lstStyle/>
              <a:p>
                <a:endParaRPr lang="en-NZ"/>
              </a:p>
            </p:txBody>
          </p:sp>
          <p:sp>
            <p:nvSpPr>
              <p:cNvPr id="151613" name="Line 61"/>
              <p:cNvSpPr>
                <a:spLocks noChangeShapeType="1"/>
              </p:cNvSpPr>
              <p:nvPr/>
            </p:nvSpPr>
            <p:spPr bwMode="auto">
              <a:xfrm flipV="1">
                <a:off x="3837" y="1089"/>
                <a:ext cx="1" cy="136"/>
              </a:xfrm>
              <a:prstGeom prst="line">
                <a:avLst/>
              </a:prstGeom>
              <a:noFill/>
              <a:ln w="14605">
                <a:solidFill>
                  <a:srgbClr val="000000"/>
                </a:solidFill>
                <a:round/>
                <a:headEnd/>
                <a:tailEnd/>
              </a:ln>
            </p:spPr>
            <p:txBody>
              <a:bodyPr/>
              <a:lstStyle/>
              <a:p>
                <a:endParaRPr lang="en-NZ"/>
              </a:p>
            </p:txBody>
          </p:sp>
          <p:sp>
            <p:nvSpPr>
              <p:cNvPr id="151614" name="Rectangle 62"/>
              <p:cNvSpPr>
                <a:spLocks noChangeArrowheads="1"/>
              </p:cNvSpPr>
              <p:nvPr/>
            </p:nvSpPr>
            <p:spPr bwMode="auto">
              <a:xfrm>
                <a:off x="4087" y="1225"/>
                <a:ext cx="732" cy="299"/>
              </a:xfrm>
              <a:prstGeom prst="rect">
                <a:avLst/>
              </a:prstGeom>
              <a:noFill/>
              <a:ln w="9525">
                <a:noFill/>
                <a:miter lim="800000"/>
                <a:headEnd/>
                <a:tailEnd/>
              </a:ln>
            </p:spPr>
            <p:txBody>
              <a:bodyPr wrap="none" lIns="0" tIns="0" rIns="0" bIns="0"/>
              <a:lstStyle/>
              <a:p>
                <a:r>
                  <a:rPr lang="en-US" sz="1200">
                    <a:solidFill>
                      <a:srgbClr val="000000"/>
                    </a:solidFill>
                  </a:rPr>
                  <a:t>Diode</a:t>
                </a:r>
                <a:endParaRPr lang="en-GB"/>
              </a:p>
            </p:txBody>
          </p:sp>
          <p:sp>
            <p:nvSpPr>
              <p:cNvPr id="151615" name="Line 63"/>
              <p:cNvSpPr>
                <a:spLocks noChangeShapeType="1"/>
              </p:cNvSpPr>
              <p:nvPr/>
            </p:nvSpPr>
            <p:spPr bwMode="auto">
              <a:xfrm>
                <a:off x="2588" y="2360"/>
                <a:ext cx="1" cy="136"/>
              </a:xfrm>
              <a:prstGeom prst="line">
                <a:avLst/>
              </a:prstGeom>
              <a:noFill/>
              <a:ln w="14605">
                <a:solidFill>
                  <a:srgbClr val="000000"/>
                </a:solidFill>
                <a:round/>
                <a:headEnd/>
                <a:tailEnd/>
              </a:ln>
            </p:spPr>
            <p:txBody>
              <a:bodyPr/>
              <a:lstStyle/>
              <a:p>
                <a:endParaRPr lang="en-NZ"/>
              </a:p>
            </p:txBody>
          </p:sp>
          <p:sp>
            <p:nvSpPr>
              <p:cNvPr id="151616" name="Line 64"/>
              <p:cNvSpPr>
                <a:spLocks noChangeShapeType="1"/>
              </p:cNvSpPr>
              <p:nvPr/>
            </p:nvSpPr>
            <p:spPr bwMode="auto">
              <a:xfrm>
                <a:off x="2588" y="2564"/>
                <a:ext cx="1" cy="136"/>
              </a:xfrm>
              <a:prstGeom prst="line">
                <a:avLst/>
              </a:prstGeom>
              <a:noFill/>
              <a:ln w="14605">
                <a:solidFill>
                  <a:srgbClr val="000000"/>
                </a:solidFill>
                <a:round/>
                <a:headEnd/>
                <a:tailEnd/>
              </a:ln>
            </p:spPr>
            <p:txBody>
              <a:bodyPr/>
              <a:lstStyle/>
              <a:p>
                <a:endParaRPr lang="en-NZ"/>
              </a:p>
            </p:txBody>
          </p:sp>
          <p:sp>
            <p:nvSpPr>
              <p:cNvPr id="151617" name="Line 65"/>
              <p:cNvSpPr>
                <a:spLocks noChangeShapeType="1"/>
              </p:cNvSpPr>
              <p:nvPr/>
            </p:nvSpPr>
            <p:spPr bwMode="auto">
              <a:xfrm>
                <a:off x="2588" y="2768"/>
                <a:ext cx="1" cy="136"/>
              </a:xfrm>
              <a:prstGeom prst="line">
                <a:avLst/>
              </a:prstGeom>
              <a:noFill/>
              <a:ln w="14605">
                <a:solidFill>
                  <a:srgbClr val="000000"/>
                </a:solidFill>
                <a:round/>
                <a:headEnd/>
                <a:tailEnd/>
              </a:ln>
            </p:spPr>
            <p:txBody>
              <a:bodyPr/>
              <a:lstStyle/>
              <a:p>
                <a:endParaRPr lang="en-NZ"/>
              </a:p>
            </p:txBody>
          </p:sp>
          <p:sp>
            <p:nvSpPr>
              <p:cNvPr id="151618" name="Freeform 66"/>
              <p:cNvSpPr>
                <a:spLocks/>
              </p:cNvSpPr>
              <p:nvPr/>
            </p:nvSpPr>
            <p:spPr bwMode="auto">
              <a:xfrm>
                <a:off x="2588" y="2360"/>
                <a:ext cx="182" cy="68"/>
              </a:xfrm>
              <a:custGeom>
                <a:avLst/>
                <a:gdLst/>
                <a:ahLst/>
                <a:cxnLst>
                  <a:cxn ang="0">
                    <a:pos x="0" y="68"/>
                  </a:cxn>
                  <a:cxn ang="0">
                    <a:pos x="182" y="68"/>
                  </a:cxn>
                  <a:cxn ang="0">
                    <a:pos x="182" y="0"/>
                  </a:cxn>
                </a:cxnLst>
                <a:rect l="0" t="0" r="r" b="b"/>
                <a:pathLst>
                  <a:path w="182" h="68">
                    <a:moveTo>
                      <a:pt x="0" y="68"/>
                    </a:moveTo>
                    <a:lnTo>
                      <a:pt x="182" y="68"/>
                    </a:lnTo>
                    <a:lnTo>
                      <a:pt x="182" y="0"/>
                    </a:lnTo>
                  </a:path>
                </a:pathLst>
              </a:custGeom>
              <a:noFill/>
              <a:ln w="14605">
                <a:solidFill>
                  <a:srgbClr val="000000"/>
                </a:solidFill>
                <a:prstDash val="solid"/>
                <a:round/>
                <a:headEnd/>
                <a:tailEnd/>
              </a:ln>
            </p:spPr>
            <p:txBody>
              <a:bodyPr/>
              <a:lstStyle/>
              <a:p>
                <a:endParaRPr lang="en-NZ"/>
              </a:p>
            </p:txBody>
          </p:sp>
          <p:sp>
            <p:nvSpPr>
              <p:cNvPr id="151619" name="Freeform 67"/>
              <p:cNvSpPr>
                <a:spLocks/>
              </p:cNvSpPr>
              <p:nvPr/>
            </p:nvSpPr>
            <p:spPr bwMode="auto">
              <a:xfrm>
                <a:off x="2588" y="2836"/>
                <a:ext cx="182" cy="68"/>
              </a:xfrm>
              <a:custGeom>
                <a:avLst/>
                <a:gdLst/>
                <a:ahLst/>
                <a:cxnLst>
                  <a:cxn ang="0">
                    <a:pos x="0" y="0"/>
                  </a:cxn>
                  <a:cxn ang="0">
                    <a:pos x="182" y="0"/>
                  </a:cxn>
                  <a:cxn ang="0">
                    <a:pos x="182" y="68"/>
                  </a:cxn>
                </a:cxnLst>
                <a:rect l="0" t="0" r="r" b="b"/>
                <a:pathLst>
                  <a:path w="182" h="68">
                    <a:moveTo>
                      <a:pt x="0" y="0"/>
                    </a:moveTo>
                    <a:lnTo>
                      <a:pt x="182" y="0"/>
                    </a:lnTo>
                    <a:lnTo>
                      <a:pt x="182" y="68"/>
                    </a:lnTo>
                  </a:path>
                </a:pathLst>
              </a:custGeom>
              <a:noFill/>
              <a:ln w="14605">
                <a:solidFill>
                  <a:srgbClr val="000000"/>
                </a:solidFill>
                <a:prstDash val="solid"/>
                <a:round/>
                <a:headEnd/>
                <a:tailEnd/>
              </a:ln>
            </p:spPr>
            <p:txBody>
              <a:bodyPr/>
              <a:lstStyle/>
              <a:p>
                <a:endParaRPr lang="en-NZ"/>
              </a:p>
            </p:txBody>
          </p:sp>
          <p:sp>
            <p:nvSpPr>
              <p:cNvPr id="151620" name="Line 68"/>
              <p:cNvSpPr>
                <a:spLocks noChangeShapeType="1"/>
              </p:cNvSpPr>
              <p:nvPr/>
            </p:nvSpPr>
            <p:spPr bwMode="auto">
              <a:xfrm flipV="1">
                <a:off x="2770" y="2223"/>
                <a:ext cx="1" cy="137"/>
              </a:xfrm>
              <a:prstGeom prst="line">
                <a:avLst/>
              </a:prstGeom>
              <a:noFill/>
              <a:ln w="14605">
                <a:solidFill>
                  <a:srgbClr val="000000"/>
                </a:solidFill>
                <a:round/>
                <a:headEnd/>
                <a:tailEnd/>
              </a:ln>
            </p:spPr>
            <p:txBody>
              <a:bodyPr/>
              <a:lstStyle/>
              <a:p>
                <a:endParaRPr lang="en-NZ"/>
              </a:p>
            </p:txBody>
          </p:sp>
          <p:sp>
            <p:nvSpPr>
              <p:cNvPr id="151621" name="Line 69"/>
              <p:cNvSpPr>
                <a:spLocks noChangeShapeType="1"/>
              </p:cNvSpPr>
              <p:nvPr/>
            </p:nvSpPr>
            <p:spPr bwMode="auto">
              <a:xfrm>
                <a:off x="2770" y="2904"/>
                <a:ext cx="1" cy="136"/>
              </a:xfrm>
              <a:prstGeom prst="line">
                <a:avLst/>
              </a:prstGeom>
              <a:noFill/>
              <a:ln w="14605">
                <a:solidFill>
                  <a:srgbClr val="000000"/>
                </a:solidFill>
                <a:round/>
                <a:headEnd/>
                <a:tailEnd/>
              </a:ln>
            </p:spPr>
            <p:txBody>
              <a:bodyPr/>
              <a:lstStyle/>
              <a:p>
                <a:endParaRPr lang="en-NZ"/>
              </a:p>
            </p:txBody>
          </p:sp>
          <p:sp>
            <p:nvSpPr>
              <p:cNvPr id="151622" name="Line 70"/>
              <p:cNvSpPr>
                <a:spLocks noChangeShapeType="1"/>
              </p:cNvSpPr>
              <p:nvPr/>
            </p:nvSpPr>
            <p:spPr bwMode="auto">
              <a:xfrm>
                <a:off x="2442" y="2364"/>
                <a:ext cx="1" cy="546"/>
              </a:xfrm>
              <a:prstGeom prst="line">
                <a:avLst/>
              </a:prstGeom>
              <a:noFill/>
              <a:ln w="12700">
                <a:solidFill>
                  <a:srgbClr val="000000"/>
                </a:solidFill>
                <a:round/>
                <a:headEnd/>
                <a:tailEnd/>
              </a:ln>
            </p:spPr>
            <p:txBody>
              <a:bodyPr/>
              <a:lstStyle/>
              <a:p>
                <a:endParaRPr lang="en-NZ"/>
              </a:p>
            </p:txBody>
          </p:sp>
          <p:sp>
            <p:nvSpPr>
              <p:cNvPr id="151623" name="Line 71"/>
              <p:cNvSpPr>
                <a:spLocks noChangeShapeType="1"/>
              </p:cNvSpPr>
              <p:nvPr/>
            </p:nvSpPr>
            <p:spPr bwMode="auto">
              <a:xfrm flipV="1">
                <a:off x="2771" y="2640"/>
                <a:ext cx="1" cy="192"/>
              </a:xfrm>
              <a:prstGeom prst="line">
                <a:avLst/>
              </a:prstGeom>
              <a:noFill/>
              <a:ln w="12700">
                <a:solidFill>
                  <a:srgbClr val="000000"/>
                </a:solidFill>
                <a:round/>
                <a:headEnd/>
                <a:tailEnd/>
              </a:ln>
            </p:spPr>
            <p:txBody>
              <a:bodyPr/>
              <a:lstStyle/>
              <a:p>
                <a:endParaRPr lang="en-NZ"/>
              </a:p>
            </p:txBody>
          </p:sp>
          <p:sp>
            <p:nvSpPr>
              <p:cNvPr id="151624" name="Line 72"/>
              <p:cNvSpPr>
                <a:spLocks noChangeShapeType="1"/>
              </p:cNvSpPr>
              <p:nvPr/>
            </p:nvSpPr>
            <p:spPr bwMode="auto">
              <a:xfrm flipH="1">
                <a:off x="2580" y="2646"/>
                <a:ext cx="198" cy="1"/>
              </a:xfrm>
              <a:prstGeom prst="line">
                <a:avLst/>
              </a:prstGeom>
              <a:noFill/>
              <a:ln w="12700">
                <a:solidFill>
                  <a:srgbClr val="000000"/>
                </a:solidFill>
                <a:round/>
                <a:headEnd/>
                <a:tailEnd type="triangle" w="med" len="med"/>
              </a:ln>
            </p:spPr>
            <p:txBody>
              <a:bodyPr/>
              <a:lstStyle/>
              <a:p>
                <a:endParaRPr lang="en-NZ"/>
              </a:p>
            </p:txBody>
          </p:sp>
          <p:sp>
            <p:nvSpPr>
              <p:cNvPr id="151625" name="Text Box 73"/>
              <p:cNvSpPr txBox="1">
                <a:spLocks noChangeArrowheads="1"/>
              </p:cNvSpPr>
              <p:nvPr/>
            </p:nvSpPr>
            <p:spPr bwMode="auto">
              <a:xfrm>
                <a:off x="3030" y="2520"/>
                <a:ext cx="1290" cy="360"/>
              </a:xfrm>
              <a:prstGeom prst="rect">
                <a:avLst/>
              </a:prstGeom>
              <a:solidFill>
                <a:srgbClr val="FFFFFF"/>
              </a:solidFill>
              <a:ln w="9525">
                <a:noFill/>
                <a:miter lim="800000"/>
                <a:headEnd/>
                <a:tailEnd/>
              </a:ln>
            </p:spPr>
            <p:txBody>
              <a:bodyPr lIns="0" tIns="0" rIns="0" bIns="0"/>
              <a:lstStyle/>
              <a:p>
                <a:r>
                  <a:rPr lang="en-GB" sz="1200" b="1"/>
                  <a:t>Transistor</a:t>
                </a:r>
                <a:endParaRPr lang="en-GB"/>
              </a:p>
            </p:txBody>
          </p:sp>
          <p:sp>
            <p:nvSpPr>
              <p:cNvPr id="151626" name="Text Box 74"/>
              <p:cNvSpPr txBox="1">
                <a:spLocks noChangeArrowheads="1"/>
              </p:cNvSpPr>
              <p:nvPr/>
            </p:nvSpPr>
            <p:spPr bwMode="auto">
              <a:xfrm>
                <a:off x="960" y="3474"/>
                <a:ext cx="1434" cy="330"/>
              </a:xfrm>
              <a:prstGeom prst="rect">
                <a:avLst/>
              </a:prstGeom>
              <a:solidFill>
                <a:srgbClr val="FFFFFF"/>
              </a:solidFill>
              <a:ln w="9525">
                <a:noFill/>
                <a:miter lim="800000"/>
                <a:headEnd/>
                <a:tailEnd/>
              </a:ln>
            </p:spPr>
            <p:txBody>
              <a:bodyPr lIns="0" tIns="0" rIns="0" bIns="0"/>
              <a:lstStyle/>
              <a:p>
                <a:r>
                  <a:rPr lang="en-GB" sz="1200" b="1"/>
                  <a:t>PWM Signal</a:t>
                </a:r>
                <a:endParaRPr lang="en-GB"/>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EF380D-7526-45E5-AEDE-D7878CFCA270}"/>
              </a:ext>
            </a:extLst>
          </p:cNvPr>
          <p:cNvSpPr>
            <a:spLocks noGrp="1"/>
          </p:cNvSpPr>
          <p:nvPr>
            <p:ph type="ftr" sz="quarter" idx="11"/>
          </p:nvPr>
        </p:nvSpPr>
        <p:spPr>
          <a:xfrm>
            <a:off x="4165600" y="6478712"/>
            <a:ext cx="3860800" cy="457200"/>
          </a:xfrm>
        </p:spPr>
        <p:txBody>
          <a:bodyPr/>
          <a:lstStyle/>
          <a:p>
            <a:r>
              <a:rPr lang="en-AU" dirty="0"/>
              <a:t>MTRN3026 Mechatronics System - Speed control</a:t>
            </a:r>
            <a:endParaRPr lang="en-GB" dirty="0"/>
          </a:p>
        </p:txBody>
      </p:sp>
      <p:sp>
        <p:nvSpPr>
          <p:cNvPr id="3" name="Slide Number Placeholder 2">
            <a:extLst>
              <a:ext uri="{FF2B5EF4-FFF2-40B4-BE49-F238E27FC236}">
                <a16:creationId xmlns:a16="http://schemas.microsoft.com/office/drawing/2014/main" id="{FB75BE2C-EDF5-4979-982A-67BC13F3266D}"/>
              </a:ext>
            </a:extLst>
          </p:cNvPr>
          <p:cNvSpPr>
            <a:spLocks noGrp="1"/>
          </p:cNvSpPr>
          <p:nvPr>
            <p:ph type="sldNum" sz="quarter" idx="12"/>
          </p:nvPr>
        </p:nvSpPr>
        <p:spPr/>
        <p:txBody>
          <a:bodyPr/>
          <a:lstStyle/>
          <a:p>
            <a:fld id="{724C85BE-426D-4911-9976-9C3C7ABC0834}" type="slidenum">
              <a:rPr lang="en-GB" smtClean="0"/>
              <a:pPr/>
              <a:t>30</a:t>
            </a:fld>
            <a:endParaRPr lang="en-GB"/>
          </a:p>
        </p:txBody>
      </p:sp>
      <p:pic>
        <p:nvPicPr>
          <p:cNvPr id="5" name="Picture 4" descr="281353_PID(Albany).pdf - Adobe Acrobat Reader (32-bit)">
            <a:extLst>
              <a:ext uri="{FF2B5EF4-FFF2-40B4-BE49-F238E27FC236}">
                <a16:creationId xmlns:a16="http://schemas.microsoft.com/office/drawing/2014/main" id="{9BF62A48-0B49-4B03-8BE1-EE0841757AA8}"/>
              </a:ext>
            </a:extLst>
          </p:cNvPr>
          <p:cNvPicPr>
            <a:picLocks noChangeAspect="1"/>
          </p:cNvPicPr>
          <p:nvPr/>
        </p:nvPicPr>
        <p:blipFill rotWithShape="1">
          <a:blip r:embed="rId2">
            <a:extLst>
              <a:ext uri="{28A0092B-C50C-407E-A947-70E740481C1C}">
                <a14:useLocalDpi xmlns:a14="http://schemas.microsoft.com/office/drawing/2010/main" val="0"/>
              </a:ext>
            </a:extLst>
          </a:blip>
          <a:srcRect l="19151" t="24202" r="33941" b="10402"/>
          <a:stretch/>
        </p:blipFill>
        <p:spPr>
          <a:xfrm>
            <a:off x="335360" y="152400"/>
            <a:ext cx="11856640" cy="6228927"/>
          </a:xfrm>
          <a:prstGeom prst="rect">
            <a:avLst/>
          </a:prstGeom>
        </p:spPr>
      </p:pic>
    </p:spTree>
    <p:extLst>
      <p:ext uri="{BB962C8B-B14F-4D97-AF65-F5344CB8AC3E}">
        <p14:creationId xmlns:p14="http://schemas.microsoft.com/office/powerpoint/2010/main" val="1043684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ACE4BB-8471-408E-A158-83100C501D71}"/>
              </a:ext>
            </a:extLst>
          </p:cNvPr>
          <p:cNvSpPr>
            <a:spLocks noGrp="1"/>
          </p:cNvSpPr>
          <p:nvPr>
            <p:ph type="ftr" sz="quarter" idx="11"/>
          </p:nvPr>
        </p:nvSpPr>
        <p:spPr>
          <a:xfrm>
            <a:off x="4165600" y="6629399"/>
            <a:ext cx="3860800" cy="457200"/>
          </a:xfrm>
        </p:spPr>
        <p:txBody>
          <a:bodyPr/>
          <a:lstStyle/>
          <a:p>
            <a:r>
              <a:rPr lang="en-AU"/>
              <a:t>MTRN3026 Mechatronics System - Speed control</a:t>
            </a:r>
            <a:endParaRPr lang="en-GB"/>
          </a:p>
        </p:txBody>
      </p:sp>
      <p:sp>
        <p:nvSpPr>
          <p:cNvPr id="3" name="Slide Number Placeholder 2">
            <a:extLst>
              <a:ext uri="{FF2B5EF4-FFF2-40B4-BE49-F238E27FC236}">
                <a16:creationId xmlns:a16="http://schemas.microsoft.com/office/drawing/2014/main" id="{23F7682E-DAA8-4609-AD3F-8DEB456294D5}"/>
              </a:ext>
            </a:extLst>
          </p:cNvPr>
          <p:cNvSpPr>
            <a:spLocks noGrp="1"/>
          </p:cNvSpPr>
          <p:nvPr>
            <p:ph type="sldNum" sz="quarter" idx="12"/>
          </p:nvPr>
        </p:nvSpPr>
        <p:spPr/>
        <p:txBody>
          <a:bodyPr/>
          <a:lstStyle/>
          <a:p>
            <a:fld id="{724C85BE-426D-4911-9976-9C3C7ABC0834}" type="slidenum">
              <a:rPr lang="en-GB" smtClean="0"/>
              <a:pPr/>
              <a:t>31</a:t>
            </a:fld>
            <a:endParaRPr lang="en-GB"/>
          </a:p>
        </p:txBody>
      </p:sp>
      <p:pic>
        <p:nvPicPr>
          <p:cNvPr id="5" name="Picture 4" descr="281353_PID(Albany).pdf - Adobe Acrobat Reader (32-bit)">
            <a:extLst>
              <a:ext uri="{FF2B5EF4-FFF2-40B4-BE49-F238E27FC236}">
                <a16:creationId xmlns:a16="http://schemas.microsoft.com/office/drawing/2014/main" id="{1A6A31D5-F69B-4D06-B622-EE5D08264713}"/>
              </a:ext>
            </a:extLst>
          </p:cNvPr>
          <p:cNvPicPr>
            <a:picLocks noChangeAspect="1"/>
          </p:cNvPicPr>
          <p:nvPr/>
        </p:nvPicPr>
        <p:blipFill rotWithShape="1">
          <a:blip r:embed="rId2">
            <a:extLst>
              <a:ext uri="{28A0092B-C50C-407E-A947-70E740481C1C}">
                <a14:useLocalDpi xmlns:a14="http://schemas.microsoft.com/office/drawing/2010/main" val="0"/>
              </a:ext>
            </a:extLst>
          </a:blip>
          <a:srcRect l="17354" t="24802" r="33228" b="18202"/>
          <a:stretch/>
        </p:blipFill>
        <p:spPr>
          <a:xfrm>
            <a:off x="335360" y="0"/>
            <a:ext cx="11856640" cy="6489339"/>
          </a:xfrm>
          <a:prstGeom prst="rect">
            <a:avLst/>
          </a:prstGeom>
        </p:spPr>
      </p:pic>
    </p:spTree>
    <p:extLst>
      <p:ext uri="{BB962C8B-B14F-4D97-AF65-F5344CB8AC3E}">
        <p14:creationId xmlns:p14="http://schemas.microsoft.com/office/powerpoint/2010/main" val="2820890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1C76E7-448E-473B-A23A-221D3E0B43EA}"/>
              </a:ext>
            </a:extLst>
          </p:cNvPr>
          <p:cNvSpPr>
            <a:spLocks noGrp="1"/>
          </p:cNvSpPr>
          <p:nvPr>
            <p:ph type="ftr" sz="quarter" idx="11"/>
          </p:nvPr>
        </p:nvSpPr>
        <p:spPr>
          <a:xfrm>
            <a:off x="4165600" y="6561348"/>
            <a:ext cx="3860800" cy="457200"/>
          </a:xfrm>
        </p:spPr>
        <p:txBody>
          <a:bodyPr/>
          <a:lstStyle/>
          <a:p>
            <a:r>
              <a:rPr lang="en-AU" dirty="0"/>
              <a:t>MTRN3026 Mechatronics System - Speed control</a:t>
            </a:r>
            <a:endParaRPr lang="en-GB" dirty="0"/>
          </a:p>
        </p:txBody>
      </p:sp>
      <p:sp>
        <p:nvSpPr>
          <p:cNvPr id="3" name="Slide Number Placeholder 2">
            <a:extLst>
              <a:ext uri="{FF2B5EF4-FFF2-40B4-BE49-F238E27FC236}">
                <a16:creationId xmlns:a16="http://schemas.microsoft.com/office/drawing/2014/main" id="{D136ED6D-3CC7-4E58-BAEA-9457DCE1A95F}"/>
              </a:ext>
            </a:extLst>
          </p:cNvPr>
          <p:cNvSpPr>
            <a:spLocks noGrp="1"/>
          </p:cNvSpPr>
          <p:nvPr>
            <p:ph type="sldNum" sz="quarter" idx="12"/>
          </p:nvPr>
        </p:nvSpPr>
        <p:spPr/>
        <p:txBody>
          <a:bodyPr/>
          <a:lstStyle/>
          <a:p>
            <a:fld id="{724C85BE-426D-4911-9976-9C3C7ABC0834}" type="slidenum">
              <a:rPr lang="en-GB" smtClean="0"/>
              <a:pPr/>
              <a:t>32</a:t>
            </a:fld>
            <a:endParaRPr lang="en-GB"/>
          </a:p>
        </p:txBody>
      </p:sp>
      <p:pic>
        <p:nvPicPr>
          <p:cNvPr id="5" name="Picture 4" descr="281353_PID(Albany).pdf - Adobe Acrobat Reader (32-bit)">
            <a:extLst>
              <a:ext uri="{FF2B5EF4-FFF2-40B4-BE49-F238E27FC236}">
                <a16:creationId xmlns:a16="http://schemas.microsoft.com/office/drawing/2014/main" id="{C6EE83DB-A1CE-4749-8B9F-8F78D5AAC82E}"/>
              </a:ext>
            </a:extLst>
          </p:cNvPr>
          <p:cNvPicPr>
            <a:picLocks noChangeAspect="1"/>
          </p:cNvPicPr>
          <p:nvPr/>
        </p:nvPicPr>
        <p:blipFill rotWithShape="1">
          <a:blip r:embed="rId2">
            <a:extLst>
              <a:ext uri="{28A0092B-C50C-407E-A947-70E740481C1C}">
                <a14:useLocalDpi xmlns:a14="http://schemas.microsoft.com/office/drawing/2010/main" val="0"/>
              </a:ext>
            </a:extLst>
          </a:blip>
          <a:srcRect l="17354" t="23601" r="33942" b="15802"/>
          <a:stretch/>
        </p:blipFill>
        <p:spPr>
          <a:xfrm>
            <a:off x="299356" y="-63388"/>
            <a:ext cx="11892644" cy="6624736"/>
          </a:xfrm>
          <a:prstGeom prst="rect">
            <a:avLst/>
          </a:prstGeom>
        </p:spPr>
      </p:pic>
    </p:spTree>
    <p:extLst>
      <p:ext uri="{BB962C8B-B14F-4D97-AF65-F5344CB8AC3E}">
        <p14:creationId xmlns:p14="http://schemas.microsoft.com/office/powerpoint/2010/main" val="23810767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1BB3D1-2FEB-4EFE-BFE0-0A8413E2BDC3}"/>
              </a:ext>
            </a:extLst>
          </p:cNvPr>
          <p:cNvSpPr>
            <a:spLocks noGrp="1"/>
          </p:cNvSpPr>
          <p:nvPr>
            <p:ph type="ftr" sz="quarter" idx="11"/>
          </p:nvPr>
        </p:nvSpPr>
        <p:spPr>
          <a:xfrm>
            <a:off x="4165600" y="6629400"/>
            <a:ext cx="3860800" cy="457200"/>
          </a:xfrm>
        </p:spPr>
        <p:txBody>
          <a:bodyPr/>
          <a:lstStyle/>
          <a:p>
            <a:r>
              <a:rPr lang="en-AU"/>
              <a:t>MTRN3026 Mechatronics System - Speed control</a:t>
            </a:r>
            <a:endParaRPr lang="en-GB"/>
          </a:p>
        </p:txBody>
      </p:sp>
      <p:sp>
        <p:nvSpPr>
          <p:cNvPr id="3" name="Slide Number Placeholder 2">
            <a:extLst>
              <a:ext uri="{FF2B5EF4-FFF2-40B4-BE49-F238E27FC236}">
                <a16:creationId xmlns:a16="http://schemas.microsoft.com/office/drawing/2014/main" id="{603C1BEF-7112-4F0E-9070-E843516307E9}"/>
              </a:ext>
            </a:extLst>
          </p:cNvPr>
          <p:cNvSpPr>
            <a:spLocks noGrp="1"/>
          </p:cNvSpPr>
          <p:nvPr>
            <p:ph type="sldNum" sz="quarter" idx="12"/>
          </p:nvPr>
        </p:nvSpPr>
        <p:spPr/>
        <p:txBody>
          <a:bodyPr/>
          <a:lstStyle/>
          <a:p>
            <a:fld id="{724C85BE-426D-4911-9976-9C3C7ABC0834}" type="slidenum">
              <a:rPr lang="en-GB" smtClean="0"/>
              <a:pPr/>
              <a:t>33</a:t>
            </a:fld>
            <a:endParaRPr lang="en-GB"/>
          </a:p>
        </p:txBody>
      </p:sp>
      <p:pic>
        <p:nvPicPr>
          <p:cNvPr id="5" name="Picture 4" descr="281353_PID(Albany).pdf - Adobe Acrobat Reader (32-bit)">
            <a:extLst>
              <a:ext uri="{FF2B5EF4-FFF2-40B4-BE49-F238E27FC236}">
                <a16:creationId xmlns:a16="http://schemas.microsoft.com/office/drawing/2014/main" id="{B34162FF-DB5E-4350-8808-D695B0D79234}"/>
              </a:ext>
            </a:extLst>
          </p:cNvPr>
          <p:cNvPicPr>
            <a:picLocks noChangeAspect="1"/>
          </p:cNvPicPr>
          <p:nvPr/>
        </p:nvPicPr>
        <p:blipFill rotWithShape="1">
          <a:blip r:embed="rId2">
            <a:extLst>
              <a:ext uri="{28A0092B-C50C-407E-A947-70E740481C1C}">
                <a14:useLocalDpi xmlns:a14="http://schemas.microsoft.com/office/drawing/2010/main" val="0"/>
              </a:ext>
            </a:extLst>
          </a:blip>
          <a:srcRect l="17654" t="26002" r="34724" b="10403"/>
          <a:stretch/>
        </p:blipFill>
        <p:spPr>
          <a:xfrm>
            <a:off x="371364" y="0"/>
            <a:ext cx="11820636" cy="6489340"/>
          </a:xfrm>
          <a:prstGeom prst="rect">
            <a:avLst/>
          </a:prstGeom>
        </p:spPr>
      </p:pic>
    </p:spTree>
    <p:extLst>
      <p:ext uri="{BB962C8B-B14F-4D97-AF65-F5344CB8AC3E}">
        <p14:creationId xmlns:p14="http://schemas.microsoft.com/office/powerpoint/2010/main" val="4178803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0E722C-C896-4C60-9213-AC155F31D231}"/>
              </a:ext>
            </a:extLst>
          </p:cNvPr>
          <p:cNvSpPr>
            <a:spLocks noGrp="1"/>
          </p:cNvSpPr>
          <p:nvPr>
            <p:ph type="ftr" sz="quarter" idx="11"/>
          </p:nvPr>
        </p:nvSpPr>
        <p:spPr>
          <a:xfrm>
            <a:off x="4165600" y="6629400"/>
            <a:ext cx="3860800" cy="457200"/>
          </a:xfrm>
        </p:spPr>
        <p:txBody>
          <a:bodyPr/>
          <a:lstStyle/>
          <a:p>
            <a:r>
              <a:rPr lang="en-AU" dirty="0"/>
              <a:t>MTRN3026 Mechatronics System - Speed control</a:t>
            </a:r>
            <a:endParaRPr lang="en-GB" dirty="0"/>
          </a:p>
        </p:txBody>
      </p:sp>
      <p:sp>
        <p:nvSpPr>
          <p:cNvPr id="3" name="Slide Number Placeholder 2">
            <a:extLst>
              <a:ext uri="{FF2B5EF4-FFF2-40B4-BE49-F238E27FC236}">
                <a16:creationId xmlns:a16="http://schemas.microsoft.com/office/drawing/2014/main" id="{D1822E9C-6A77-414D-81C2-CDC703B30C04}"/>
              </a:ext>
            </a:extLst>
          </p:cNvPr>
          <p:cNvSpPr>
            <a:spLocks noGrp="1"/>
          </p:cNvSpPr>
          <p:nvPr>
            <p:ph type="sldNum" sz="quarter" idx="12"/>
          </p:nvPr>
        </p:nvSpPr>
        <p:spPr/>
        <p:txBody>
          <a:bodyPr/>
          <a:lstStyle/>
          <a:p>
            <a:fld id="{724C85BE-426D-4911-9976-9C3C7ABC0834}" type="slidenum">
              <a:rPr lang="en-GB" smtClean="0"/>
              <a:pPr/>
              <a:t>34</a:t>
            </a:fld>
            <a:endParaRPr lang="en-GB"/>
          </a:p>
        </p:txBody>
      </p:sp>
      <p:pic>
        <p:nvPicPr>
          <p:cNvPr id="5" name="Picture 4" descr="281353_PID(Albany).pdf - Adobe Acrobat Reader (32-bit)">
            <a:extLst>
              <a:ext uri="{FF2B5EF4-FFF2-40B4-BE49-F238E27FC236}">
                <a16:creationId xmlns:a16="http://schemas.microsoft.com/office/drawing/2014/main" id="{12F83C4F-CC6D-40C4-BCD2-F4FC5C2C3C81}"/>
              </a:ext>
            </a:extLst>
          </p:cNvPr>
          <p:cNvPicPr>
            <a:picLocks noChangeAspect="1"/>
          </p:cNvPicPr>
          <p:nvPr/>
        </p:nvPicPr>
        <p:blipFill rotWithShape="1">
          <a:blip r:embed="rId2">
            <a:extLst>
              <a:ext uri="{28A0092B-C50C-407E-A947-70E740481C1C}">
                <a14:useLocalDpi xmlns:a14="http://schemas.microsoft.com/office/drawing/2010/main" val="0"/>
              </a:ext>
            </a:extLst>
          </a:blip>
          <a:srcRect l="17953" t="24802" r="35324" b="9803"/>
          <a:stretch/>
        </p:blipFill>
        <p:spPr>
          <a:xfrm>
            <a:off x="335360" y="0"/>
            <a:ext cx="11665296" cy="6629400"/>
          </a:xfrm>
          <a:prstGeom prst="rect">
            <a:avLst/>
          </a:prstGeom>
        </p:spPr>
      </p:pic>
    </p:spTree>
    <p:extLst>
      <p:ext uri="{BB962C8B-B14F-4D97-AF65-F5344CB8AC3E}">
        <p14:creationId xmlns:p14="http://schemas.microsoft.com/office/powerpoint/2010/main" val="3869618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2115C6-6B26-489B-B52C-166F11F5BA26}"/>
              </a:ext>
            </a:extLst>
          </p:cNvPr>
          <p:cNvSpPr>
            <a:spLocks noGrp="1"/>
          </p:cNvSpPr>
          <p:nvPr>
            <p:ph type="ftr" sz="quarter" idx="11"/>
          </p:nvPr>
        </p:nvSpPr>
        <p:spPr>
          <a:xfrm>
            <a:off x="4165600" y="6629400"/>
            <a:ext cx="3860800" cy="457200"/>
          </a:xfrm>
        </p:spPr>
        <p:txBody>
          <a:bodyPr/>
          <a:lstStyle/>
          <a:p>
            <a:r>
              <a:rPr lang="en-AU" dirty="0"/>
              <a:t>MTRN3026 Mechatronics System - Speed control</a:t>
            </a:r>
            <a:endParaRPr lang="en-GB" dirty="0"/>
          </a:p>
        </p:txBody>
      </p:sp>
      <p:sp>
        <p:nvSpPr>
          <p:cNvPr id="3" name="Slide Number Placeholder 2">
            <a:extLst>
              <a:ext uri="{FF2B5EF4-FFF2-40B4-BE49-F238E27FC236}">
                <a16:creationId xmlns:a16="http://schemas.microsoft.com/office/drawing/2014/main" id="{10E96081-198D-4BE2-8449-97355DAAD7D1}"/>
              </a:ext>
            </a:extLst>
          </p:cNvPr>
          <p:cNvSpPr>
            <a:spLocks noGrp="1"/>
          </p:cNvSpPr>
          <p:nvPr>
            <p:ph type="sldNum" sz="quarter" idx="12"/>
          </p:nvPr>
        </p:nvSpPr>
        <p:spPr/>
        <p:txBody>
          <a:bodyPr/>
          <a:lstStyle/>
          <a:p>
            <a:fld id="{724C85BE-426D-4911-9976-9C3C7ABC0834}" type="slidenum">
              <a:rPr lang="en-GB" smtClean="0"/>
              <a:pPr/>
              <a:t>35</a:t>
            </a:fld>
            <a:endParaRPr lang="en-GB"/>
          </a:p>
        </p:txBody>
      </p:sp>
      <p:pic>
        <p:nvPicPr>
          <p:cNvPr id="5" name="Picture 4" descr="281353_PID(Albany).pdf - Adobe Acrobat Reader (32-bit)">
            <a:extLst>
              <a:ext uri="{FF2B5EF4-FFF2-40B4-BE49-F238E27FC236}">
                <a16:creationId xmlns:a16="http://schemas.microsoft.com/office/drawing/2014/main" id="{F8DEDD8F-4F1B-434C-9AE4-6EEFE6123A48}"/>
              </a:ext>
            </a:extLst>
          </p:cNvPr>
          <p:cNvPicPr>
            <a:picLocks noChangeAspect="1"/>
          </p:cNvPicPr>
          <p:nvPr/>
        </p:nvPicPr>
        <p:blipFill rotWithShape="1">
          <a:blip r:embed="rId2">
            <a:extLst>
              <a:ext uri="{28A0092B-C50C-407E-A947-70E740481C1C}">
                <a14:useLocalDpi xmlns:a14="http://schemas.microsoft.com/office/drawing/2010/main" val="0"/>
              </a:ext>
            </a:extLst>
          </a:blip>
          <a:srcRect l="17953" t="24202" r="33941" b="9802"/>
          <a:stretch/>
        </p:blipFill>
        <p:spPr>
          <a:xfrm>
            <a:off x="347725" y="0"/>
            <a:ext cx="11856640" cy="6629400"/>
          </a:xfrm>
          <a:prstGeom prst="rect">
            <a:avLst/>
          </a:prstGeom>
        </p:spPr>
      </p:pic>
    </p:spTree>
    <p:extLst>
      <p:ext uri="{BB962C8B-B14F-4D97-AF65-F5344CB8AC3E}">
        <p14:creationId xmlns:p14="http://schemas.microsoft.com/office/powerpoint/2010/main" val="1567034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BB157C-E051-4FD3-856D-C7487AEB7BC8}"/>
              </a:ext>
            </a:extLst>
          </p:cNvPr>
          <p:cNvSpPr>
            <a:spLocks noGrp="1"/>
          </p:cNvSpPr>
          <p:nvPr>
            <p:ph type="ftr" sz="quarter" idx="11"/>
          </p:nvPr>
        </p:nvSpPr>
        <p:spPr>
          <a:xfrm>
            <a:off x="4165600" y="6629400"/>
            <a:ext cx="3860800" cy="457200"/>
          </a:xfrm>
        </p:spPr>
        <p:txBody>
          <a:bodyPr/>
          <a:lstStyle/>
          <a:p>
            <a:r>
              <a:rPr lang="en-AU" dirty="0"/>
              <a:t>MTRN3026 Mechatronics System - Speed control</a:t>
            </a:r>
            <a:endParaRPr lang="en-GB" dirty="0"/>
          </a:p>
        </p:txBody>
      </p:sp>
      <p:sp>
        <p:nvSpPr>
          <p:cNvPr id="3" name="Slide Number Placeholder 2">
            <a:extLst>
              <a:ext uri="{FF2B5EF4-FFF2-40B4-BE49-F238E27FC236}">
                <a16:creationId xmlns:a16="http://schemas.microsoft.com/office/drawing/2014/main" id="{1545A13E-49DD-46FB-BFFA-510C93DC8E9B}"/>
              </a:ext>
            </a:extLst>
          </p:cNvPr>
          <p:cNvSpPr>
            <a:spLocks noGrp="1"/>
          </p:cNvSpPr>
          <p:nvPr>
            <p:ph type="sldNum" sz="quarter" idx="12"/>
          </p:nvPr>
        </p:nvSpPr>
        <p:spPr/>
        <p:txBody>
          <a:bodyPr/>
          <a:lstStyle/>
          <a:p>
            <a:fld id="{724C85BE-426D-4911-9976-9C3C7ABC0834}" type="slidenum">
              <a:rPr lang="en-GB" smtClean="0"/>
              <a:pPr/>
              <a:t>36</a:t>
            </a:fld>
            <a:endParaRPr lang="en-GB"/>
          </a:p>
        </p:txBody>
      </p:sp>
      <p:pic>
        <p:nvPicPr>
          <p:cNvPr id="5" name="Picture 4" descr="281353_PID(Albany).pdf - Adobe Acrobat Reader (32-bit)">
            <a:extLst>
              <a:ext uri="{FF2B5EF4-FFF2-40B4-BE49-F238E27FC236}">
                <a16:creationId xmlns:a16="http://schemas.microsoft.com/office/drawing/2014/main" id="{6C4AEB13-5DEA-469E-BE70-05C91AB0444B}"/>
              </a:ext>
            </a:extLst>
          </p:cNvPr>
          <p:cNvPicPr>
            <a:picLocks noChangeAspect="1"/>
          </p:cNvPicPr>
          <p:nvPr/>
        </p:nvPicPr>
        <p:blipFill rotWithShape="1">
          <a:blip r:embed="rId2">
            <a:extLst>
              <a:ext uri="{28A0092B-C50C-407E-A947-70E740481C1C}">
                <a14:useLocalDpi xmlns:a14="http://schemas.microsoft.com/office/drawing/2010/main" val="0"/>
              </a:ext>
            </a:extLst>
          </a:blip>
          <a:srcRect l="17953" t="24202" r="33941" b="9802"/>
          <a:stretch/>
        </p:blipFill>
        <p:spPr>
          <a:xfrm>
            <a:off x="263352" y="149298"/>
            <a:ext cx="11809312" cy="6480102"/>
          </a:xfrm>
          <a:prstGeom prst="rect">
            <a:avLst/>
          </a:prstGeom>
        </p:spPr>
      </p:pic>
    </p:spTree>
    <p:extLst>
      <p:ext uri="{BB962C8B-B14F-4D97-AF65-F5344CB8AC3E}">
        <p14:creationId xmlns:p14="http://schemas.microsoft.com/office/powerpoint/2010/main" val="3741321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F5AF9A-A247-426F-A3B9-090D33938689}"/>
              </a:ext>
            </a:extLst>
          </p:cNvPr>
          <p:cNvSpPr>
            <a:spLocks noGrp="1"/>
          </p:cNvSpPr>
          <p:nvPr>
            <p:ph type="ftr" sz="quarter" idx="11"/>
          </p:nvPr>
        </p:nvSpPr>
        <p:spPr>
          <a:xfrm>
            <a:off x="4165600" y="6629400"/>
            <a:ext cx="3860800" cy="457200"/>
          </a:xfrm>
        </p:spPr>
        <p:txBody>
          <a:bodyPr/>
          <a:lstStyle/>
          <a:p>
            <a:r>
              <a:rPr lang="en-AU" dirty="0"/>
              <a:t>MTRN3026 Mechatronics System - Speed control</a:t>
            </a:r>
            <a:endParaRPr lang="en-GB" dirty="0"/>
          </a:p>
        </p:txBody>
      </p:sp>
      <p:sp>
        <p:nvSpPr>
          <p:cNvPr id="3" name="Slide Number Placeholder 2">
            <a:extLst>
              <a:ext uri="{FF2B5EF4-FFF2-40B4-BE49-F238E27FC236}">
                <a16:creationId xmlns:a16="http://schemas.microsoft.com/office/drawing/2014/main" id="{F137AA07-17BE-40F8-871F-D6696D1EE70A}"/>
              </a:ext>
            </a:extLst>
          </p:cNvPr>
          <p:cNvSpPr>
            <a:spLocks noGrp="1"/>
          </p:cNvSpPr>
          <p:nvPr>
            <p:ph type="sldNum" sz="quarter" idx="12"/>
          </p:nvPr>
        </p:nvSpPr>
        <p:spPr/>
        <p:txBody>
          <a:bodyPr/>
          <a:lstStyle/>
          <a:p>
            <a:fld id="{724C85BE-426D-4911-9976-9C3C7ABC0834}" type="slidenum">
              <a:rPr lang="en-GB" smtClean="0"/>
              <a:pPr/>
              <a:t>37</a:t>
            </a:fld>
            <a:endParaRPr lang="en-GB"/>
          </a:p>
        </p:txBody>
      </p:sp>
      <p:pic>
        <p:nvPicPr>
          <p:cNvPr id="5" name="Picture 4" descr="281353_PID(Albany).pdf - Adobe Acrobat Reader (32-bit)">
            <a:extLst>
              <a:ext uri="{FF2B5EF4-FFF2-40B4-BE49-F238E27FC236}">
                <a16:creationId xmlns:a16="http://schemas.microsoft.com/office/drawing/2014/main" id="{103B0DD9-FD2A-4E7E-89C3-3EF3D755FB0E}"/>
              </a:ext>
            </a:extLst>
          </p:cNvPr>
          <p:cNvPicPr>
            <a:picLocks noChangeAspect="1"/>
          </p:cNvPicPr>
          <p:nvPr/>
        </p:nvPicPr>
        <p:blipFill rotWithShape="1">
          <a:blip r:embed="rId2">
            <a:extLst>
              <a:ext uri="{28A0092B-C50C-407E-A947-70E740481C1C}">
                <a14:useLocalDpi xmlns:a14="http://schemas.microsoft.com/office/drawing/2010/main" val="0"/>
              </a:ext>
            </a:extLst>
          </a:blip>
          <a:srcRect l="17953" t="24202" r="34725" b="11603"/>
          <a:stretch/>
        </p:blipFill>
        <p:spPr>
          <a:xfrm>
            <a:off x="263352" y="0"/>
            <a:ext cx="11928648" cy="6629400"/>
          </a:xfrm>
          <a:prstGeom prst="rect">
            <a:avLst/>
          </a:prstGeom>
        </p:spPr>
      </p:pic>
    </p:spTree>
    <p:extLst>
      <p:ext uri="{BB962C8B-B14F-4D97-AF65-F5344CB8AC3E}">
        <p14:creationId xmlns:p14="http://schemas.microsoft.com/office/powerpoint/2010/main" val="3731336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269110-5771-47B6-9FAE-CB2625F657C9}"/>
              </a:ext>
            </a:extLst>
          </p:cNvPr>
          <p:cNvSpPr>
            <a:spLocks noGrp="1"/>
          </p:cNvSpPr>
          <p:nvPr>
            <p:ph type="ftr" sz="quarter" idx="11"/>
          </p:nvPr>
        </p:nvSpPr>
        <p:spPr>
          <a:xfrm>
            <a:off x="4165600" y="6629400"/>
            <a:ext cx="3860800" cy="457200"/>
          </a:xfrm>
        </p:spPr>
        <p:txBody>
          <a:bodyPr/>
          <a:lstStyle/>
          <a:p>
            <a:r>
              <a:rPr lang="en-AU" dirty="0"/>
              <a:t>MTRN3026 Mechatronics System - Speed control</a:t>
            </a:r>
            <a:endParaRPr lang="en-GB" dirty="0"/>
          </a:p>
        </p:txBody>
      </p:sp>
      <p:sp>
        <p:nvSpPr>
          <p:cNvPr id="3" name="Slide Number Placeholder 2">
            <a:extLst>
              <a:ext uri="{FF2B5EF4-FFF2-40B4-BE49-F238E27FC236}">
                <a16:creationId xmlns:a16="http://schemas.microsoft.com/office/drawing/2014/main" id="{AC9D018B-DB66-4B17-86D3-9C22BE0ED122}"/>
              </a:ext>
            </a:extLst>
          </p:cNvPr>
          <p:cNvSpPr>
            <a:spLocks noGrp="1"/>
          </p:cNvSpPr>
          <p:nvPr>
            <p:ph type="sldNum" sz="quarter" idx="12"/>
          </p:nvPr>
        </p:nvSpPr>
        <p:spPr/>
        <p:txBody>
          <a:bodyPr/>
          <a:lstStyle/>
          <a:p>
            <a:fld id="{724C85BE-426D-4911-9976-9C3C7ABC0834}" type="slidenum">
              <a:rPr lang="en-GB" smtClean="0"/>
              <a:pPr/>
              <a:t>38</a:t>
            </a:fld>
            <a:endParaRPr lang="en-GB"/>
          </a:p>
        </p:txBody>
      </p:sp>
      <p:pic>
        <p:nvPicPr>
          <p:cNvPr id="5" name="Picture 4" descr="281353_PID(Albany).pdf - Adobe Acrobat Reader (32-bit)">
            <a:extLst>
              <a:ext uri="{FF2B5EF4-FFF2-40B4-BE49-F238E27FC236}">
                <a16:creationId xmlns:a16="http://schemas.microsoft.com/office/drawing/2014/main" id="{34959312-7095-4A4C-AFAE-1D8ED1E918EA}"/>
              </a:ext>
            </a:extLst>
          </p:cNvPr>
          <p:cNvPicPr>
            <a:picLocks noChangeAspect="1"/>
          </p:cNvPicPr>
          <p:nvPr/>
        </p:nvPicPr>
        <p:blipFill rotWithShape="1">
          <a:blip r:embed="rId2">
            <a:extLst>
              <a:ext uri="{28A0092B-C50C-407E-A947-70E740481C1C}">
                <a14:useLocalDpi xmlns:a14="http://schemas.microsoft.com/office/drawing/2010/main" val="0"/>
              </a:ext>
            </a:extLst>
          </a:blip>
          <a:srcRect l="17953" t="24202" r="33942" b="9802"/>
          <a:stretch/>
        </p:blipFill>
        <p:spPr>
          <a:xfrm>
            <a:off x="263352" y="0"/>
            <a:ext cx="11809312" cy="6629400"/>
          </a:xfrm>
          <a:prstGeom prst="rect">
            <a:avLst/>
          </a:prstGeom>
        </p:spPr>
      </p:pic>
    </p:spTree>
    <p:extLst>
      <p:ext uri="{BB962C8B-B14F-4D97-AF65-F5344CB8AC3E}">
        <p14:creationId xmlns:p14="http://schemas.microsoft.com/office/powerpoint/2010/main" val="11157110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4B27277E-BFDF-4E28-8293-979B148AEDC0}"/>
              </a:ext>
            </a:extLst>
          </p:cNvPr>
          <p:cNvSpPr txBox="1">
            <a:spLocks noChangeArrowheads="1"/>
          </p:cNvSpPr>
          <p:nvPr/>
        </p:nvSpPr>
        <p:spPr bwMode="auto">
          <a:xfrm>
            <a:off x="2271924" y="93474"/>
            <a:ext cx="777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solidFill>
                  <a:srgbClr val="FF0066"/>
                </a:solidFill>
                <a:latin typeface="Arial Black" panose="020B0A04020102020204" pitchFamily="34" charset="0"/>
              </a:rPr>
              <a:t>Mathematical models for systems</a:t>
            </a:r>
            <a:endParaRPr lang="en-AU" altLang="en-US">
              <a:solidFill>
                <a:srgbClr val="FF0066"/>
              </a:solidFill>
              <a:latin typeface="Arial Black" panose="020B0A04020102020204" pitchFamily="34" charset="0"/>
            </a:endParaRPr>
          </a:p>
        </p:txBody>
      </p:sp>
      <p:sp>
        <p:nvSpPr>
          <p:cNvPr id="13315" name="Text Box 3">
            <a:extLst>
              <a:ext uri="{FF2B5EF4-FFF2-40B4-BE49-F238E27FC236}">
                <a16:creationId xmlns:a16="http://schemas.microsoft.com/office/drawing/2014/main" id="{41ACA3E9-2DC4-4656-B8A1-B335AA926737}"/>
              </a:ext>
            </a:extLst>
          </p:cNvPr>
          <p:cNvSpPr txBox="1">
            <a:spLocks noChangeArrowheads="1"/>
          </p:cNvSpPr>
          <p:nvPr/>
        </p:nvSpPr>
        <p:spPr bwMode="auto">
          <a:xfrm>
            <a:off x="695400" y="1396812"/>
            <a:ext cx="1119724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solidFill>
                  <a:srgbClr val="002060"/>
                </a:solidFill>
                <a:latin typeface="Arial Black" panose="020B0A04020102020204" pitchFamily="34" charset="0"/>
              </a:rPr>
              <a:t>Mathematical models for systems is important to understand the behavior of them. </a:t>
            </a:r>
            <a:r>
              <a:rPr lang="en-US" altLang="en-US" sz="2400" dirty="0">
                <a:solidFill>
                  <a:srgbClr val="002060"/>
                </a:solidFill>
                <a:latin typeface="Arial Black" panose="020B0A04020102020204" pitchFamily="34" charset="0"/>
              </a:rPr>
              <a:t>The model is a replica of the relationships between the input and output or inputs and outputs. The actual relationship that exist between the input and output of a system  have been replaced by mathematical expressions.</a:t>
            </a:r>
            <a:endParaRPr lang="en-AU" altLang="en-US" sz="2400">
              <a:solidFill>
                <a:srgbClr val="002060"/>
              </a:solidFill>
              <a:latin typeface="Arial Black" panose="020B0A04020102020204" pitchFamily="34" charset="0"/>
            </a:endParaRPr>
          </a:p>
        </p:txBody>
      </p:sp>
      <p:sp>
        <p:nvSpPr>
          <p:cNvPr id="13316" name="Rectangle 4">
            <a:extLst>
              <a:ext uri="{FF2B5EF4-FFF2-40B4-BE49-F238E27FC236}">
                <a16:creationId xmlns:a16="http://schemas.microsoft.com/office/drawing/2014/main" id="{3EC73435-E36A-463F-8AF0-FA1799941FC9}"/>
              </a:ext>
            </a:extLst>
          </p:cNvPr>
          <p:cNvSpPr>
            <a:spLocks noChangeArrowheads="1"/>
          </p:cNvSpPr>
          <p:nvPr/>
        </p:nvSpPr>
        <p:spPr bwMode="auto">
          <a:xfrm>
            <a:off x="3886200" y="3886200"/>
            <a:ext cx="3352800" cy="1295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3317" name="Line 5">
            <a:extLst>
              <a:ext uri="{FF2B5EF4-FFF2-40B4-BE49-F238E27FC236}">
                <a16:creationId xmlns:a16="http://schemas.microsoft.com/office/drawing/2014/main" id="{8872EA58-23B5-4945-A95B-899DBE5BB8BB}"/>
              </a:ext>
            </a:extLst>
          </p:cNvPr>
          <p:cNvSpPr>
            <a:spLocks noChangeShapeType="1"/>
          </p:cNvSpPr>
          <p:nvPr/>
        </p:nvSpPr>
        <p:spPr bwMode="auto">
          <a:xfrm>
            <a:off x="2514600" y="4495800"/>
            <a:ext cx="1371600" cy="0"/>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3318" name="Line 6">
            <a:extLst>
              <a:ext uri="{FF2B5EF4-FFF2-40B4-BE49-F238E27FC236}">
                <a16:creationId xmlns:a16="http://schemas.microsoft.com/office/drawing/2014/main" id="{2B2109A0-8CE8-4E85-9BD5-E7DD4D8C2994}"/>
              </a:ext>
            </a:extLst>
          </p:cNvPr>
          <p:cNvSpPr>
            <a:spLocks noChangeShapeType="1"/>
          </p:cNvSpPr>
          <p:nvPr/>
        </p:nvSpPr>
        <p:spPr bwMode="auto">
          <a:xfrm>
            <a:off x="7239000" y="4495800"/>
            <a:ext cx="1219200" cy="0"/>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3319" name="Text Box 7">
            <a:extLst>
              <a:ext uri="{FF2B5EF4-FFF2-40B4-BE49-F238E27FC236}">
                <a16:creationId xmlns:a16="http://schemas.microsoft.com/office/drawing/2014/main" id="{EA1AD327-BF45-478D-A8C8-E22E33F13DD1}"/>
              </a:ext>
            </a:extLst>
          </p:cNvPr>
          <p:cNvSpPr txBox="1">
            <a:spLocks noChangeArrowheads="1"/>
          </p:cNvSpPr>
          <p:nvPr/>
        </p:nvSpPr>
        <p:spPr bwMode="auto">
          <a:xfrm>
            <a:off x="4343400" y="42672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b="1">
                <a:latin typeface="Arial Black" panose="020B0A04020102020204" pitchFamily="34" charset="0"/>
              </a:rPr>
              <a:t>Electric Motor</a:t>
            </a:r>
            <a:endParaRPr lang="en-AU" altLang="en-US" sz="2400" b="1">
              <a:latin typeface="Arial Black" panose="020B0A04020102020204" pitchFamily="34" charset="0"/>
            </a:endParaRPr>
          </a:p>
        </p:txBody>
      </p:sp>
      <p:sp>
        <p:nvSpPr>
          <p:cNvPr id="13320" name="Text Box 8">
            <a:extLst>
              <a:ext uri="{FF2B5EF4-FFF2-40B4-BE49-F238E27FC236}">
                <a16:creationId xmlns:a16="http://schemas.microsoft.com/office/drawing/2014/main" id="{DD2CE888-F196-4CB9-A07E-04E2E09B2182}"/>
              </a:ext>
            </a:extLst>
          </p:cNvPr>
          <p:cNvSpPr txBox="1">
            <a:spLocks noChangeArrowheads="1"/>
          </p:cNvSpPr>
          <p:nvPr/>
        </p:nvSpPr>
        <p:spPr bwMode="auto">
          <a:xfrm>
            <a:off x="2057401" y="3886200"/>
            <a:ext cx="1470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b="1">
                <a:latin typeface="Arial Black" panose="020B0A04020102020204" pitchFamily="34" charset="0"/>
              </a:rPr>
              <a:t>Voltage</a:t>
            </a:r>
            <a:endParaRPr lang="en-AU" altLang="en-US" sz="2400" b="1">
              <a:latin typeface="Arial Black" panose="020B0A04020102020204" pitchFamily="34" charset="0"/>
            </a:endParaRPr>
          </a:p>
        </p:txBody>
      </p:sp>
      <p:sp>
        <p:nvSpPr>
          <p:cNvPr id="13321" name="Text Box 9">
            <a:extLst>
              <a:ext uri="{FF2B5EF4-FFF2-40B4-BE49-F238E27FC236}">
                <a16:creationId xmlns:a16="http://schemas.microsoft.com/office/drawing/2014/main" id="{7841EA32-198A-48A5-B041-0087853541BD}"/>
              </a:ext>
            </a:extLst>
          </p:cNvPr>
          <p:cNvSpPr txBox="1">
            <a:spLocks noChangeArrowheads="1"/>
          </p:cNvSpPr>
          <p:nvPr/>
        </p:nvSpPr>
        <p:spPr bwMode="auto">
          <a:xfrm>
            <a:off x="7924801" y="3886200"/>
            <a:ext cx="1217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b="1">
                <a:latin typeface="Arial Black" panose="020B0A04020102020204" pitchFamily="34" charset="0"/>
              </a:rPr>
              <a:t>Speed</a:t>
            </a:r>
            <a:endParaRPr lang="en-AU" altLang="en-US" sz="2400" b="1">
              <a:latin typeface="Arial Black" panose="020B0A04020102020204" pitchFamily="34" charset="0"/>
            </a:endParaRPr>
          </a:p>
        </p:txBody>
      </p:sp>
      <p:sp>
        <p:nvSpPr>
          <p:cNvPr id="13322" name="Text Box 10">
            <a:extLst>
              <a:ext uri="{FF2B5EF4-FFF2-40B4-BE49-F238E27FC236}">
                <a16:creationId xmlns:a16="http://schemas.microsoft.com/office/drawing/2014/main" id="{37650EAD-0CD0-471E-8563-C267FAAFC0C1}"/>
              </a:ext>
            </a:extLst>
          </p:cNvPr>
          <p:cNvSpPr txBox="1">
            <a:spLocks noChangeArrowheads="1"/>
          </p:cNvSpPr>
          <p:nvPr/>
        </p:nvSpPr>
        <p:spPr bwMode="auto">
          <a:xfrm>
            <a:off x="2514600" y="4495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latin typeface="Arial Black" panose="020B0A04020102020204" pitchFamily="34" charset="0"/>
              </a:rPr>
              <a:t>V</a:t>
            </a:r>
            <a:endParaRPr lang="en-AU" altLang="en-US" sz="2400" b="1">
              <a:latin typeface="Arial Black" panose="020B0A04020102020204" pitchFamily="34" charset="0"/>
            </a:endParaRPr>
          </a:p>
        </p:txBody>
      </p:sp>
      <p:sp>
        <p:nvSpPr>
          <p:cNvPr id="13323" name="Text Box 11">
            <a:extLst>
              <a:ext uri="{FF2B5EF4-FFF2-40B4-BE49-F238E27FC236}">
                <a16:creationId xmlns:a16="http://schemas.microsoft.com/office/drawing/2014/main" id="{F42C4A59-1D43-474C-9E06-6459AA771BA2}"/>
              </a:ext>
            </a:extLst>
          </p:cNvPr>
          <p:cNvSpPr txBox="1">
            <a:spLocks noChangeArrowheads="1"/>
          </p:cNvSpPr>
          <p:nvPr/>
        </p:nvSpPr>
        <p:spPr bwMode="auto">
          <a:xfrm>
            <a:off x="7924800" y="4419600"/>
            <a:ext cx="91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b="1">
                <a:latin typeface="Symbol" panose="05050102010706020507" pitchFamily="18" charset="2"/>
              </a:rPr>
              <a:t>w</a:t>
            </a:r>
            <a:endParaRPr lang="en-AU" altLang="en-US" b="1">
              <a:latin typeface="Symbol" panose="05050102010706020507" pitchFamily="18" charset="2"/>
            </a:endParaRPr>
          </a:p>
        </p:txBody>
      </p:sp>
      <p:sp>
        <p:nvSpPr>
          <p:cNvPr id="13324" name="Text Box 12">
            <a:extLst>
              <a:ext uri="{FF2B5EF4-FFF2-40B4-BE49-F238E27FC236}">
                <a16:creationId xmlns:a16="http://schemas.microsoft.com/office/drawing/2014/main" id="{ADD531BF-63F6-4656-BD14-FE432FEEC15A}"/>
              </a:ext>
            </a:extLst>
          </p:cNvPr>
          <p:cNvSpPr txBox="1">
            <a:spLocks noChangeArrowheads="1"/>
          </p:cNvSpPr>
          <p:nvPr/>
        </p:nvSpPr>
        <p:spPr bwMode="auto">
          <a:xfrm>
            <a:off x="1524000" y="52578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t>Approximately,</a:t>
            </a:r>
            <a:r>
              <a:rPr lang="en-US" altLang="en-US" sz="2400"/>
              <a:t>  </a:t>
            </a:r>
            <a:endParaRPr lang="en-AU" altLang="en-US" sz="2400"/>
          </a:p>
        </p:txBody>
      </p:sp>
      <p:graphicFrame>
        <p:nvGraphicFramePr>
          <p:cNvPr id="13325" name="Object 13">
            <a:extLst>
              <a:ext uri="{FF2B5EF4-FFF2-40B4-BE49-F238E27FC236}">
                <a16:creationId xmlns:a16="http://schemas.microsoft.com/office/drawing/2014/main" id="{E93FC047-5380-4DA8-AE02-8FFC48AA50FB}"/>
              </a:ext>
            </a:extLst>
          </p:cNvPr>
          <p:cNvGraphicFramePr>
            <a:graphicFrameLocks noChangeAspect="1"/>
          </p:cNvGraphicFramePr>
          <p:nvPr/>
        </p:nvGraphicFramePr>
        <p:xfrm>
          <a:off x="3733800" y="5486400"/>
          <a:ext cx="990600" cy="534988"/>
        </p:xfrm>
        <a:graphic>
          <a:graphicData uri="http://schemas.openxmlformats.org/presentationml/2006/ole">
            <mc:AlternateContent xmlns:mc="http://schemas.openxmlformats.org/markup-compatibility/2006">
              <mc:Choice xmlns:v="urn:schemas-microsoft-com:vml" Requires="v">
                <p:oleObj name="Equation" r:id="rId2" imgW="469696" imgH="177723" progId="Equation.DSMT4">
                  <p:embed/>
                </p:oleObj>
              </mc:Choice>
              <mc:Fallback>
                <p:oleObj name="Equation" r:id="rId2" imgW="469696" imgH="177723" progId="Equation.DSMT4">
                  <p:embed/>
                  <p:pic>
                    <p:nvPicPr>
                      <p:cNvPr id="13325" name="Object 13">
                        <a:extLst>
                          <a:ext uri="{FF2B5EF4-FFF2-40B4-BE49-F238E27FC236}">
                            <a16:creationId xmlns:a16="http://schemas.microsoft.com/office/drawing/2014/main" id="{E93FC047-5380-4DA8-AE02-8FFC48AA5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5486400"/>
                        <a:ext cx="990600" cy="534988"/>
                      </a:xfrm>
                      <a:prstGeom prst="rect">
                        <a:avLst/>
                      </a:prstGeom>
                      <a:solidFill>
                        <a:srgbClr val="99FFCC"/>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6" name="Text Box 14">
            <a:extLst>
              <a:ext uri="{FF2B5EF4-FFF2-40B4-BE49-F238E27FC236}">
                <a16:creationId xmlns:a16="http://schemas.microsoft.com/office/drawing/2014/main" id="{85DB61C7-BD29-46E4-924C-AC5A7F7B6670}"/>
              </a:ext>
            </a:extLst>
          </p:cNvPr>
          <p:cNvSpPr txBox="1">
            <a:spLocks noChangeArrowheads="1"/>
          </p:cNvSpPr>
          <p:nvPr/>
        </p:nvSpPr>
        <p:spPr bwMode="auto">
          <a:xfrm>
            <a:off x="2286000" y="60960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t>Or,  </a:t>
            </a:r>
            <a:r>
              <a:rPr lang="en-US" altLang="en-US" sz="2400" b="1">
                <a:latin typeface="Symbol" panose="05050102010706020507" pitchFamily="18" charset="2"/>
              </a:rPr>
              <a:t>w</a:t>
            </a:r>
            <a:r>
              <a:rPr lang="en-US" altLang="en-US" sz="2400" b="1"/>
              <a:t> = GV</a:t>
            </a:r>
            <a:endParaRPr lang="en-AU" altLang="en-US" sz="2400" b="1"/>
          </a:p>
        </p:txBody>
      </p:sp>
      <p:sp>
        <p:nvSpPr>
          <p:cNvPr id="13327" name="Rectangle 15">
            <a:extLst>
              <a:ext uri="{FF2B5EF4-FFF2-40B4-BE49-F238E27FC236}">
                <a16:creationId xmlns:a16="http://schemas.microsoft.com/office/drawing/2014/main" id="{DE8F194C-8D1E-45AB-B3E0-59E04218E0A0}"/>
              </a:ext>
            </a:extLst>
          </p:cNvPr>
          <p:cNvSpPr>
            <a:spLocks noChangeArrowheads="1"/>
          </p:cNvSpPr>
          <p:nvPr/>
        </p:nvSpPr>
        <p:spPr bwMode="auto">
          <a:xfrm>
            <a:off x="8153400" y="5867400"/>
            <a:ext cx="990600" cy="762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3328" name="Line 16">
            <a:extLst>
              <a:ext uri="{FF2B5EF4-FFF2-40B4-BE49-F238E27FC236}">
                <a16:creationId xmlns:a16="http://schemas.microsoft.com/office/drawing/2014/main" id="{E5F5D855-BF85-45B6-AC2B-FDD14AE8D682}"/>
              </a:ext>
            </a:extLst>
          </p:cNvPr>
          <p:cNvSpPr>
            <a:spLocks noChangeShapeType="1"/>
          </p:cNvSpPr>
          <p:nvPr/>
        </p:nvSpPr>
        <p:spPr bwMode="auto">
          <a:xfrm>
            <a:off x="7010400" y="6248400"/>
            <a:ext cx="1143000" cy="0"/>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3329" name="Line 17">
            <a:extLst>
              <a:ext uri="{FF2B5EF4-FFF2-40B4-BE49-F238E27FC236}">
                <a16:creationId xmlns:a16="http://schemas.microsoft.com/office/drawing/2014/main" id="{ABBF29D2-5CC5-4DA1-8D25-32DE3E8F9F2C}"/>
              </a:ext>
            </a:extLst>
          </p:cNvPr>
          <p:cNvSpPr>
            <a:spLocks noChangeShapeType="1"/>
          </p:cNvSpPr>
          <p:nvPr/>
        </p:nvSpPr>
        <p:spPr bwMode="auto">
          <a:xfrm>
            <a:off x="9144000" y="6248400"/>
            <a:ext cx="990600" cy="0"/>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3330" name="Text Box 18">
            <a:extLst>
              <a:ext uri="{FF2B5EF4-FFF2-40B4-BE49-F238E27FC236}">
                <a16:creationId xmlns:a16="http://schemas.microsoft.com/office/drawing/2014/main" id="{C94BACB1-8267-4F18-AF73-11900CF39823}"/>
              </a:ext>
            </a:extLst>
          </p:cNvPr>
          <p:cNvSpPr txBox="1">
            <a:spLocks noChangeArrowheads="1"/>
          </p:cNvSpPr>
          <p:nvPr/>
        </p:nvSpPr>
        <p:spPr bwMode="auto">
          <a:xfrm>
            <a:off x="8382000" y="6019801"/>
            <a:ext cx="45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G</a:t>
            </a:r>
            <a:endParaRPr lang="en-AU" altLang="en-US" sz="2800" b="1">
              <a:solidFill>
                <a:schemeClr val="hlink"/>
              </a:solidFill>
              <a:latin typeface="Arial Black" panose="020B0A04020102020204" pitchFamily="34" charset="0"/>
            </a:endParaRPr>
          </a:p>
        </p:txBody>
      </p:sp>
      <p:sp>
        <p:nvSpPr>
          <p:cNvPr id="13331" name="Text Box 21">
            <a:extLst>
              <a:ext uri="{FF2B5EF4-FFF2-40B4-BE49-F238E27FC236}">
                <a16:creationId xmlns:a16="http://schemas.microsoft.com/office/drawing/2014/main" id="{3700ABBA-63BB-458B-A32D-72AD49A3F646}"/>
              </a:ext>
            </a:extLst>
          </p:cNvPr>
          <p:cNvSpPr txBox="1">
            <a:spLocks noChangeArrowheads="1"/>
          </p:cNvSpPr>
          <p:nvPr/>
        </p:nvSpPr>
        <p:spPr bwMode="auto">
          <a:xfrm>
            <a:off x="6934200" y="57912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latin typeface="Arial Black" panose="020B0A04020102020204" pitchFamily="34" charset="0"/>
              </a:rPr>
              <a:t>V</a:t>
            </a:r>
            <a:endParaRPr lang="en-AU" altLang="en-US" sz="2400" b="1">
              <a:latin typeface="Arial Black" panose="020B0A04020102020204" pitchFamily="34" charset="0"/>
            </a:endParaRPr>
          </a:p>
        </p:txBody>
      </p:sp>
      <p:sp>
        <p:nvSpPr>
          <p:cNvPr id="13332" name="Text Box 22">
            <a:extLst>
              <a:ext uri="{FF2B5EF4-FFF2-40B4-BE49-F238E27FC236}">
                <a16:creationId xmlns:a16="http://schemas.microsoft.com/office/drawing/2014/main" id="{45F1C011-663D-4088-AAB0-640B41A8D03E}"/>
              </a:ext>
            </a:extLst>
          </p:cNvPr>
          <p:cNvSpPr txBox="1">
            <a:spLocks noChangeArrowheads="1"/>
          </p:cNvSpPr>
          <p:nvPr/>
        </p:nvSpPr>
        <p:spPr bwMode="auto">
          <a:xfrm>
            <a:off x="9753600" y="5638800"/>
            <a:ext cx="91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b="1">
                <a:latin typeface="Symbol" panose="05050102010706020507" pitchFamily="18" charset="2"/>
              </a:rPr>
              <a:t>w</a:t>
            </a:r>
            <a:endParaRPr lang="en-AU" altLang="en-US" b="1">
              <a:latin typeface="Symbol" panose="05050102010706020507" pitchFamily="18" charset="2"/>
            </a:endParaRPr>
          </a:p>
        </p:txBody>
      </p:sp>
      <p:sp>
        <p:nvSpPr>
          <p:cNvPr id="13333" name="Text Box 23">
            <a:extLst>
              <a:ext uri="{FF2B5EF4-FFF2-40B4-BE49-F238E27FC236}">
                <a16:creationId xmlns:a16="http://schemas.microsoft.com/office/drawing/2014/main" id="{55D96A0A-12CB-4F0A-8F50-CD26BECDA720}"/>
              </a:ext>
            </a:extLst>
          </p:cNvPr>
          <p:cNvSpPr txBox="1">
            <a:spLocks noChangeArrowheads="1"/>
          </p:cNvSpPr>
          <p:nvPr/>
        </p:nvSpPr>
        <p:spPr bwMode="auto">
          <a:xfrm>
            <a:off x="4876800" y="58674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solidFill>
                  <a:schemeClr val="accent1"/>
                </a:solidFill>
                <a:latin typeface="Arial Black" panose="020B0A04020102020204" pitchFamily="34" charset="0"/>
              </a:rPr>
              <a:t>Model &gt;&gt;</a:t>
            </a:r>
            <a:endParaRPr lang="en-AU" altLang="en-US" sz="2400">
              <a:solidFill>
                <a:schemeClr val="accent1"/>
              </a:solidFill>
              <a:latin typeface="Arial Black" panose="020B0A040201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3AAE38-E705-4878-B620-1CEEDE79AD2D}"/>
              </a:ext>
            </a:extLst>
          </p:cNvPr>
          <p:cNvSpPr>
            <a:spLocks noGrp="1"/>
          </p:cNvSpPr>
          <p:nvPr>
            <p:ph type="ftr" sz="quarter" idx="11"/>
          </p:nvPr>
        </p:nvSpPr>
        <p:spPr>
          <a:xfrm>
            <a:off x="3895135" y="6499261"/>
            <a:ext cx="3860800" cy="457200"/>
          </a:xfrm>
        </p:spPr>
        <p:txBody>
          <a:bodyPr/>
          <a:lstStyle/>
          <a:p>
            <a:r>
              <a:rPr lang="en-AU"/>
              <a:t>MTRN3026 Mechatronics System - Speed control</a:t>
            </a:r>
            <a:endParaRPr lang="en-GB"/>
          </a:p>
        </p:txBody>
      </p:sp>
      <p:sp>
        <p:nvSpPr>
          <p:cNvPr id="3" name="Slide Number Placeholder 2">
            <a:extLst>
              <a:ext uri="{FF2B5EF4-FFF2-40B4-BE49-F238E27FC236}">
                <a16:creationId xmlns:a16="http://schemas.microsoft.com/office/drawing/2014/main" id="{6FB7ED81-07D9-40BB-8D4C-5E13C196554E}"/>
              </a:ext>
            </a:extLst>
          </p:cNvPr>
          <p:cNvSpPr>
            <a:spLocks noGrp="1"/>
          </p:cNvSpPr>
          <p:nvPr>
            <p:ph type="sldNum" sz="quarter" idx="12"/>
          </p:nvPr>
        </p:nvSpPr>
        <p:spPr/>
        <p:txBody>
          <a:bodyPr/>
          <a:lstStyle/>
          <a:p>
            <a:fld id="{724C85BE-426D-4911-9976-9C3C7ABC0834}" type="slidenum">
              <a:rPr lang="en-GB" smtClean="0"/>
              <a:pPr/>
              <a:t>4</a:t>
            </a:fld>
            <a:endParaRPr lang="en-GB"/>
          </a:p>
        </p:txBody>
      </p:sp>
      <p:pic>
        <p:nvPicPr>
          <p:cNvPr id="4" name="Picture 3">
            <a:extLst>
              <a:ext uri="{FF2B5EF4-FFF2-40B4-BE49-F238E27FC236}">
                <a16:creationId xmlns:a16="http://schemas.microsoft.com/office/drawing/2014/main" id="{B1F819F8-1DBC-43E1-9C1C-9F128B17A1BF}"/>
              </a:ext>
            </a:extLst>
          </p:cNvPr>
          <p:cNvPicPr>
            <a:picLocks noChangeAspect="1"/>
          </p:cNvPicPr>
          <p:nvPr/>
        </p:nvPicPr>
        <p:blipFill>
          <a:blip r:embed="rId2"/>
          <a:stretch>
            <a:fillRect/>
          </a:stretch>
        </p:blipFill>
        <p:spPr>
          <a:xfrm>
            <a:off x="609600" y="836712"/>
            <a:ext cx="3293629" cy="5544616"/>
          </a:xfrm>
          <a:prstGeom prst="rect">
            <a:avLst/>
          </a:prstGeom>
        </p:spPr>
      </p:pic>
      <p:pic>
        <p:nvPicPr>
          <p:cNvPr id="5" name="Picture 4">
            <a:extLst>
              <a:ext uri="{FF2B5EF4-FFF2-40B4-BE49-F238E27FC236}">
                <a16:creationId xmlns:a16="http://schemas.microsoft.com/office/drawing/2014/main" id="{7CF4A123-94A6-473B-A617-7ACB736CFF3F}"/>
              </a:ext>
            </a:extLst>
          </p:cNvPr>
          <p:cNvPicPr>
            <a:picLocks noChangeAspect="1"/>
          </p:cNvPicPr>
          <p:nvPr/>
        </p:nvPicPr>
        <p:blipFill>
          <a:blip r:embed="rId3"/>
          <a:stretch>
            <a:fillRect/>
          </a:stretch>
        </p:blipFill>
        <p:spPr>
          <a:xfrm>
            <a:off x="4151784" y="908720"/>
            <a:ext cx="7812868" cy="5210175"/>
          </a:xfrm>
          <a:prstGeom prst="rect">
            <a:avLst/>
          </a:prstGeom>
        </p:spPr>
      </p:pic>
      <p:sp>
        <p:nvSpPr>
          <p:cNvPr id="6" name="TextBox 5">
            <a:extLst>
              <a:ext uri="{FF2B5EF4-FFF2-40B4-BE49-F238E27FC236}">
                <a16:creationId xmlns:a16="http://schemas.microsoft.com/office/drawing/2014/main" id="{13A5D57C-D8F4-4370-89AD-355EA95CCAB7}"/>
              </a:ext>
            </a:extLst>
          </p:cNvPr>
          <p:cNvSpPr txBox="1"/>
          <p:nvPr/>
        </p:nvSpPr>
        <p:spPr>
          <a:xfrm>
            <a:off x="3107668" y="5134"/>
            <a:ext cx="6480720" cy="523220"/>
          </a:xfrm>
          <a:prstGeom prst="rect">
            <a:avLst/>
          </a:prstGeom>
          <a:noFill/>
        </p:spPr>
        <p:txBody>
          <a:bodyPr wrap="square" rtlCol="0">
            <a:spAutoFit/>
          </a:bodyPr>
          <a:lstStyle/>
          <a:p>
            <a:r>
              <a:rPr lang="en-AU" sz="2800" b="1" dirty="0">
                <a:solidFill>
                  <a:srgbClr val="0000FF"/>
                </a:solidFill>
              </a:rPr>
              <a:t>H-bridge and LM298N motor driver</a:t>
            </a:r>
          </a:p>
        </p:txBody>
      </p:sp>
    </p:spTree>
    <p:extLst>
      <p:ext uri="{BB962C8B-B14F-4D97-AF65-F5344CB8AC3E}">
        <p14:creationId xmlns:p14="http://schemas.microsoft.com/office/powerpoint/2010/main" val="22069051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7F79797B-F4B4-458E-94CF-E3AB7AF026C7}"/>
              </a:ext>
            </a:extLst>
          </p:cNvPr>
          <p:cNvSpPr txBox="1">
            <a:spLocks noChangeArrowheads="1"/>
          </p:cNvSpPr>
          <p:nvPr/>
        </p:nvSpPr>
        <p:spPr bwMode="auto">
          <a:xfrm>
            <a:off x="2819400" y="0"/>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7030A0"/>
                </a:solidFill>
                <a:latin typeface="Arial Black" panose="020B0A04020102020204" pitchFamily="34" charset="0"/>
              </a:rPr>
              <a:t>Dynamics of Electrical motor</a:t>
            </a:r>
            <a:endParaRPr lang="en-AU" altLang="en-US" sz="2800">
              <a:solidFill>
                <a:srgbClr val="7030A0"/>
              </a:solidFill>
              <a:latin typeface="Arial Black" panose="020B0A04020102020204" pitchFamily="34" charset="0"/>
            </a:endParaRPr>
          </a:p>
        </p:txBody>
      </p:sp>
      <p:sp>
        <p:nvSpPr>
          <p:cNvPr id="14339" name="Rectangle 4">
            <a:extLst>
              <a:ext uri="{FF2B5EF4-FFF2-40B4-BE49-F238E27FC236}">
                <a16:creationId xmlns:a16="http://schemas.microsoft.com/office/drawing/2014/main" id="{B280CE7A-E82D-41E9-9C39-3EC3D49CE56B}"/>
              </a:ext>
            </a:extLst>
          </p:cNvPr>
          <p:cNvSpPr>
            <a:spLocks noChangeArrowheads="1"/>
          </p:cNvSpPr>
          <p:nvPr/>
        </p:nvSpPr>
        <p:spPr bwMode="auto">
          <a:xfrm>
            <a:off x="2895600" y="533400"/>
            <a:ext cx="2667000" cy="12192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4340" name="Rectangle 5">
            <a:extLst>
              <a:ext uri="{FF2B5EF4-FFF2-40B4-BE49-F238E27FC236}">
                <a16:creationId xmlns:a16="http://schemas.microsoft.com/office/drawing/2014/main" id="{4DDB1387-0BB1-4442-A8A5-484F90D85336}"/>
              </a:ext>
            </a:extLst>
          </p:cNvPr>
          <p:cNvSpPr>
            <a:spLocks noChangeArrowheads="1"/>
          </p:cNvSpPr>
          <p:nvPr/>
        </p:nvSpPr>
        <p:spPr bwMode="auto">
          <a:xfrm>
            <a:off x="6553200" y="533400"/>
            <a:ext cx="2895600" cy="1295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4341" name="Line 6">
            <a:extLst>
              <a:ext uri="{FF2B5EF4-FFF2-40B4-BE49-F238E27FC236}">
                <a16:creationId xmlns:a16="http://schemas.microsoft.com/office/drawing/2014/main" id="{88A4C42A-D75B-4B35-8745-D3823CB1AB16}"/>
              </a:ext>
            </a:extLst>
          </p:cNvPr>
          <p:cNvSpPr>
            <a:spLocks noChangeShapeType="1"/>
          </p:cNvSpPr>
          <p:nvPr/>
        </p:nvSpPr>
        <p:spPr bwMode="auto">
          <a:xfrm>
            <a:off x="1905000" y="1143000"/>
            <a:ext cx="9906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42" name="Line 7">
            <a:extLst>
              <a:ext uri="{FF2B5EF4-FFF2-40B4-BE49-F238E27FC236}">
                <a16:creationId xmlns:a16="http://schemas.microsoft.com/office/drawing/2014/main" id="{E9192DBD-8071-4688-B991-52EA5D9250A3}"/>
              </a:ext>
            </a:extLst>
          </p:cNvPr>
          <p:cNvSpPr>
            <a:spLocks noChangeShapeType="1"/>
          </p:cNvSpPr>
          <p:nvPr/>
        </p:nvSpPr>
        <p:spPr bwMode="auto">
          <a:xfrm>
            <a:off x="5562600" y="1143000"/>
            <a:ext cx="9906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43" name="Line 8">
            <a:extLst>
              <a:ext uri="{FF2B5EF4-FFF2-40B4-BE49-F238E27FC236}">
                <a16:creationId xmlns:a16="http://schemas.microsoft.com/office/drawing/2014/main" id="{E7772493-AE59-4B86-8968-E430A5AB6C33}"/>
              </a:ext>
            </a:extLst>
          </p:cNvPr>
          <p:cNvSpPr>
            <a:spLocks noChangeShapeType="1"/>
          </p:cNvSpPr>
          <p:nvPr/>
        </p:nvSpPr>
        <p:spPr bwMode="auto">
          <a:xfrm>
            <a:off x="9448800" y="1143000"/>
            <a:ext cx="9906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44" name="Text Box 9">
            <a:extLst>
              <a:ext uri="{FF2B5EF4-FFF2-40B4-BE49-F238E27FC236}">
                <a16:creationId xmlns:a16="http://schemas.microsoft.com/office/drawing/2014/main" id="{559D88DE-1708-4199-8BBB-AA17DCEEE909}"/>
              </a:ext>
            </a:extLst>
          </p:cNvPr>
          <p:cNvSpPr txBox="1">
            <a:spLocks noChangeArrowheads="1"/>
          </p:cNvSpPr>
          <p:nvPr/>
        </p:nvSpPr>
        <p:spPr bwMode="auto">
          <a:xfrm>
            <a:off x="1343472" y="6096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Arial Black" panose="020B0A04020102020204" pitchFamily="34" charset="0"/>
              </a:rPr>
              <a:t>Voltage</a:t>
            </a:r>
            <a:endParaRPr lang="en-AU" altLang="en-US" sz="2400">
              <a:latin typeface="Arial Black" panose="020B0A04020102020204" pitchFamily="34" charset="0"/>
            </a:endParaRPr>
          </a:p>
        </p:txBody>
      </p:sp>
      <p:sp>
        <p:nvSpPr>
          <p:cNvPr id="14345" name="Text Box 10">
            <a:extLst>
              <a:ext uri="{FF2B5EF4-FFF2-40B4-BE49-F238E27FC236}">
                <a16:creationId xmlns:a16="http://schemas.microsoft.com/office/drawing/2014/main" id="{B3E6FABE-1DBF-4F77-B9ED-6130C87D5CD1}"/>
              </a:ext>
            </a:extLst>
          </p:cNvPr>
          <p:cNvSpPr txBox="1">
            <a:spLocks noChangeArrowheads="1"/>
          </p:cNvSpPr>
          <p:nvPr/>
        </p:nvSpPr>
        <p:spPr bwMode="auto">
          <a:xfrm>
            <a:off x="1828800" y="12192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chemeClr val="hlink"/>
                </a:solidFill>
                <a:latin typeface="Arial Black" panose="020B0A04020102020204" pitchFamily="34" charset="0"/>
              </a:rPr>
              <a:t>V</a:t>
            </a:r>
            <a:endParaRPr lang="en-AU" altLang="en-US" sz="2400" b="1">
              <a:solidFill>
                <a:schemeClr val="hlink"/>
              </a:solidFill>
              <a:latin typeface="Arial Black" panose="020B0A04020102020204" pitchFamily="34" charset="0"/>
            </a:endParaRPr>
          </a:p>
        </p:txBody>
      </p:sp>
      <p:sp>
        <p:nvSpPr>
          <p:cNvPr id="14346" name="Text Box 11">
            <a:extLst>
              <a:ext uri="{FF2B5EF4-FFF2-40B4-BE49-F238E27FC236}">
                <a16:creationId xmlns:a16="http://schemas.microsoft.com/office/drawing/2014/main" id="{E17143A1-72B8-4B66-AE0C-7D88AF5F992C}"/>
              </a:ext>
            </a:extLst>
          </p:cNvPr>
          <p:cNvSpPr txBox="1">
            <a:spLocks noChangeArrowheads="1"/>
          </p:cNvSpPr>
          <p:nvPr/>
        </p:nvSpPr>
        <p:spPr bwMode="auto">
          <a:xfrm>
            <a:off x="9526588" y="609600"/>
            <a:ext cx="1217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b="1">
                <a:latin typeface="Arial Black" panose="020B0A04020102020204" pitchFamily="34" charset="0"/>
              </a:rPr>
              <a:t>Speed</a:t>
            </a:r>
            <a:endParaRPr lang="en-AU" altLang="en-US" sz="2400" b="1">
              <a:latin typeface="Arial Black" panose="020B0A04020102020204" pitchFamily="34" charset="0"/>
            </a:endParaRPr>
          </a:p>
        </p:txBody>
      </p:sp>
      <p:sp>
        <p:nvSpPr>
          <p:cNvPr id="14347" name="Text Box 12">
            <a:extLst>
              <a:ext uri="{FF2B5EF4-FFF2-40B4-BE49-F238E27FC236}">
                <a16:creationId xmlns:a16="http://schemas.microsoft.com/office/drawing/2014/main" id="{82A732E9-81DF-4363-BBD0-79BDA35CAB86}"/>
              </a:ext>
            </a:extLst>
          </p:cNvPr>
          <p:cNvSpPr txBox="1">
            <a:spLocks noChangeArrowheads="1"/>
          </p:cNvSpPr>
          <p:nvPr/>
        </p:nvSpPr>
        <p:spPr bwMode="auto">
          <a:xfrm>
            <a:off x="9753600" y="1143000"/>
            <a:ext cx="91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b="1">
                <a:solidFill>
                  <a:schemeClr val="hlink"/>
                </a:solidFill>
                <a:latin typeface="Symbol" panose="05050102010706020507" pitchFamily="18" charset="2"/>
              </a:rPr>
              <a:t>w</a:t>
            </a:r>
            <a:endParaRPr lang="en-AU" altLang="en-US" b="1">
              <a:solidFill>
                <a:schemeClr val="hlink"/>
              </a:solidFill>
              <a:latin typeface="Symbol" panose="05050102010706020507" pitchFamily="18" charset="2"/>
            </a:endParaRPr>
          </a:p>
        </p:txBody>
      </p:sp>
      <p:sp>
        <p:nvSpPr>
          <p:cNvPr id="14348" name="Text Box 13">
            <a:extLst>
              <a:ext uri="{FF2B5EF4-FFF2-40B4-BE49-F238E27FC236}">
                <a16:creationId xmlns:a16="http://schemas.microsoft.com/office/drawing/2014/main" id="{E47260AF-8981-40B9-94E0-3B1796B3EB65}"/>
              </a:ext>
            </a:extLst>
          </p:cNvPr>
          <p:cNvSpPr txBox="1">
            <a:spLocks noChangeArrowheads="1"/>
          </p:cNvSpPr>
          <p:nvPr/>
        </p:nvSpPr>
        <p:spPr bwMode="auto">
          <a:xfrm>
            <a:off x="2971800" y="9144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latin typeface="Arial Black" panose="020B0A04020102020204" pitchFamily="34" charset="0"/>
              </a:rPr>
              <a:t>Electrical part</a:t>
            </a:r>
            <a:endParaRPr lang="en-AU" altLang="en-US" sz="2400">
              <a:latin typeface="Arial Black" panose="020B0A04020102020204" pitchFamily="34" charset="0"/>
            </a:endParaRPr>
          </a:p>
        </p:txBody>
      </p:sp>
      <p:sp>
        <p:nvSpPr>
          <p:cNvPr id="14349" name="Text Box 14">
            <a:extLst>
              <a:ext uri="{FF2B5EF4-FFF2-40B4-BE49-F238E27FC236}">
                <a16:creationId xmlns:a16="http://schemas.microsoft.com/office/drawing/2014/main" id="{C8516559-74DE-4210-B1E5-4330739DA54D}"/>
              </a:ext>
            </a:extLst>
          </p:cNvPr>
          <p:cNvSpPr txBox="1">
            <a:spLocks noChangeArrowheads="1"/>
          </p:cNvSpPr>
          <p:nvPr/>
        </p:nvSpPr>
        <p:spPr bwMode="auto">
          <a:xfrm>
            <a:off x="6553200" y="914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latin typeface="Arial Black" panose="020B0A04020102020204" pitchFamily="34" charset="0"/>
              </a:rPr>
              <a:t>Mechanical part</a:t>
            </a:r>
            <a:endParaRPr lang="en-AU" altLang="en-US" sz="2400">
              <a:latin typeface="Arial Black" panose="020B0A04020102020204" pitchFamily="34" charset="0"/>
            </a:endParaRPr>
          </a:p>
        </p:txBody>
      </p:sp>
      <p:sp>
        <p:nvSpPr>
          <p:cNvPr id="14350" name="Text Box 15">
            <a:extLst>
              <a:ext uri="{FF2B5EF4-FFF2-40B4-BE49-F238E27FC236}">
                <a16:creationId xmlns:a16="http://schemas.microsoft.com/office/drawing/2014/main" id="{AC72622B-18C0-4AD6-AF3C-F2EA7BD1014F}"/>
              </a:ext>
            </a:extLst>
          </p:cNvPr>
          <p:cNvSpPr txBox="1">
            <a:spLocks noChangeArrowheads="1"/>
          </p:cNvSpPr>
          <p:nvPr/>
        </p:nvSpPr>
        <p:spPr bwMode="auto">
          <a:xfrm>
            <a:off x="5715000" y="5334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solidFill>
                  <a:schemeClr val="hlink"/>
                </a:solidFill>
                <a:latin typeface="Arial Black" panose="020B0A04020102020204" pitchFamily="34" charset="0"/>
              </a:rPr>
              <a:t>i</a:t>
            </a:r>
            <a:r>
              <a:rPr lang="en-US" altLang="en-US" sz="2400" baseline="-25000">
                <a:solidFill>
                  <a:schemeClr val="hlink"/>
                </a:solidFill>
                <a:latin typeface="Arial Black" panose="020B0A04020102020204" pitchFamily="34" charset="0"/>
              </a:rPr>
              <a:t>a</a:t>
            </a:r>
            <a:endParaRPr lang="en-AU" altLang="en-US" sz="2400" baseline="-25000">
              <a:solidFill>
                <a:schemeClr val="hlink"/>
              </a:solidFill>
              <a:latin typeface="Arial Black" panose="020B0A04020102020204" pitchFamily="34" charset="0"/>
            </a:endParaRPr>
          </a:p>
        </p:txBody>
      </p:sp>
      <p:sp>
        <p:nvSpPr>
          <p:cNvPr id="14351" name="Text Box 16">
            <a:extLst>
              <a:ext uri="{FF2B5EF4-FFF2-40B4-BE49-F238E27FC236}">
                <a16:creationId xmlns:a16="http://schemas.microsoft.com/office/drawing/2014/main" id="{C31728F1-45F9-4282-8F0A-38D5707A3A1A}"/>
              </a:ext>
            </a:extLst>
          </p:cNvPr>
          <p:cNvSpPr txBox="1">
            <a:spLocks noChangeArrowheads="1"/>
          </p:cNvSpPr>
          <p:nvPr/>
        </p:nvSpPr>
        <p:spPr bwMode="auto">
          <a:xfrm>
            <a:off x="1524000" y="2057400"/>
            <a:ext cx="480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chemeClr val="accent1"/>
                </a:solidFill>
                <a:latin typeface="Arial Black" panose="020B0A04020102020204" pitchFamily="34" charset="0"/>
              </a:rPr>
              <a:t>Electric circuit equation:</a:t>
            </a:r>
            <a:endParaRPr lang="en-AU" altLang="en-US" sz="2400" b="1">
              <a:solidFill>
                <a:schemeClr val="accent1"/>
              </a:solidFill>
              <a:latin typeface="Arial Black" panose="020B0A04020102020204" pitchFamily="34" charset="0"/>
            </a:endParaRPr>
          </a:p>
        </p:txBody>
      </p:sp>
      <p:sp>
        <p:nvSpPr>
          <p:cNvPr id="14352" name="Text Box 17">
            <a:extLst>
              <a:ext uri="{FF2B5EF4-FFF2-40B4-BE49-F238E27FC236}">
                <a16:creationId xmlns:a16="http://schemas.microsoft.com/office/drawing/2014/main" id="{62EC8AC5-1811-4420-915F-0844A0D708FA}"/>
              </a:ext>
            </a:extLst>
          </p:cNvPr>
          <p:cNvSpPr txBox="1">
            <a:spLocks noChangeArrowheads="1"/>
          </p:cNvSpPr>
          <p:nvPr/>
        </p:nvSpPr>
        <p:spPr bwMode="auto">
          <a:xfrm>
            <a:off x="5943600" y="2209801"/>
            <a:ext cx="472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V = E</a:t>
            </a:r>
            <a:r>
              <a:rPr lang="en-US" altLang="en-US" sz="2800" baseline="-25000">
                <a:solidFill>
                  <a:srgbClr val="FF00FF"/>
                </a:solidFill>
                <a:latin typeface="Arial Black" panose="020B0A04020102020204" pitchFamily="34" charset="0"/>
              </a:rPr>
              <a:t>b</a:t>
            </a:r>
            <a:r>
              <a:rPr lang="en-US" altLang="en-US" sz="2800">
                <a:solidFill>
                  <a:srgbClr val="FF00FF"/>
                </a:solidFill>
                <a:latin typeface="Arial Black" panose="020B0A04020102020204" pitchFamily="34" charset="0"/>
              </a:rPr>
              <a:t> + R</a:t>
            </a:r>
            <a:r>
              <a:rPr lang="en-US" altLang="en-US" sz="2800" baseline="-25000">
                <a:solidFill>
                  <a:srgbClr val="FF00FF"/>
                </a:solidFill>
                <a:latin typeface="Arial Black" panose="020B0A04020102020204" pitchFamily="34" charset="0"/>
              </a:rPr>
              <a:t>a</a:t>
            </a:r>
            <a:r>
              <a:rPr lang="en-US" altLang="en-US" sz="2800">
                <a:solidFill>
                  <a:srgbClr val="FF00FF"/>
                </a:solidFill>
                <a:latin typeface="Arial Black" panose="020B0A04020102020204" pitchFamily="34" charset="0"/>
              </a:rPr>
              <a:t>i</a:t>
            </a:r>
            <a:r>
              <a:rPr lang="en-US" altLang="en-US" sz="2800" baseline="-25000">
                <a:solidFill>
                  <a:srgbClr val="FF00FF"/>
                </a:solidFill>
                <a:latin typeface="Arial Black" panose="020B0A04020102020204" pitchFamily="34" charset="0"/>
              </a:rPr>
              <a:t>a</a:t>
            </a:r>
            <a:r>
              <a:rPr lang="en-US" altLang="en-US" sz="2800">
                <a:solidFill>
                  <a:srgbClr val="FF00FF"/>
                </a:solidFill>
                <a:latin typeface="Arial Black" panose="020B0A04020102020204" pitchFamily="34" charset="0"/>
              </a:rPr>
              <a:t> + L</a:t>
            </a:r>
            <a:r>
              <a:rPr lang="en-US" altLang="en-US" sz="2800" baseline="-25000">
                <a:solidFill>
                  <a:srgbClr val="FF00FF"/>
                </a:solidFill>
                <a:latin typeface="Arial Black" panose="020B0A04020102020204" pitchFamily="34" charset="0"/>
              </a:rPr>
              <a:t>a</a:t>
            </a:r>
            <a:r>
              <a:rPr lang="en-US" altLang="en-US" sz="2800">
                <a:solidFill>
                  <a:srgbClr val="FF00FF"/>
                </a:solidFill>
                <a:latin typeface="Arial Black" panose="020B0A04020102020204" pitchFamily="34" charset="0"/>
              </a:rPr>
              <a:t> di</a:t>
            </a:r>
            <a:r>
              <a:rPr lang="en-US" altLang="en-US" sz="2800" baseline="-25000">
                <a:solidFill>
                  <a:srgbClr val="FF00FF"/>
                </a:solidFill>
                <a:latin typeface="Arial Black" panose="020B0A04020102020204" pitchFamily="34" charset="0"/>
              </a:rPr>
              <a:t>a</a:t>
            </a:r>
            <a:r>
              <a:rPr lang="en-US" altLang="en-US" sz="2800">
                <a:solidFill>
                  <a:srgbClr val="FF00FF"/>
                </a:solidFill>
                <a:latin typeface="Arial Black" panose="020B0A04020102020204" pitchFamily="34" charset="0"/>
              </a:rPr>
              <a:t>/dt</a:t>
            </a:r>
            <a:endParaRPr lang="en-AU" altLang="en-US" sz="2800">
              <a:solidFill>
                <a:srgbClr val="FF00FF"/>
              </a:solidFill>
              <a:latin typeface="Arial Black" panose="020B0A04020102020204" pitchFamily="34" charset="0"/>
            </a:endParaRPr>
          </a:p>
        </p:txBody>
      </p:sp>
      <p:sp>
        <p:nvSpPr>
          <p:cNvPr id="14353" name="Text Box 18">
            <a:extLst>
              <a:ext uri="{FF2B5EF4-FFF2-40B4-BE49-F238E27FC236}">
                <a16:creationId xmlns:a16="http://schemas.microsoft.com/office/drawing/2014/main" id="{3866EA97-54F6-46A6-AAA9-D2954B77B219}"/>
              </a:ext>
            </a:extLst>
          </p:cNvPr>
          <p:cNvSpPr txBox="1">
            <a:spLocks noChangeArrowheads="1"/>
          </p:cNvSpPr>
          <p:nvPr/>
        </p:nvSpPr>
        <p:spPr bwMode="auto">
          <a:xfrm>
            <a:off x="1524000" y="3352801"/>
            <a:ext cx="624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chemeClr val="accent1"/>
                </a:solidFill>
                <a:latin typeface="Arial Black" panose="020B0A04020102020204" pitchFamily="34" charset="0"/>
              </a:rPr>
              <a:t>Torque equation:</a:t>
            </a:r>
            <a:r>
              <a:rPr lang="en-US" altLang="en-US" sz="2400"/>
              <a:t>                    </a:t>
            </a:r>
            <a:r>
              <a:rPr lang="en-US" altLang="en-US" sz="2800">
                <a:solidFill>
                  <a:srgbClr val="FF00FF"/>
                </a:solidFill>
                <a:latin typeface="Arial Black" panose="020B0A04020102020204" pitchFamily="34" charset="0"/>
              </a:rPr>
              <a:t>T</a:t>
            </a:r>
            <a:r>
              <a:rPr lang="en-US" altLang="en-US" sz="2800" baseline="-25000">
                <a:solidFill>
                  <a:srgbClr val="FF00FF"/>
                </a:solidFill>
                <a:latin typeface="Arial Black" panose="020B0A04020102020204" pitchFamily="34" charset="0"/>
              </a:rPr>
              <a:t>m</a:t>
            </a:r>
            <a:r>
              <a:rPr lang="en-US" altLang="en-US" sz="2800">
                <a:solidFill>
                  <a:srgbClr val="FF00FF"/>
                </a:solidFill>
                <a:latin typeface="Arial Black" panose="020B0A04020102020204" pitchFamily="34" charset="0"/>
              </a:rPr>
              <a:t> = Ki</a:t>
            </a:r>
            <a:r>
              <a:rPr lang="en-US" altLang="en-US" sz="2800" baseline="-25000">
                <a:solidFill>
                  <a:srgbClr val="FF00FF"/>
                </a:solidFill>
                <a:latin typeface="Arial Black" panose="020B0A04020102020204" pitchFamily="34" charset="0"/>
              </a:rPr>
              <a:t>a</a:t>
            </a:r>
            <a:r>
              <a:rPr lang="en-US" altLang="en-US" sz="2400"/>
              <a:t> </a:t>
            </a:r>
            <a:endParaRPr lang="en-AU" altLang="en-US" sz="2400"/>
          </a:p>
        </p:txBody>
      </p:sp>
      <p:sp>
        <p:nvSpPr>
          <p:cNvPr id="14354" name="Text Box 19">
            <a:extLst>
              <a:ext uri="{FF2B5EF4-FFF2-40B4-BE49-F238E27FC236}">
                <a16:creationId xmlns:a16="http://schemas.microsoft.com/office/drawing/2014/main" id="{9CF47D14-9956-4072-9E6C-DD0907E036B0}"/>
              </a:ext>
            </a:extLst>
          </p:cNvPr>
          <p:cNvSpPr txBox="1">
            <a:spLocks noChangeArrowheads="1"/>
          </p:cNvSpPr>
          <p:nvPr/>
        </p:nvSpPr>
        <p:spPr bwMode="auto">
          <a:xfrm>
            <a:off x="1524000" y="2743201"/>
            <a:ext cx="701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chemeClr val="accent1"/>
                </a:solidFill>
                <a:latin typeface="Arial Black" panose="020B0A04020102020204" pitchFamily="34" charset="0"/>
              </a:rPr>
              <a:t>Back e.m.f. equation:</a:t>
            </a:r>
            <a:r>
              <a:rPr lang="en-US" altLang="en-US" sz="2800">
                <a:latin typeface="Arial Black" panose="020B0A04020102020204" pitchFamily="34" charset="0"/>
              </a:rPr>
              <a:t>       </a:t>
            </a:r>
            <a:r>
              <a:rPr lang="en-US" altLang="en-US" sz="2800">
                <a:solidFill>
                  <a:srgbClr val="FF00FF"/>
                </a:solidFill>
                <a:latin typeface="Arial Black" panose="020B0A04020102020204" pitchFamily="34" charset="0"/>
              </a:rPr>
              <a:t>E</a:t>
            </a:r>
            <a:r>
              <a:rPr lang="en-US" altLang="en-US" sz="2800" baseline="-25000">
                <a:solidFill>
                  <a:srgbClr val="FF00FF"/>
                </a:solidFill>
                <a:latin typeface="Arial Black" panose="020B0A04020102020204" pitchFamily="34" charset="0"/>
              </a:rPr>
              <a:t>b</a:t>
            </a:r>
            <a:r>
              <a:rPr lang="en-US" altLang="en-US" sz="2800">
                <a:solidFill>
                  <a:srgbClr val="FF00FF"/>
                </a:solidFill>
                <a:latin typeface="Arial Black" panose="020B0A04020102020204" pitchFamily="34" charset="0"/>
              </a:rPr>
              <a:t> = K</a:t>
            </a:r>
            <a:r>
              <a:rPr lang="en-US" altLang="en-US" sz="2800" b="1">
                <a:solidFill>
                  <a:srgbClr val="FF00FF"/>
                </a:solidFill>
                <a:latin typeface="Symbol" panose="05050102010706020507" pitchFamily="18" charset="2"/>
              </a:rPr>
              <a:t>w</a:t>
            </a:r>
            <a:endParaRPr lang="en-AU" altLang="en-US" sz="2800" b="1">
              <a:solidFill>
                <a:srgbClr val="FF00FF"/>
              </a:solidFill>
              <a:latin typeface="Symbol" panose="05050102010706020507" pitchFamily="18" charset="2"/>
            </a:endParaRPr>
          </a:p>
        </p:txBody>
      </p:sp>
      <p:sp>
        <p:nvSpPr>
          <p:cNvPr id="14355" name="Text Box 20">
            <a:extLst>
              <a:ext uri="{FF2B5EF4-FFF2-40B4-BE49-F238E27FC236}">
                <a16:creationId xmlns:a16="http://schemas.microsoft.com/office/drawing/2014/main" id="{FE92E1D6-B461-475E-9BB9-F99D65CE8464}"/>
              </a:ext>
            </a:extLst>
          </p:cNvPr>
          <p:cNvSpPr txBox="1">
            <a:spLocks noChangeArrowheads="1"/>
          </p:cNvSpPr>
          <p:nvPr/>
        </p:nvSpPr>
        <p:spPr bwMode="auto">
          <a:xfrm>
            <a:off x="1524000" y="3962401"/>
            <a:ext cx="876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chemeClr val="accent1"/>
                </a:solidFill>
                <a:latin typeface="Arial Black" panose="020B0A04020102020204" pitchFamily="34" charset="0"/>
              </a:rPr>
              <a:t>Mechanical equation:</a:t>
            </a:r>
            <a:r>
              <a:rPr lang="en-US" altLang="en-US" sz="2400"/>
              <a:t>          </a:t>
            </a:r>
            <a:r>
              <a:rPr lang="en-US" altLang="en-US" sz="2800">
                <a:solidFill>
                  <a:srgbClr val="FF00FF"/>
                </a:solidFill>
                <a:latin typeface="Arial Black" panose="020B0A04020102020204" pitchFamily="34" charset="0"/>
              </a:rPr>
              <a:t>T</a:t>
            </a:r>
            <a:r>
              <a:rPr lang="en-US" altLang="en-US" sz="2800" baseline="-25000">
                <a:solidFill>
                  <a:srgbClr val="FF00FF"/>
                </a:solidFill>
                <a:latin typeface="Arial Black" panose="020B0A04020102020204" pitchFamily="34" charset="0"/>
              </a:rPr>
              <a:t>m </a:t>
            </a:r>
            <a:r>
              <a:rPr lang="en-US" altLang="en-US" sz="2800">
                <a:solidFill>
                  <a:srgbClr val="FF00FF"/>
                </a:solidFill>
                <a:latin typeface="Arial Black" panose="020B0A04020102020204" pitchFamily="34" charset="0"/>
              </a:rPr>
              <a:t>= T</a:t>
            </a:r>
            <a:r>
              <a:rPr lang="en-US" altLang="en-US" sz="2800" baseline="-25000">
                <a:solidFill>
                  <a:srgbClr val="FF00FF"/>
                </a:solidFill>
                <a:latin typeface="Arial Black" panose="020B0A04020102020204" pitchFamily="34" charset="0"/>
              </a:rPr>
              <a:t>l</a:t>
            </a:r>
            <a:r>
              <a:rPr lang="en-US" altLang="en-US" sz="2800">
                <a:solidFill>
                  <a:srgbClr val="FF00FF"/>
                </a:solidFill>
                <a:latin typeface="Arial Black" panose="020B0A04020102020204" pitchFamily="34" charset="0"/>
              </a:rPr>
              <a:t> + B</a:t>
            </a:r>
            <a:r>
              <a:rPr lang="en-US" altLang="en-US" sz="2800">
                <a:solidFill>
                  <a:srgbClr val="FF00FF"/>
                </a:solidFill>
                <a:latin typeface="Symbol" panose="05050102010706020507" pitchFamily="18" charset="2"/>
              </a:rPr>
              <a:t>w</a:t>
            </a:r>
            <a:r>
              <a:rPr lang="en-US" altLang="en-US" sz="2800">
                <a:solidFill>
                  <a:srgbClr val="FF00FF"/>
                </a:solidFill>
                <a:latin typeface="Arial Black" panose="020B0A04020102020204" pitchFamily="34" charset="0"/>
              </a:rPr>
              <a:t> + J d</a:t>
            </a:r>
            <a:r>
              <a:rPr lang="en-US" altLang="en-US" sz="2800">
                <a:solidFill>
                  <a:srgbClr val="FF00FF"/>
                </a:solidFill>
                <a:latin typeface="Symbol" panose="05050102010706020507" pitchFamily="18" charset="2"/>
              </a:rPr>
              <a:t>w</a:t>
            </a:r>
            <a:r>
              <a:rPr lang="en-US" altLang="en-US" sz="2800">
                <a:solidFill>
                  <a:srgbClr val="FF00FF"/>
                </a:solidFill>
                <a:latin typeface="Arial Black" panose="020B0A04020102020204" pitchFamily="34" charset="0"/>
              </a:rPr>
              <a:t>/dt</a:t>
            </a:r>
            <a:endParaRPr lang="en-AU" altLang="en-US" sz="2800">
              <a:solidFill>
                <a:srgbClr val="FF00FF"/>
              </a:solidFill>
              <a:latin typeface="Arial Black" panose="020B0A04020102020204" pitchFamily="34" charset="0"/>
            </a:endParaRPr>
          </a:p>
        </p:txBody>
      </p:sp>
      <p:sp>
        <p:nvSpPr>
          <p:cNvPr id="14356" name="Rectangle 21">
            <a:extLst>
              <a:ext uri="{FF2B5EF4-FFF2-40B4-BE49-F238E27FC236}">
                <a16:creationId xmlns:a16="http://schemas.microsoft.com/office/drawing/2014/main" id="{2B8147E4-5D11-4DB2-9B12-918FC78EA40A}"/>
              </a:ext>
            </a:extLst>
          </p:cNvPr>
          <p:cNvSpPr>
            <a:spLocks noChangeArrowheads="1"/>
          </p:cNvSpPr>
          <p:nvPr/>
        </p:nvSpPr>
        <p:spPr bwMode="auto">
          <a:xfrm>
            <a:off x="3429000" y="4800600"/>
            <a:ext cx="1524000" cy="12192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4357" name="Rectangle 22">
            <a:extLst>
              <a:ext uri="{FF2B5EF4-FFF2-40B4-BE49-F238E27FC236}">
                <a16:creationId xmlns:a16="http://schemas.microsoft.com/office/drawing/2014/main" id="{E8DDBF3E-6305-4BA5-8A95-C69C1A98C9DC}"/>
              </a:ext>
            </a:extLst>
          </p:cNvPr>
          <p:cNvSpPr>
            <a:spLocks noChangeArrowheads="1"/>
          </p:cNvSpPr>
          <p:nvPr/>
        </p:nvSpPr>
        <p:spPr bwMode="auto">
          <a:xfrm>
            <a:off x="8001000" y="4800600"/>
            <a:ext cx="1676400" cy="12192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4358" name="Oval 23">
            <a:extLst>
              <a:ext uri="{FF2B5EF4-FFF2-40B4-BE49-F238E27FC236}">
                <a16:creationId xmlns:a16="http://schemas.microsoft.com/office/drawing/2014/main" id="{2871C327-73DE-4DD6-9C61-C40851E92E5E}"/>
              </a:ext>
            </a:extLst>
          </p:cNvPr>
          <p:cNvSpPr>
            <a:spLocks noChangeArrowheads="1"/>
          </p:cNvSpPr>
          <p:nvPr/>
        </p:nvSpPr>
        <p:spPr bwMode="auto">
          <a:xfrm>
            <a:off x="2286000" y="5105400"/>
            <a:ext cx="457200" cy="533400"/>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4359" name="Line 24">
            <a:extLst>
              <a:ext uri="{FF2B5EF4-FFF2-40B4-BE49-F238E27FC236}">
                <a16:creationId xmlns:a16="http://schemas.microsoft.com/office/drawing/2014/main" id="{1121292F-819B-423A-8825-AECBD2A10778}"/>
              </a:ext>
            </a:extLst>
          </p:cNvPr>
          <p:cNvSpPr>
            <a:spLocks noChangeShapeType="1"/>
          </p:cNvSpPr>
          <p:nvPr/>
        </p:nvSpPr>
        <p:spPr bwMode="auto">
          <a:xfrm>
            <a:off x="1524000" y="5410200"/>
            <a:ext cx="7620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60" name="Line 25">
            <a:extLst>
              <a:ext uri="{FF2B5EF4-FFF2-40B4-BE49-F238E27FC236}">
                <a16:creationId xmlns:a16="http://schemas.microsoft.com/office/drawing/2014/main" id="{66E716C6-36EF-45DB-9C3F-0072BE59BB99}"/>
              </a:ext>
            </a:extLst>
          </p:cNvPr>
          <p:cNvSpPr>
            <a:spLocks noChangeShapeType="1"/>
          </p:cNvSpPr>
          <p:nvPr/>
        </p:nvSpPr>
        <p:spPr bwMode="auto">
          <a:xfrm>
            <a:off x="2743200" y="54102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61" name="Line 26">
            <a:extLst>
              <a:ext uri="{FF2B5EF4-FFF2-40B4-BE49-F238E27FC236}">
                <a16:creationId xmlns:a16="http://schemas.microsoft.com/office/drawing/2014/main" id="{40D1F236-A2E2-4B22-BAA3-2F7D768CE368}"/>
              </a:ext>
            </a:extLst>
          </p:cNvPr>
          <p:cNvSpPr>
            <a:spLocks noChangeShapeType="1"/>
          </p:cNvSpPr>
          <p:nvPr/>
        </p:nvSpPr>
        <p:spPr bwMode="auto">
          <a:xfrm>
            <a:off x="3657600" y="5410200"/>
            <a:ext cx="1066800" cy="0"/>
          </a:xfrm>
          <a:prstGeom prst="line">
            <a:avLst/>
          </a:prstGeom>
          <a:noFill/>
          <a:ln w="28575">
            <a:solidFill>
              <a:srgbClr val="FF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62" name="Text Box 27">
            <a:extLst>
              <a:ext uri="{FF2B5EF4-FFF2-40B4-BE49-F238E27FC236}">
                <a16:creationId xmlns:a16="http://schemas.microsoft.com/office/drawing/2014/main" id="{7795B862-6ED5-4A8C-8D93-BB6CA850806E}"/>
              </a:ext>
            </a:extLst>
          </p:cNvPr>
          <p:cNvSpPr txBox="1">
            <a:spLocks noChangeArrowheads="1"/>
          </p:cNvSpPr>
          <p:nvPr/>
        </p:nvSpPr>
        <p:spPr bwMode="auto">
          <a:xfrm>
            <a:off x="3886200" y="4953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rgbClr val="FF00FF"/>
                </a:solidFill>
              </a:rPr>
              <a:t>1</a:t>
            </a:r>
            <a:endParaRPr lang="en-AU" altLang="en-US" sz="2400" b="1">
              <a:solidFill>
                <a:srgbClr val="FF00FF"/>
              </a:solidFill>
            </a:endParaRPr>
          </a:p>
        </p:txBody>
      </p:sp>
      <p:sp>
        <p:nvSpPr>
          <p:cNvPr id="14363" name="Text Box 28">
            <a:extLst>
              <a:ext uri="{FF2B5EF4-FFF2-40B4-BE49-F238E27FC236}">
                <a16:creationId xmlns:a16="http://schemas.microsoft.com/office/drawing/2014/main" id="{5DDA1F20-4325-46B5-B0CA-639783C53A0D}"/>
              </a:ext>
            </a:extLst>
          </p:cNvPr>
          <p:cNvSpPr txBox="1">
            <a:spLocks noChangeArrowheads="1"/>
          </p:cNvSpPr>
          <p:nvPr/>
        </p:nvSpPr>
        <p:spPr bwMode="auto">
          <a:xfrm>
            <a:off x="3505200" y="54102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rgbClr val="FF00FF"/>
                </a:solidFill>
              </a:rPr>
              <a:t>R</a:t>
            </a:r>
            <a:r>
              <a:rPr lang="en-US" altLang="en-US" sz="2400" b="1" baseline="-25000">
                <a:solidFill>
                  <a:srgbClr val="FF00FF"/>
                </a:solidFill>
              </a:rPr>
              <a:t>a</a:t>
            </a:r>
            <a:r>
              <a:rPr lang="en-US" altLang="en-US" sz="2400" b="1">
                <a:solidFill>
                  <a:srgbClr val="FF00FF"/>
                </a:solidFill>
              </a:rPr>
              <a:t> + sL</a:t>
            </a:r>
            <a:r>
              <a:rPr lang="en-US" altLang="en-US" sz="2400" b="1" baseline="-25000">
                <a:solidFill>
                  <a:srgbClr val="FF00FF"/>
                </a:solidFill>
              </a:rPr>
              <a:t>a</a:t>
            </a:r>
            <a:endParaRPr lang="en-AU" altLang="en-US" sz="2400" b="1" baseline="-25000">
              <a:solidFill>
                <a:srgbClr val="FF00FF"/>
              </a:solidFill>
            </a:endParaRPr>
          </a:p>
        </p:txBody>
      </p:sp>
      <p:sp>
        <p:nvSpPr>
          <p:cNvPr id="14364" name="Line 29">
            <a:extLst>
              <a:ext uri="{FF2B5EF4-FFF2-40B4-BE49-F238E27FC236}">
                <a16:creationId xmlns:a16="http://schemas.microsoft.com/office/drawing/2014/main" id="{13C07742-D5E4-40DE-B5C8-CAC24A71A137}"/>
              </a:ext>
            </a:extLst>
          </p:cNvPr>
          <p:cNvSpPr>
            <a:spLocks noChangeShapeType="1"/>
          </p:cNvSpPr>
          <p:nvPr/>
        </p:nvSpPr>
        <p:spPr bwMode="auto">
          <a:xfrm>
            <a:off x="8305800" y="5334000"/>
            <a:ext cx="1066800" cy="0"/>
          </a:xfrm>
          <a:prstGeom prst="line">
            <a:avLst/>
          </a:prstGeom>
          <a:noFill/>
          <a:ln w="28575">
            <a:solidFill>
              <a:srgbClr val="FF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65" name="Text Box 30">
            <a:extLst>
              <a:ext uri="{FF2B5EF4-FFF2-40B4-BE49-F238E27FC236}">
                <a16:creationId xmlns:a16="http://schemas.microsoft.com/office/drawing/2014/main" id="{60B7802D-1406-4B3F-BF47-B89163EBDB56}"/>
              </a:ext>
            </a:extLst>
          </p:cNvPr>
          <p:cNvSpPr txBox="1">
            <a:spLocks noChangeArrowheads="1"/>
          </p:cNvSpPr>
          <p:nvPr/>
        </p:nvSpPr>
        <p:spPr bwMode="auto">
          <a:xfrm>
            <a:off x="8534400" y="4876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rgbClr val="FF00FF"/>
                </a:solidFill>
              </a:rPr>
              <a:t>1</a:t>
            </a:r>
            <a:endParaRPr lang="en-AU" altLang="en-US" sz="2400" b="1">
              <a:solidFill>
                <a:srgbClr val="FF00FF"/>
              </a:solidFill>
            </a:endParaRPr>
          </a:p>
        </p:txBody>
      </p:sp>
      <p:sp>
        <p:nvSpPr>
          <p:cNvPr id="14366" name="Text Box 31">
            <a:extLst>
              <a:ext uri="{FF2B5EF4-FFF2-40B4-BE49-F238E27FC236}">
                <a16:creationId xmlns:a16="http://schemas.microsoft.com/office/drawing/2014/main" id="{10C30B15-D336-4463-8F28-657A4F6C222E}"/>
              </a:ext>
            </a:extLst>
          </p:cNvPr>
          <p:cNvSpPr txBox="1">
            <a:spLocks noChangeArrowheads="1"/>
          </p:cNvSpPr>
          <p:nvPr/>
        </p:nvSpPr>
        <p:spPr bwMode="auto">
          <a:xfrm>
            <a:off x="8305800" y="53340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rgbClr val="FF00FF"/>
                </a:solidFill>
              </a:rPr>
              <a:t>B + sJ</a:t>
            </a:r>
            <a:endParaRPr lang="en-AU" altLang="en-US" sz="2400" b="1" baseline="-25000">
              <a:solidFill>
                <a:srgbClr val="FF00FF"/>
              </a:solidFill>
            </a:endParaRPr>
          </a:p>
        </p:txBody>
      </p:sp>
      <p:sp>
        <p:nvSpPr>
          <p:cNvPr id="14367" name="Oval 32">
            <a:extLst>
              <a:ext uri="{FF2B5EF4-FFF2-40B4-BE49-F238E27FC236}">
                <a16:creationId xmlns:a16="http://schemas.microsoft.com/office/drawing/2014/main" id="{379328C6-0040-429F-8FBA-44E56DDD53A3}"/>
              </a:ext>
            </a:extLst>
          </p:cNvPr>
          <p:cNvSpPr>
            <a:spLocks noChangeArrowheads="1"/>
          </p:cNvSpPr>
          <p:nvPr/>
        </p:nvSpPr>
        <p:spPr bwMode="auto">
          <a:xfrm>
            <a:off x="5410200" y="4953000"/>
            <a:ext cx="762000" cy="838200"/>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4368" name="Oval 33">
            <a:extLst>
              <a:ext uri="{FF2B5EF4-FFF2-40B4-BE49-F238E27FC236}">
                <a16:creationId xmlns:a16="http://schemas.microsoft.com/office/drawing/2014/main" id="{0D14B7BF-C9FA-4112-BA6B-7191897A59C2}"/>
              </a:ext>
            </a:extLst>
          </p:cNvPr>
          <p:cNvSpPr>
            <a:spLocks noChangeArrowheads="1"/>
          </p:cNvSpPr>
          <p:nvPr/>
        </p:nvSpPr>
        <p:spPr bwMode="auto">
          <a:xfrm>
            <a:off x="6629400" y="5029200"/>
            <a:ext cx="685800" cy="609600"/>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4369" name="Line 34">
            <a:extLst>
              <a:ext uri="{FF2B5EF4-FFF2-40B4-BE49-F238E27FC236}">
                <a16:creationId xmlns:a16="http://schemas.microsoft.com/office/drawing/2014/main" id="{54279F94-6840-42D6-BB50-40CC6C076CAE}"/>
              </a:ext>
            </a:extLst>
          </p:cNvPr>
          <p:cNvSpPr>
            <a:spLocks noChangeShapeType="1"/>
          </p:cNvSpPr>
          <p:nvPr/>
        </p:nvSpPr>
        <p:spPr bwMode="auto">
          <a:xfrm>
            <a:off x="4953000" y="5410200"/>
            <a:ext cx="4572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70" name="Text Box 35">
            <a:extLst>
              <a:ext uri="{FF2B5EF4-FFF2-40B4-BE49-F238E27FC236}">
                <a16:creationId xmlns:a16="http://schemas.microsoft.com/office/drawing/2014/main" id="{86B0E6CD-04CB-4E00-BE13-E99E0367B127}"/>
              </a:ext>
            </a:extLst>
          </p:cNvPr>
          <p:cNvSpPr txBox="1">
            <a:spLocks noChangeArrowheads="1"/>
          </p:cNvSpPr>
          <p:nvPr/>
        </p:nvSpPr>
        <p:spPr bwMode="auto">
          <a:xfrm>
            <a:off x="5562600" y="51816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rgbClr val="FF00FF"/>
                </a:solidFill>
                <a:latin typeface="Arial Black" panose="020B0A04020102020204" pitchFamily="34" charset="0"/>
              </a:rPr>
              <a:t>K</a:t>
            </a:r>
            <a:endParaRPr lang="en-AU" altLang="en-US" sz="2400" b="1">
              <a:solidFill>
                <a:srgbClr val="FF00FF"/>
              </a:solidFill>
              <a:latin typeface="Arial Black" panose="020B0A04020102020204" pitchFamily="34" charset="0"/>
            </a:endParaRPr>
          </a:p>
        </p:txBody>
      </p:sp>
      <p:sp>
        <p:nvSpPr>
          <p:cNvPr id="14371" name="Line 36">
            <a:extLst>
              <a:ext uri="{FF2B5EF4-FFF2-40B4-BE49-F238E27FC236}">
                <a16:creationId xmlns:a16="http://schemas.microsoft.com/office/drawing/2014/main" id="{8D3E75FB-1A5E-444E-88C1-EAECD367413A}"/>
              </a:ext>
            </a:extLst>
          </p:cNvPr>
          <p:cNvSpPr>
            <a:spLocks noChangeShapeType="1"/>
          </p:cNvSpPr>
          <p:nvPr/>
        </p:nvSpPr>
        <p:spPr bwMode="auto">
          <a:xfrm>
            <a:off x="7010400" y="4648200"/>
            <a:ext cx="0" cy="3810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72" name="Line 37">
            <a:extLst>
              <a:ext uri="{FF2B5EF4-FFF2-40B4-BE49-F238E27FC236}">
                <a16:creationId xmlns:a16="http://schemas.microsoft.com/office/drawing/2014/main" id="{37DAA995-9ED9-41F6-B3FC-517445FB0383}"/>
              </a:ext>
            </a:extLst>
          </p:cNvPr>
          <p:cNvSpPr>
            <a:spLocks noChangeShapeType="1"/>
          </p:cNvSpPr>
          <p:nvPr/>
        </p:nvSpPr>
        <p:spPr bwMode="auto">
          <a:xfrm>
            <a:off x="6172200" y="5334000"/>
            <a:ext cx="4572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73" name="Line 38">
            <a:extLst>
              <a:ext uri="{FF2B5EF4-FFF2-40B4-BE49-F238E27FC236}">
                <a16:creationId xmlns:a16="http://schemas.microsoft.com/office/drawing/2014/main" id="{8B1AF6DF-E84C-417D-B689-8F70A5E4F4D5}"/>
              </a:ext>
            </a:extLst>
          </p:cNvPr>
          <p:cNvSpPr>
            <a:spLocks noChangeShapeType="1"/>
          </p:cNvSpPr>
          <p:nvPr/>
        </p:nvSpPr>
        <p:spPr bwMode="auto">
          <a:xfrm>
            <a:off x="7391400" y="5334000"/>
            <a:ext cx="6096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74" name="Line 39">
            <a:extLst>
              <a:ext uri="{FF2B5EF4-FFF2-40B4-BE49-F238E27FC236}">
                <a16:creationId xmlns:a16="http://schemas.microsoft.com/office/drawing/2014/main" id="{08180413-9188-4E87-9DFC-33BE7F5A459D}"/>
              </a:ext>
            </a:extLst>
          </p:cNvPr>
          <p:cNvSpPr>
            <a:spLocks noChangeShapeType="1"/>
          </p:cNvSpPr>
          <p:nvPr/>
        </p:nvSpPr>
        <p:spPr bwMode="auto">
          <a:xfrm>
            <a:off x="9677400" y="54102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75" name="Text Box 40">
            <a:extLst>
              <a:ext uri="{FF2B5EF4-FFF2-40B4-BE49-F238E27FC236}">
                <a16:creationId xmlns:a16="http://schemas.microsoft.com/office/drawing/2014/main" id="{A11F4670-FA04-4575-AC43-2068E7942C94}"/>
              </a:ext>
            </a:extLst>
          </p:cNvPr>
          <p:cNvSpPr txBox="1">
            <a:spLocks noChangeArrowheads="1"/>
          </p:cNvSpPr>
          <p:nvPr/>
        </p:nvSpPr>
        <p:spPr bwMode="auto">
          <a:xfrm>
            <a:off x="1600200" y="4876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chemeClr val="hlink"/>
                </a:solidFill>
                <a:latin typeface="Arial Black" panose="020B0A04020102020204" pitchFamily="34" charset="0"/>
              </a:rPr>
              <a:t>V</a:t>
            </a:r>
            <a:endParaRPr lang="en-AU" altLang="en-US" sz="2400" b="1">
              <a:solidFill>
                <a:schemeClr val="hlink"/>
              </a:solidFill>
              <a:latin typeface="Arial Black" panose="020B0A04020102020204" pitchFamily="34" charset="0"/>
            </a:endParaRPr>
          </a:p>
        </p:txBody>
      </p:sp>
      <p:sp>
        <p:nvSpPr>
          <p:cNvPr id="14376" name="Text Box 41">
            <a:extLst>
              <a:ext uri="{FF2B5EF4-FFF2-40B4-BE49-F238E27FC236}">
                <a16:creationId xmlns:a16="http://schemas.microsoft.com/office/drawing/2014/main" id="{88E6DFBC-47F4-4486-B6FC-AADE4F238B10}"/>
              </a:ext>
            </a:extLst>
          </p:cNvPr>
          <p:cNvSpPr txBox="1">
            <a:spLocks noChangeArrowheads="1"/>
          </p:cNvSpPr>
          <p:nvPr/>
        </p:nvSpPr>
        <p:spPr bwMode="auto">
          <a:xfrm>
            <a:off x="9906000" y="4830764"/>
            <a:ext cx="914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b="1">
                <a:solidFill>
                  <a:schemeClr val="hlink"/>
                </a:solidFill>
                <a:latin typeface="Symbol" panose="05050102010706020507" pitchFamily="18" charset="2"/>
              </a:rPr>
              <a:t>w</a:t>
            </a:r>
            <a:endParaRPr lang="en-AU" altLang="en-US" b="1">
              <a:solidFill>
                <a:schemeClr val="hlink"/>
              </a:solidFill>
              <a:latin typeface="Symbol" panose="05050102010706020507" pitchFamily="18" charset="2"/>
            </a:endParaRPr>
          </a:p>
        </p:txBody>
      </p:sp>
      <p:sp>
        <p:nvSpPr>
          <p:cNvPr id="14377" name="Oval 42">
            <a:extLst>
              <a:ext uri="{FF2B5EF4-FFF2-40B4-BE49-F238E27FC236}">
                <a16:creationId xmlns:a16="http://schemas.microsoft.com/office/drawing/2014/main" id="{25F8DE6C-BB6F-460F-9C36-3203D5B7F5C0}"/>
              </a:ext>
            </a:extLst>
          </p:cNvPr>
          <p:cNvSpPr>
            <a:spLocks noChangeArrowheads="1"/>
          </p:cNvSpPr>
          <p:nvPr/>
        </p:nvSpPr>
        <p:spPr bwMode="auto">
          <a:xfrm>
            <a:off x="6019800" y="5943600"/>
            <a:ext cx="762000" cy="838200"/>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4378" name="Line 43">
            <a:extLst>
              <a:ext uri="{FF2B5EF4-FFF2-40B4-BE49-F238E27FC236}">
                <a16:creationId xmlns:a16="http://schemas.microsoft.com/office/drawing/2014/main" id="{962A0D97-9A78-42B0-889A-7FD78FFF176C}"/>
              </a:ext>
            </a:extLst>
          </p:cNvPr>
          <p:cNvSpPr>
            <a:spLocks noChangeShapeType="1"/>
          </p:cNvSpPr>
          <p:nvPr/>
        </p:nvSpPr>
        <p:spPr bwMode="auto">
          <a:xfrm flipH="1">
            <a:off x="6781800" y="6400800"/>
            <a:ext cx="32004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79" name="Line 44">
            <a:extLst>
              <a:ext uri="{FF2B5EF4-FFF2-40B4-BE49-F238E27FC236}">
                <a16:creationId xmlns:a16="http://schemas.microsoft.com/office/drawing/2014/main" id="{1707A761-BB27-405D-9B55-0CF5A9459C29}"/>
              </a:ext>
            </a:extLst>
          </p:cNvPr>
          <p:cNvSpPr>
            <a:spLocks noChangeShapeType="1"/>
          </p:cNvSpPr>
          <p:nvPr/>
        </p:nvSpPr>
        <p:spPr bwMode="auto">
          <a:xfrm flipH="1">
            <a:off x="2514600" y="6400800"/>
            <a:ext cx="35052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80" name="Line 45">
            <a:extLst>
              <a:ext uri="{FF2B5EF4-FFF2-40B4-BE49-F238E27FC236}">
                <a16:creationId xmlns:a16="http://schemas.microsoft.com/office/drawing/2014/main" id="{AEFF106E-D000-4BB9-991D-E49A49328486}"/>
              </a:ext>
            </a:extLst>
          </p:cNvPr>
          <p:cNvSpPr>
            <a:spLocks noChangeShapeType="1"/>
          </p:cNvSpPr>
          <p:nvPr/>
        </p:nvSpPr>
        <p:spPr bwMode="auto">
          <a:xfrm>
            <a:off x="9982200" y="5410200"/>
            <a:ext cx="0" cy="990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81" name="Line 46">
            <a:extLst>
              <a:ext uri="{FF2B5EF4-FFF2-40B4-BE49-F238E27FC236}">
                <a16:creationId xmlns:a16="http://schemas.microsoft.com/office/drawing/2014/main" id="{016B9865-72A9-49C1-A1B7-117C48929253}"/>
              </a:ext>
            </a:extLst>
          </p:cNvPr>
          <p:cNvSpPr>
            <a:spLocks noChangeShapeType="1"/>
          </p:cNvSpPr>
          <p:nvPr/>
        </p:nvSpPr>
        <p:spPr bwMode="auto">
          <a:xfrm flipV="1">
            <a:off x="2514600" y="5638800"/>
            <a:ext cx="0" cy="7620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4382" name="Text Box 47">
            <a:extLst>
              <a:ext uri="{FF2B5EF4-FFF2-40B4-BE49-F238E27FC236}">
                <a16:creationId xmlns:a16="http://schemas.microsoft.com/office/drawing/2014/main" id="{1BA7214C-6751-418A-A5D8-8CD9EE908169}"/>
              </a:ext>
            </a:extLst>
          </p:cNvPr>
          <p:cNvSpPr txBox="1">
            <a:spLocks noChangeArrowheads="1"/>
          </p:cNvSpPr>
          <p:nvPr/>
        </p:nvSpPr>
        <p:spPr bwMode="auto">
          <a:xfrm>
            <a:off x="6172200" y="61722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rgbClr val="FF00FF"/>
                </a:solidFill>
                <a:latin typeface="Arial Black" panose="020B0A04020102020204" pitchFamily="34" charset="0"/>
              </a:rPr>
              <a:t>K</a:t>
            </a:r>
            <a:endParaRPr lang="en-AU" altLang="en-US" sz="2400" b="1">
              <a:solidFill>
                <a:srgbClr val="FF00FF"/>
              </a:solidFill>
              <a:latin typeface="Arial Black" panose="020B0A04020102020204" pitchFamily="34" charset="0"/>
            </a:endParaRPr>
          </a:p>
        </p:txBody>
      </p:sp>
      <p:sp>
        <p:nvSpPr>
          <p:cNvPr id="14383" name="Text Box 48">
            <a:extLst>
              <a:ext uri="{FF2B5EF4-FFF2-40B4-BE49-F238E27FC236}">
                <a16:creationId xmlns:a16="http://schemas.microsoft.com/office/drawing/2014/main" id="{236D448C-F2D1-4AAB-9A52-48EB506B6BF3}"/>
              </a:ext>
            </a:extLst>
          </p:cNvPr>
          <p:cNvSpPr txBox="1">
            <a:spLocks noChangeArrowheads="1"/>
          </p:cNvSpPr>
          <p:nvPr/>
        </p:nvSpPr>
        <p:spPr bwMode="auto">
          <a:xfrm>
            <a:off x="7162800" y="45720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solidFill>
                  <a:schemeClr val="hlink"/>
                </a:solidFill>
                <a:latin typeface="Arial Black" panose="020B0A04020102020204" pitchFamily="34" charset="0"/>
              </a:rPr>
              <a:t>T</a:t>
            </a:r>
            <a:r>
              <a:rPr lang="en-US" altLang="en-US" sz="2400" baseline="-25000">
                <a:solidFill>
                  <a:schemeClr val="hlink"/>
                </a:solidFill>
                <a:latin typeface="Arial Black" panose="020B0A04020102020204" pitchFamily="34" charset="0"/>
              </a:rPr>
              <a:t>l</a:t>
            </a:r>
            <a:endParaRPr lang="en-AU" altLang="en-US" sz="2400" baseline="-25000">
              <a:solidFill>
                <a:schemeClr val="hlink"/>
              </a:solidFill>
              <a:latin typeface="Arial Black" panose="020B0A04020102020204" pitchFamily="34" charset="0"/>
            </a:endParaRPr>
          </a:p>
        </p:txBody>
      </p:sp>
      <p:sp>
        <p:nvSpPr>
          <p:cNvPr id="14384" name="Text Box 49">
            <a:extLst>
              <a:ext uri="{FF2B5EF4-FFF2-40B4-BE49-F238E27FC236}">
                <a16:creationId xmlns:a16="http://schemas.microsoft.com/office/drawing/2014/main" id="{C6E839FC-4D9C-41E3-B931-BF5048521DFD}"/>
              </a:ext>
            </a:extLst>
          </p:cNvPr>
          <p:cNvSpPr txBox="1">
            <a:spLocks noChangeArrowheads="1"/>
          </p:cNvSpPr>
          <p:nvPr/>
        </p:nvSpPr>
        <p:spPr bwMode="auto">
          <a:xfrm>
            <a:off x="1981200" y="4876800"/>
            <a:ext cx="38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t>+</a:t>
            </a:r>
            <a:endParaRPr lang="en-AU" altLang="en-US"/>
          </a:p>
        </p:txBody>
      </p:sp>
      <p:sp>
        <p:nvSpPr>
          <p:cNvPr id="14385" name="Text Box 50">
            <a:extLst>
              <a:ext uri="{FF2B5EF4-FFF2-40B4-BE49-F238E27FC236}">
                <a16:creationId xmlns:a16="http://schemas.microsoft.com/office/drawing/2014/main" id="{0D770D58-7991-4B4C-81A0-8381FB731029}"/>
              </a:ext>
            </a:extLst>
          </p:cNvPr>
          <p:cNvSpPr txBox="1">
            <a:spLocks noChangeArrowheads="1"/>
          </p:cNvSpPr>
          <p:nvPr/>
        </p:nvSpPr>
        <p:spPr bwMode="auto">
          <a:xfrm>
            <a:off x="2133600" y="5486400"/>
            <a:ext cx="45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t>-</a:t>
            </a:r>
            <a:endParaRPr lang="en-AU" altLang="en-US"/>
          </a:p>
        </p:txBody>
      </p:sp>
      <p:sp>
        <p:nvSpPr>
          <p:cNvPr id="14386" name="Text Box 51">
            <a:extLst>
              <a:ext uri="{FF2B5EF4-FFF2-40B4-BE49-F238E27FC236}">
                <a16:creationId xmlns:a16="http://schemas.microsoft.com/office/drawing/2014/main" id="{924E4C89-BB8E-4A32-9C69-64A4AEED8119}"/>
              </a:ext>
            </a:extLst>
          </p:cNvPr>
          <p:cNvSpPr txBox="1">
            <a:spLocks noChangeArrowheads="1"/>
          </p:cNvSpPr>
          <p:nvPr/>
        </p:nvSpPr>
        <p:spPr bwMode="auto">
          <a:xfrm>
            <a:off x="6324600" y="5334000"/>
            <a:ext cx="53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t>+</a:t>
            </a:r>
            <a:endParaRPr lang="en-AU" altLang="en-US"/>
          </a:p>
        </p:txBody>
      </p:sp>
      <p:sp>
        <p:nvSpPr>
          <p:cNvPr id="14387" name="Text Box 52">
            <a:extLst>
              <a:ext uri="{FF2B5EF4-FFF2-40B4-BE49-F238E27FC236}">
                <a16:creationId xmlns:a16="http://schemas.microsoft.com/office/drawing/2014/main" id="{72DDEBF0-BA60-4913-9583-B3AFE4A868A3}"/>
              </a:ext>
            </a:extLst>
          </p:cNvPr>
          <p:cNvSpPr txBox="1">
            <a:spLocks noChangeArrowheads="1"/>
          </p:cNvSpPr>
          <p:nvPr/>
        </p:nvSpPr>
        <p:spPr bwMode="auto">
          <a:xfrm>
            <a:off x="6553200" y="4495800"/>
            <a:ext cx="45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t>-</a:t>
            </a:r>
            <a:endParaRPr lang="en-AU" altLang="en-US"/>
          </a:p>
        </p:txBody>
      </p:sp>
      <p:sp>
        <p:nvSpPr>
          <p:cNvPr id="14388" name="Text Box 53">
            <a:extLst>
              <a:ext uri="{FF2B5EF4-FFF2-40B4-BE49-F238E27FC236}">
                <a16:creationId xmlns:a16="http://schemas.microsoft.com/office/drawing/2014/main" id="{83467472-1CC5-47E7-A08E-8237181C3120}"/>
              </a:ext>
            </a:extLst>
          </p:cNvPr>
          <p:cNvSpPr txBox="1">
            <a:spLocks noChangeArrowheads="1"/>
          </p:cNvSpPr>
          <p:nvPr/>
        </p:nvSpPr>
        <p:spPr bwMode="auto">
          <a:xfrm>
            <a:off x="6096000" y="48006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solidFill>
                  <a:schemeClr val="hlink"/>
                </a:solidFill>
                <a:latin typeface="Arial Black" panose="020B0A04020102020204" pitchFamily="34" charset="0"/>
              </a:rPr>
              <a:t>T</a:t>
            </a:r>
            <a:r>
              <a:rPr lang="en-US" altLang="en-US" sz="2400" baseline="-25000">
                <a:solidFill>
                  <a:schemeClr val="hlink"/>
                </a:solidFill>
                <a:latin typeface="Arial Black" panose="020B0A04020102020204" pitchFamily="34" charset="0"/>
              </a:rPr>
              <a:t>m</a:t>
            </a:r>
            <a:endParaRPr lang="en-AU" altLang="en-US" sz="2400" baseline="-25000">
              <a:solidFill>
                <a:schemeClr val="hlink"/>
              </a:solidFill>
              <a:latin typeface="Arial Black" panose="020B0A04020102020204" pitchFamily="34" charset="0"/>
            </a:endParaRPr>
          </a:p>
        </p:txBody>
      </p:sp>
      <p:sp>
        <p:nvSpPr>
          <p:cNvPr id="14389" name="Text Box 54">
            <a:extLst>
              <a:ext uri="{FF2B5EF4-FFF2-40B4-BE49-F238E27FC236}">
                <a16:creationId xmlns:a16="http://schemas.microsoft.com/office/drawing/2014/main" id="{32E20A52-8FA3-4233-89F8-5A7A622CEC64}"/>
              </a:ext>
            </a:extLst>
          </p:cNvPr>
          <p:cNvSpPr txBox="1">
            <a:spLocks noChangeArrowheads="1"/>
          </p:cNvSpPr>
          <p:nvPr/>
        </p:nvSpPr>
        <p:spPr bwMode="auto">
          <a:xfrm>
            <a:off x="1981200" y="5943601"/>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solidFill>
                  <a:schemeClr val="hlink"/>
                </a:solidFill>
                <a:latin typeface="Arial Black" panose="020B0A04020102020204" pitchFamily="34" charset="0"/>
              </a:rPr>
              <a:t>E</a:t>
            </a:r>
            <a:r>
              <a:rPr lang="en-US" altLang="en-US" sz="2000" b="1" baseline="-25000">
                <a:solidFill>
                  <a:schemeClr val="hlink"/>
                </a:solidFill>
                <a:latin typeface="Arial Black" panose="020B0A04020102020204" pitchFamily="34" charset="0"/>
              </a:rPr>
              <a:t>b</a:t>
            </a:r>
            <a:endParaRPr lang="en-AU" altLang="en-US" sz="2000" b="1" baseline="-25000">
              <a:solidFill>
                <a:schemeClr val="hlink"/>
              </a:solidFill>
              <a:latin typeface="Arial Black" panose="020B0A04020102020204" pitchFamily="34" charset="0"/>
            </a:endParaRPr>
          </a:p>
        </p:txBody>
      </p:sp>
      <p:sp>
        <p:nvSpPr>
          <p:cNvPr id="14390" name="Text Box 55">
            <a:extLst>
              <a:ext uri="{FF2B5EF4-FFF2-40B4-BE49-F238E27FC236}">
                <a16:creationId xmlns:a16="http://schemas.microsoft.com/office/drawing/2014/main" id="{DFA40E8B-E9F0-4054-B0C4-4F8A74B09D02}"/>
              </a:ext>
            </a:extLst>
          </p:cNvPr>
          <p:cNvSpPr txBox="1">
            <a:spLocks noChangeArrowheads="1"/>
          </p:cNvSpPr>
          <p:nvPr/>
        </p:nvSpPr>
        <p:spPr bwMode="auto">
          <a:xfrm>
            <a:off x="5029200" y="48006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chemeClr val="hlink"/>
                </a:solidFill>
                <a:latin typeface="Arial Black" panose="020B0A04020102020204" pitchFamily="34" charset="0"/>
              </a:rPr>
              <a:t>i</a:t>
            </a:r>
            <a:r>
              <a:rPr lang="en-US" altLang="en-US" sz="2400" b="1" baseline="-25000">
                <a:solidFill>
                  <a:schemeClr val="hlink"/>
                </a:solidFill>
                <a:latin typeface="Arial Black" panose="020B0A04020102020204" pitchFamily="34" charset="0"/>
              </a:rPr>
              <a:t>a</a:t>
            </a:r>
            <a:endParaRPr lang="en-AU" altLang="en-US" sz="2400" b="1" baseline="-25000">
              <a:solidFill>
                <a:schemeClr val="hlink"/>
              </a:solidFill>
              <a:latin typeface="Arial Black" panose="020B0A040201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393BA56F-DF4C-4AD6-AC6E-2BEE4CD6975F}"/>
              </a:ext>
            </a:extLst>
          </p:cNvPr>
          <p:cNvSpPr txBox="1">
            <a:spLocks noChangeArrowheads="1"/>
          </p:cNvSpPr>
          <p:nvPr/>
        </p:nvSpPr>
        <p:spPr bwMode="auto">
          <a:xfrm>
            <a:off x="2438400" y="0"/>
            <a:ext cx="6553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b="1">
                <a:latin typeface="Arial Black" panose="020B0A04020102020204" pitchFamily="34" charset="0"/>
              </a:rPr>
              <a:t>Operations on Blocks</a:t>
            </a:r>
            <a:endParaRPr lang="en-AU" altLang="en-US" b="1">
              <a:latin typeface="Arial Black" panose="020B0A04020102020204" pitchFamily="34" charset="0"/>
            </a:endParaRPr>
          </a:p>
        </p:txBody>
      </p:sp>
      <p:sp>
        <p:nvSpPr>
          <p:cNvPr id="15363" name="Text Box 3">
            <a:extLst>
              <a:ext uri="{FF2B5EF4-FFF2-40B4-BE49-F238E27FC236}">
                <a16:creationId xmlns:a16="http://schemas.microsoft.com/office/drawing/2014/main" id="{9BF4D20A-762E-41BF-95DD-B80CC2C035EA}"/>
              </a:ext>
            </a:extLst>
          </p:cNvPr>
          <p:cNvSpPr txBox="1">
            <a:spLocks noChangeArrowheads="1"/>
          </p:cNvSpPr>
          <p:nvPr/>
        </p:nvSpPr>
        <p:spPr bwMode="auto">
          <a:xfrm>
            <a:off x="1524000" y="838201"/>
            <a:ext cx="556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b="1">
                <a:latin typeface="Arial Black" panose="020B0A04020102020204" pitchFamily="34" charset="0"/>
              </a:rPr>
              <a:t>1. Cascading blocks</a:t>
            </a:r>
            <a:endParaRPr lang="en-AU" altLang="en-US" sz="2800" b="1">
              <a:latin typeface="Arial Black" panose="020B0A04020102020204" pitchFamily="34" charset="0"/>
            </a:endParaRPr>
          </a:p>
        </p:txBody>
      </p:sp>
      <p:sp>
        <p:nvSpPr>
          <p:cNvPr id="15364" name="Rectangle 4">
            <a:extLst>
              <a:ext uri="{FF2B5EF4-FFF2-40B4-BE49-F238E27FC236}">
                <a16:creationId xmlns:a16="http://schemas.microsoft.com/office/drawing/2014/main" id="{C6754C4E-7E54-401E-9DFA-0EE7256C3D73}"/>
              </a:ext>
            </a:extLst>
          </p:cNvPr>
          <p:cNvSpPr>
            <a:spLocks noChangeArrowheads="1"/>
          </p:cNvSpPr>
          <p:nvPr/>
        </p:nvSpPr>
        <p:spPr bwMode="auto">
          <a:xfrm>
            <a:off x="2286000" y="17526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5365" name="Rectangle 5">
            <a:extLst>
              <a:ext uri="{FF2B5EF4-FFF2-40B4-BE49-F238E27FC236}">
                <a16:creationId xmlns:a16="http://schemas.microsoft.com/office/drawing/2014/main" id="{FCE11904-E921-4562-AD2D-93D615DA9F91}"/>
              </a:ext>
            </a:extLst>
          </p:cNvPr>
          <p:cNvSpPr>
            <a:spLocks noChangeArrowheads="1"/>
          </p:cNvSpPr>
          <p:nvPr/>
        </p:nvSpPr>
        <p:spPr bwMode="auto">
          <a:xfrm>
            <a:off x="4343400" y="17526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5366" name="Rectangle 6">
            <a:extLst>
              <a:ext uri="{FF2B5EF4-FFF2-40B4-BE49-F238E27FC236}">
                <a16:creationId xmlns:a16="http://schemas.microsoft.com/office/drawing/2014/main" id="{0E3B550F-EBAD-40CA-B6D5-2BFDE5B586BE}"/>
              </a:ext>
            </a:extLst>
          </p:cNvPr>
          <p:cNvSpPr>
            <a:spLocks noChangeArrowheads="1"/>
          </p:cNvSpPr>
          <p:nvPr/>
        </p:nvSpPr>
        <p:spPr bwMode="auto">
          <a:xfrm>
            <a:off x="8382000" y="1752600"/>
            <a:ext cx="15240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5367" name="Line 7">
            <a:extLst>
              <a:ext uri="{FF2B5EF4-FFF2-40B4-BE49-F238E27FC236}">
                <a16:creationId xmlns:a16="http://schemas.microsoft.com/office/drawing/2014/main" id="{88165654-1E4B-4F2A-83EC-C1AC373D2D66}"/>
              </a:ext>
            </a:extLst>
          </p:cNvPr>
          <p:cNvSpPr>
            <a:spLocks noChangeShapeType="1"/>
          </p:cNvSpPr>
          <p:nvPr/>
        </p:nvSpPr>
        <p:spPr bwMode="auto">
          <a:xfrm>
            <a:off x="1524000" y="2286000"/>
            <a:ext cx="7620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5368" name="Line 8">
            <a:extLst>
              <a:ext uri="{FF2B5EF4-FFF2-40B4-BE49-F238E27FC236}">
                <a16:creationId xmlns:a16="http://schemas.microsoft.com/office/drawing/2014/main" id="{808BD1AA-31ED-43B1-AB96-3BF85B4F2282}"/>
              </a:ext>
            </a:extLst>
          </p:cNvPr>
          <p:cNvSpPr>
            <a:spLocks noChangeShapeType="1"/>
          </p:cNvSpPr>
          <p:nvPr/>
        </p:nvSpPr>
        <p:spPr bwMode="auto">
          <a:xfrm>
            <a:off x="3657600" y="22860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5369" name="Line 9">
            <a:extLst>
              <a:ext uri="{FF2B5EF4-FFF2-40B4-BE49-F238E27FC236}">
                <a16:creationId xmlns:a16="http://schemas.microsoft.com/office/drawing/2014/main" id="{BAD48E2B-C778-4A83-9757-0F76BF31E04B}"/>
              </a:ext>
            </a:extLst>
          </p:cNvPr>
          <p:cNvSpPr>
            <a:spLocks noChangeShapeType="1"/>
          </p:cNvSpPr>
          <p:nvPr/>
        </p:nvSpPr>
        <p:spPr bwMode="auto">
          <a:xfrm>
            <a:off x="5715000" y="22860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5370" name="Text Box 10">
            <a:extLst>
              <a:ext uri="{FF2B5EF4-FFF2-40B4-BE49-F238E27FC236}">
                <a16:creationId xmlns:a16="http://schemas.microsoft.com/office/drawing/2014/main" id="{8B234F04-7787-4955-801A-71C98AC697A5}"/>
              </a:ext>
            </a:extLst>
          </p:cNvPr>
          <p:cNvSpPr txBox="1">
            <a:spLocks noChangeArrowheads="1"/>
          </p:cNvSpPr>
          <p:nvPr/>
        </p:nvSpPr>
        <p:spPr bwMode="auto">
          <a:xfrm>
            <a:off x="2743200" y="19812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G</a:t>
            </a:r>
            <a:r>
              <a:rPr lang="en-US" altLang="en-US" sz="2800" b="1" baseline="-25000">
                <a:solidFill>
                  <a:schemeClr val="hlink"/>
                </a:solidFill>
                <a:latin typeface="Arial Black" panose="020B0A04020102020204" pitchFamily="34" charset="0"/>
              </a:rPr>
              <a:t>1</a:t>
            </a:r>
            <a:endParaRPr lang="en-AU" altLang="en-US" sz="2800" b="1" baseline="-25000">
              <a:solidFill>
                <a:schemeClr val="hlink"/>
              </a:solidFill>
              <a:latin typeface="Arial Black" panose="020B0A04020102020204" pitchFamily="34" charset="0"/>
            </a:endParaRPr>
          </a:p>
        </p:txBody>
      </p:sp>
      <p:sp>
        <p:nvSpPr>
          <p:cNvPr id="15371" name="Text Box 11">
            <a:extLst>
              <a:ext uri="{FF2B5EF4-FFF2-40B4-BE49-F238E27FC236}">
                <a16:creationId xmlns:a16="http://schemas.microsoft.com/office/drawing/2014/main" id="{7B0FA8D0-A756-461E-BABF-A5992741BFA0}"/>
              </a:ext>
            </a:extLst>
          </p:cNvPr>
          <p:cNvSpPr txBox="1">
            <a:spLocks noChangeArrowheads="1"/>
          </p:cNvSpPr>
          <p:nvPr/>
        </p:nvSpPr>
        <p:spPr bwMode="auto">
          <a:xfrm>
            <a:off x="4800600" y="19812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G</a:t>
            </a:r>
            <a:r>
              <a:rPr lang="en-US" altLang="en-US" sz="2800" b="1" baseline="-25000">
                <a:solidFill>
                  <a:schemeClr val="hlink"/>
                </a:solidFill>
                <a:latin typeface="Arial Black" panose="020B0A04020102020204" pitchFamily="34" charset="0"/>
              </a:rPr>
              <a:t>2</a:t>
            </a:r>
            <a:endParaRPr lang="en-AU" altLang="en-US" sz="2800" b="1" baseline="-25000">
              <a:solidFill>
                <a:schemeClr val="hlink"/>
              </a:solidFill>
              <a:latin typeface="Arial Black" panose="020B0A04020102020204" pitchFamily="34" charset="0"/>
            </a:endParaRPr>
          </a:p>
        </p:txBody>
      </p:sp>
      <p:sp>
        <p:nvSpPr>
          <p:cNvPr id="15372" name="Text Box 12">
            <a:extLst>
              <a:ext uri="{FF2B5EF4-FFF2-40B4-BE49-F238E27FC236}">
                <a16:creationId xmlns:a16="http://schemas.microsoft.com/office/drawing/2014/main" id="{DCC70676-8F6A-4E1F-BECF-6C6DEB0E9D75}"/>
              </a:ext>
            </a:extLst>
          </p:cNvPr>
          <p:cNvSpPr txBox="1">
            <a:spLocks noChangeArrowheads="1"/>
          </p:cNvSpPr>
          <p:nvPr/>
        </p:nvSpPr>
        <p:spPr bwMode="auto">
          <a:xfrm>
            <a:off x="8534400" y="1981201"/>
            <a:ext cx="137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G</a:t>
            </a:r>
            <a:r>
              <a:rPr lang="en-US" altLang="en-US" sz="2800" b="1" baseline="-25000">
                <a:solidFill>
                  <a:schemeClr val="hlink"/>
                </a:solidFill>
                <a:latin typeface="Arial Black" panose="020B0A04020102020204" pitchFamily="34" charset="0"/>
              </a:rPr>
              <a:t>1</a:t>
            </a:r>
            <a:r>
              <a:rPr lang="en-US" altLang="en-US" sz="2800" b="1">
                <a:solidFill>
                  <a:schemeClr val="hlink"/>
                </a:solidFill>
                <a:latin typeface="Arial Black" panose="020B0A04020102020204" pitchFamily="34" charset="0"/>
              </a:rPr>
              <a:t>G</a:t>
            </a:r>
            <a:r>
              <a:rPr lang="en-US" altLang="en-US" sz="2800" b="1" baseline="-25000">
                <a:solidFill>
                  <a:schemeClr val="hlink"/>
                </a:solidFill>
                <a:latin typeface="Arial Black" panose="020B0A04020102020204" pitchFamily="34" charset="0"/>
              </a:rPr>
              <a:t>2</a:t>
            </a:r>
            <a:endParaRPr lang="en-AU" altLang="en-US" sz="2800" b="1" baseline="-25000">
              <a:solidFill>
                <a:schemeClr val="hlink"/>
              </a:solidFill>
              <a:latin typeface="Arial Black" panose="020B0A04020102020204" pitchFamily="34" charset="0"/>
            </a:endParaRPr>
          </a:p>
        </p:txBody>
      </p:sp>
      <p:graphicFrame>
        <p:nvGraphicFramePr>
          <p:cNvPr id="15373" name="Object 13">
            <a:extLst>
              <a:ext uri="{FF2B5EF4-FFF2-40B4-BE49-F238E27FC236}">
                <a16:creationId xmlns:a16="http://schemas.microsoft.com/office/drawing/2014/main" id="{E0B9393D-3278-45F3-8146-469BCA5019E1}"/>
              </a:ext>
            </a:extLst>
          </p:cNvPr>
          <p:cNvGraphicFramePr>
            <a:graphicFrameLocks noChangeAspect="1"/>
          </p:cNvGraphicFramePr>
          <p:nvPr/>
        </p:nvGraphicFramePr>
        <p:xfrm>
          <a:off x="6584950" y="1966914"/>
          <a:ext cx="730250" cy="623887"/>
        </p:xfrm>
        <a:graphic>
          <a:graphicData uri="http://schemas.openxmlformats.org/presentationml/2006/ole">
            <mc:AlternateContent xmlns:mc="http://schemas.openxmlformats.org/markup-compatibility/2006">
              <mc:Choice xmlns:v="urn:schemas-microsoft-com:vml" Requires="v">
                <p:oleObj name="Equation" r:id="rId2" imgW="177492" imgH="164814" progId="Equation.DSMT4">
                  <p:embed/>
                </p:oleObj>
              </mc:Choice>
              <mc:Fallback>
                <p:oleObj name="Equation" r:id="rId2" imgW="177492" imgH="164814" progId="Equation.DSMT4">
                  <p:embed/>
                  <p:pic>
                    <p:nvPicPr>
                      <p:cNvPr id="15373" name="Object 13">
                        <a:extLst>
                          <a:ext uri="{FF2B5EF4-FFF2-40B4-BE49-F238E27FC236}">
                            <a16:creationId xmlns:a16="http://schemas.microsoft.com/office/drawing/2014/main" id="{E0B9393D-3278-45F3-8146-469BCA501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4950" y="1966914"/>
                        <a:ext cx="730250" cy="623887"/>
                      </a:xfrm>
                      <a:prstGeom prst="rect">
                        <a:avLst/>
                      </a:prstGeom>
                      <a:solidFill>
                        <a:srgbClr val="FF00FF"/>
                      </a:solidFill>
                      <a:ln>
                        <a:noFill/>
                      </a:ln>
                      <a:effectLst/>
                      <a:extLs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4" name="Line 14">
            <a:extLst>
              <a:ext uri="{FF2B5EF4-FFF2-40B4-BE49-F238E27FC236}">
                <a16:creationId xmlns:a16="http://schemas.microsoft.com/office/drawing/2014/main" id="{7B38C7B6-3B1D-4EA2-8BC2-8F108E776F22}"/>
              </a:ext>
            </a:extLst>
          </p:cNvPr>
          <p:cNvSpPr>
            <a:spLocks noChangeShapeType="1"/>
          </p:cNvSpPr>
          <p:nvPr/>
        </p:nvSpPr>
        <p:spPr bwMode="auto">
          <a:xfrm>
            <a:off x="7696200" y="22860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5375" name="Line 15">
            <a:extLst>
              <a:ext uri="{FF2B5EF4-FFF2-40B4-BE49-F238E27FC236}">
                <a16:creationId xmlns:a16="http://schemas.microsoft.com/office/drawing/2014/main" id="{F52BD37C-2CB0-48AA-9717-34BBFD01C721}"/>
              </a:ext>
            </a:extLst>
          </p:cNvPr>
          <p:cNvSpPr>
            <a:spLocks noChangeShapeType="1"/>
          </p:cNvSpPr>
          <p:nvPr/>
        </p:nvSpPr>
        <p:spPr bwMode="auto">
          <a:xfrm>
            <a:off x="9906000" y="2286000"/>
            <a:ext cx="7620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5376" name="Text Box 17">
            <a:extLst>
              <a:ext uri="{FF2B5EF4-FFF2-40B4-BE49-F238E27FC236}">
                <a16:creationId xmlns:a16="http://schemas.microsoft.com/office/drawing/2014/main" id="{E1066BAA-3933-4A04-9928-AE188B227219}"/>
              </a:ext>
            </a:extLst>
          </p:cNvPr>
          <p:cNvSpPr txBox="1">
            <a:spLocks noChangeArrowheads="1"/>
          </p:cNvSpPr>
          <p:nvPr/>
        </p:nvSpPr>
        <p:spPr bwMode="auto">
          <a:xfrm>
            <a:off x="1524000" y="1752601"/>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i</a:t>
            </a:r>
            <a:endParaRPr lang="en-AU" altLang="en-US" sz="2800" baseline="-25000">
              <a:solidFill>
                <a:srgbClr val="FF00FF"/>
              </a:solidFill>
              <a:latin typeface="Arial Black" panose="020B0A04020102020204" pitchFamily="34" charset="0"/>
            </a:endParaRPr>
          </a:p>
        </p:txBody>
      </p:sp>
      <p:sp>
        <p:nvSpPr>
          <p:cNvPr id="15377" name="Text Box 18">
            <a:extLst>
              <a:ext uri="{FF2B5EF4-FFF2-40B4-BE49-F238E27FC236}">
                <a16:creationId xmlns:a16="http://schemas.microsoft.com/office/drawing/2014/main" id="{E91B6838-1651-4405-B8B7-06A78F7DF3CE}"/>
              </a:ext>
            </a:extLst>
          </p:cNvPr>
          <p:cNvSpPr txBox="1">
            <a:spLocks noChangeArrowheads="1"/>
          </p:cNvSpPr>
          <p:nvPr/>
        </p:nvSpPr>
        <p:spPr bwMode="auto">
          <a:xfrm>
            <a:off x="5791200" y="1676401"/>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o</a:t>
            </a:r>
            <a:endParaRPr lang="en-AU" altLang="en-US" sz="2800" baseline="-25000">
              <a:solidFill>
                <a:srgbClr val="FF00FF"/>
              </a:solidFill>
              <a:latin typeface="Arial Black" panose="020B0A04020102020204" pitchFamily="34" charset="0"/>
            </a:endParaRPr>
          </a:p>
        </p:txBody>
      </p:sp>
      <p:sp>
        <p:nvSpPr>
          <p:cNvPr id="15378" name="Text Box 19">
            <a:extLst>
              <a:ext uri="{FF2B5EF4-FFF2-40B4-BE49-F238E27FC236}">
                <a16:creationId xmlns:a16="http://schemas.microsoft.com/office/drawing/2014/main" id="{AB05E562-CF28-4CBA-BE69-BE007288317D}"/>
              </a:ext>
            </a:extLst>
          </p:cNvPr>
          <p:cNvSpPr txBox="1">
            <a:spLocks noChangeArrowheads="1"/>
          </p:cNvSpPr>
          <p:nvPr/>
        </p:nvSpPr>
        <p:spPr bwMode="auto">
          <a:xfrm>
            <a:off x="7543800" y="1676401"/>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i</a:t>
            </a:r>
            <a:endParaRPr lang="en-AU" altLang="en-US" sz="2800" baseline="-25000">
              <a:solidFill>
                <a:srgbClr val="FF00FF"/>
              </a:solidFill>
              <a:latin typeface="Arial Black" panose="020B0A04020102020204" pitchFamily="34" charset="0"/>
            </a:endParaRPr>
          </a:p>
        </p:txBody>
      </p:sp>
      <p:sp>
        <p:nvSpPr>
          <p:cNvPr id="15379" name="Text Box 20">
            <a:extLst>
              <a:ext uri="{FF2B5EF4-FFF2-40B4-BE49-F238E27FC236}">
                <a16:creationId xmlns:a16="http://schemas.microsoft.com/office/drawing/2014/main" id="{F2647A26-FA00-4375-ADC5-B90B2AF5DB6C}"/>
              </a:ext>
            </a:extLst>
          </p:cNvPr>
          <p:cNvSpPr txBox="1">
            <a:spLocks noChangeArrowheads="1"/>
          </p:cNvSpPr>
          <p:nvPr/>
        </p:nvSpPr>
        <p:spPr bwMode="auto">
          <a:xfrm>
            <a:off x="9982200" y="1676401"/>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o</a:t>
            </a:r>
            <a:endParaRPr lang="en-AU" altLang="en-US" sz="2800" baseline="-25000">
              <a:solidFill>
                <a:srgbClr val="FF00FF"/>
              </a:solidFill>
              <a:latin typeface="Arial Black" panose="020B0A04020102020204" pitchFamily="34" charset="0"/>
            </a:endParaRPr>
          </a:p>
        </p:txBody>
      </p:sp>
      <p:sp>
        <p:nvSpPr>
          <p:cNvPr id="15380" name="Text Box 21">
            <a:extLst>
              <a:ext uri="{FF2B5EF4-FFF2-40B4-BE49-F238E27FC236}">
                <a16:creationId xmlns:a16="http://schemas.microsoft.com/office/drawing/2014/main" id="{1CC4CDA0-DC9D-4114-99CC-7995C50BD114}"/>
              </a:ext>
            </a:extLst>
          </p:cNvPr>
          <p:cNvSpPr txBox="1">
            <a:spLocks noChangeArrowheads="1"/>
          </p:cNvSpPr>
          <p:nvPr/>
        </p:nvSpPr>
        <p:spPr bwMode="auto">
          <a:xfrm>
            <a:off x="1524000" y="3505201"/>
            <a:ext cx="701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b="1">
                <a:latin typeface="Arial Black" panose="020B0A04020102020204" pitchFamily="34" charset="0"/>
              </a:rPr>
              <a:t>2. Elimination of a forward loop</a:t>
            </a:r>
            <a:endParaRPr lang="en-AU" altLang="en-US" sz="2800" b="1">
              <a:latin typeface="Arial Black" panose="020B0A04020102020204" pitchFamily="34" charset="0"/>
            </a:endParaRPr>
          </a:p>
        </p:txBody>
      </p:sp>
      <p:sp>
        <p:nvSpPr>
          <p:cNvPr id="15381" name="Rectangle 22">
            <a:extLst>
              <a:ext uri="{FF2B5EF4-FFF2-40B4-BE49-F238E27FC236}">
                <a16:creationId xmlns:a16="http://schemas.microsoft.com/office/drawing/2014/main" id="{EC74F610-6FA5-4DBC-8879-73D94D084BA3}"/>
              </a:ext>
            </a:extLst>
          </p:cNvPr>
          <p:cNvSpPr>
            <a:spLocks noChangeArrowheads="1"/>
          </p:cNvSpPr>
          <p:nvPr/>
        </p:nvSpPr>
        <p:spPr bwMode="auto">
          <a:xfrm>
            <a:off x="2362200" y="43434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5382" name="Rectangle 23">
            <a:extLst>
              <a:ext uri="{FF2B5EF4-FFF2-40B4-BE49-F238E27FC236}">
                <a16:creationId xmlns:a16="http://schemas.microsoft.com/office/drawing/2014/main" id="{B5193126-028B-4A97-A6C7-96876D607164}"/>
              </a:ext>
            </a:extLst>
          </p:cNvPr>
          <p:cNvSpPr>
            <a:spLocks noChangeArrowheads="1"/>
          </p:cNvSpPr>
          <p:nvPr/>
        </p:nvSpPr>
        <p:spPr bwMode="auto">
          <a:xfrm>
            <a:off x="2286000" y="56388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5383" name="Rectangle 24">
            <a:extLst>
              <a:ext uri="{FF2B5EF4-FFF2-40B4-BE49-F238E27FC236}">
                <a16:creationId xmlns:a16="http://schemas.microsoft.com/office/drawing/2014/main" id="{301E450D-A603-42AB-9A48-7A0D5A230DFB}"/>
              </a:ext>
            </a:extLst>
          </p:cNvPr>
          <p:cNvSpPr>
            <a:spLocks noChangeArrowheads="1"/>
          </p:cNvSpPr>
          <p:nvPr/>
        </p:nvSpPr>
        <p:spPr bwMode="auto">
          <a:xfrm>
            <a:off x="8077200" y="4343400"/>
            <a:ext cx="19050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5384" name="Line 25">
            <a:extLst>
              <a:ext uri="{FF2B5EF4-FFF2-40B4-BE49-F238E27FC236}">
                <a16:creationId xmlns:a16="http://schemas.microsoft.com/office/drawing/2014/main" id="{55BB2807-8ABB-4DDD-B577-B3F55C285686}"/>
              </a:ext>
            </a:extLst>
          </p:cNvPr>
          <p:cNvSpPr>
            <a:spLocks noChangeShapeType="1"/>
          </p:cNvSpPr>
          <p:nvPr/>
        </p:nvSpPr>
        <p:spPr bwMode="auto">
          <a:xfrm>
            <a:off x="1600200" y="4876800"/>
            <a:ext cx="7620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5385" name="Line 26">
            <a:extLst>
              <a:ext uri="{FF2B5EF4-FFF2-40B4-BE49-F238E27FC236}">
                <a16:creationId xmlns:a16="http://schemas.microsoft.com/office/drawing/2014/main" id="{C836879A-C00F-4C39-A8DC-B00E39EBE637}"/>
              </a:ext>
            </a:extLst>
          </p:cNvPr>
          <p:cNvSpPr>
            <a:spLocks noChangeShapeType="1"/>
          </p:cNvSpPr>
          <p:nvPr/>
        </p:nvSpPr>
        <p:spPr bwMode="auto">
          <a:xfrm>
            <a:off x="3733800" y="48768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5386" name="Line 27">
            <a:extLst>
              <a:ext uri="{FF2B5EF4-FFF2-40B4-BE49-F238E27FC236}">
                <a16:creationId xmlns:a16="http://schemas.microsoft.com/office/drawing/2014/main" id="{A0E44B02-9D68-4EBE-A1B6-94A02A4DCBE0}"/>
              </a:ext>
            </a:extLst>
          </p:cNvPr>
          <p:cNvSpPr>
            <a:spLocks noChangeShapeType="1"/>
          </p:cNvSpPr>
          <p:nvPr/>
        </p:nvSpPr>
        <p:spPr bwMode="auto">
          <a:xfrm>
            <a:off x="4953000" y="48768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5387" name="Text Box 28">
            <a:extLst>
              <a:ext uri="{FF2B5EF4-FFF2-40B4-BE49-F238E27FC236}">
                <a16:creationId xmlns:a16="http://schemas.microsoft.com/office/drawing/2014/main" id="{DD7FA4B4-AFE0-4DF1-8E36-949F14EE484D}"/>
              </a:ext>
            </a:extLst>
          </p:cNvPr>
          <p:cNvSpPr txBox="1">
            <a:spLocks noChangeArrowheads="1"/>
          </p:cNvSpPr>
          <p:nvPr/>
        </p:nvSpPr>
        <p:spPr bwMode="auto">
          <a:xfrm>
            <a:off x="2819400" y="45720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G</a:t>
            </a:r>
            <a:r>
              <a:rPr lang="en-US" altLang="en-US" sz="2800" b="1" baseline="-25000">
                <a:solidFill>
                  <a:schemeClr val="hlink"/>
                </a:solidFill>
                <a:latin typeface="Arial Black" panose="020B0A04020102020204" pitchFamily="34" charset="0"/>
              </a:rPr>
              <a:t>1</a:t>
            </a:r>
            <a:endParaRPr lang="en-AU" altLang="en-US" sz="2800" b="1" baseline="-25000">
              <a:solidFill>
                <a:schemeClr val="hlink"/>
              </a:solidFill>
              <a:latin typeface="Arial Black" panose="020B0A04020102020204" pitchFamily="34" charset="0"/>
            </a:endParaRPr>
          </a:p>
        </p:txBody>
      </p:sp>
      <p:sp>
        <p:nvSpPr>
          <p:cNvPr id="15388" name="Text Box 29">
            <a:extLst>
              <a:ext uri="{FF2B5EF4-FFF2-40B4-BE49-F238E27FC236}">
                <a16:creationId xmlns:a16="http://schemas.microsoft.com/office/drawing/2014/main" id="{F6A2D95E-4E15-444E-8F2F-5D1A3D4B206C}"/>
              </a:ext>
            </a:extLst>
          </p:cNvPr>
          <p:cNvSpPr txBox="1">
            <a:spLocks noChangeArrowheads="1"/>
          </p:cNvSpPr>
          <p:nvPr/>
        </p:nvSpPr>
        <p:spPr bwMode="auto">
          <a:xfrm>
            <a:off x="2743200" y="58674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G</a:t>
            </a:r>
            <a:r>
              <a:rPr lang="en-US" altLang="en-US" sz="2800" b="1" baseline="-25000">
                <a:solidFill>
                  <a:schemeClr val="hlink"/>
                </a:solidFill>
                <a:latin typeface="Arial Black" panose="020B0A04020102020204" pitchFamily="34" charset="0"/>
              </a:rPr>
              <a:t>2</a:t>
            </a:r>
            <a:endParaRPr lang="en-AU" altLang="en-US" sz="2800" b="1" baseline="-25000">
              <a:solidFill>
                <a:schemeClr val="hlink"/>
              </a:solidFill>
              <a:latin typeface="Arial Black" panose="020B0A04020102020204" pitchFamily="34" charset="0"/>
            </a:endParaRPr>
          </a:p>
        </p:txBody>
      </p:sp>
      <p:sp>
        <p:nvSpPr>
          <p:cNvPr id="15389" name="Text Box 30">
            <a:extLst>
              <a:ext uri="{FF2B5EF4-FFF2-40B4-BE49-F238E27FC236}">
                <a16:creationId xmlns:a16="http://schemas.microsoft.com/office/drawing/2014/main" id="{408C2B95-F15A-473C-9E98-C34C965D1517}"/>
              </a:ext>
            </a:extLst>
          </p:cNvPr>
          <p:cNvSpPr txBox="1">
            <a:spLocks noChangeArrowheads="1"/>
          </p:cNvSpPr>
          <p:nvPr/>
        </p:nvSpPr>
        <p:spPr bwMode="auto">
          <a:xfrm>
            <a:off x="8305800" y="4572001"/>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G</a:t>
            </a:r>
            <a:r>
              <a:rPr lang="en-US" altLang="en-US" sz="2800" b="1" baseline="-25000">
                <a:solidFill>
                  <a:schemeClr val="hlink"/>
                </a:solidFill>
                <a:latin typeface="Arial Black" panose="020B0A04020102020204" pitchFamily="34" charset="0"/>
              </a:rPr>
              <a:t>1      </a:t>
            </a:r>
            <a:r>
              <a:rPr lang="en-US" altLang="en-US" sz="2800" b="1">
                <a:solidFill>
                  <a:schemeClr val="hlink"/>
                </a:solidFill>
                <a:latin typeface="Arial Black" panose="020B0A04020102020204" pitchFamily="34" charset="0"/>
              </a:rPr>
              <a:t>G</a:t>
            </a:r>
            <a:r>
              <a:rPr lang="en-US" altLang="en-US" sz="2800" b="1" baseline="-25000">
                <a:solidFill>
                  <a:schemeClr val="hlink"/>
                </a:solidFill>
                <a:latin typeface="Arial Black" panose="020B0A04020102020204" pitchFamily="34" charset="0"/>
              </a:rPr>
              <a:t>2</a:t>
            </a:r>
            <a:endParaRPr lang="en-AU" altLang="en-US" sz="2800" b="1" baseline="-25000">
              <a:solidFill>
                <a:schemeClr val="hlink"/>
              </a:solidFill>
              <a:latin typeface="Arial Black" panose="020B0A04020102020204" pitchFamily="34" charset="0"/>
            </a:endParaRPr>
          </a:p>
        </p:txBody>
      </p:sp>
      <p:graphicFrame>
        <p:nvGraphicFramePr>
          <p:cNvPr id="15390" name="Object 31">
            <a:extLst>
              <a:ext uri="{FF2B5EF4-FFF2-40B4-BE49-F238E27FC236}">
                <a16:creationId xmlns:a16="http://schemas.microsoft.com/office/drawing/2014/main" id="{5AC773CC-D3A4-4AD4-8B6B-0148BFBE21E7}"/>
              </a:ext>
            </a:extLst>
          </p:cNvPr>
          <p:cNvGraphicFramePr>
            <a:graphicFrameLocks noChangeAspect="1"/>
          </p:cNvGraphicFramePr>
          <p:nvPr/>
        </p:nvGraphicFramePr>
        <p:xfrm>
          <a:off x="6096000" y="4572000"/>
          <a:ext cx="730250" cy="623888"/>
        </p:xfrm>
        <a:graphic>
          <a:graphicData uri="http://schemas.openxmlformats.org/presentationml/2006/ole">
            <mc:AlternateContent xmlns:mc="http://schemas.openxmlformats.org/markup-compatibility/2006">
              <mc:Choice xmlns:v="urn:schemas-microsoft-com:vml" Requires="v">
                <p:oleObj name="Equation" r:id="rId4" imgW="177492" imgH="164814" progId="Equation.DSMT4">
                  <p:embed/>
                </p:oleObj>
              </mc:Choice>
              <mc:Fallback>
                <p:oleObj name="Equation" r:id="rId4" imgW="177492" imgH="164814" progId="Equation.DSMT4">
                  <p:embed/>
                  <p:pic>
                    <p:nvPicPr>
                      <p:cNvPr id="15390" name="Object 31">
                        <a:extLst>
                          <a:ext uri="{FF2B5EF4-FFF2-40B4-BE49-F238E27FC236}">
                            <a16:creationId xmlns:a16="http://schemas.microsoft.com/office/drawing/2014/main" id="{5AC773CC-D3A4-4AD4-8B6B-0148BFBE21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572000"/>
                        <a:ext cx="730250" cy="623888"/>
                      </a:xfrm>
                      <a:prstGeom prst="rect">
                        <a:avLst/>
                      </a:prstGeom>
                      <a:solidFill>
                        <a:srgbClr val="FF00FF"/>
                      </a:solidFill>
                      <a:ln>
                        <a:noFill/>
                      </a:ln>
                      <a:effectLst/>
                      <a:extLs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91" name="Line 32">
            <a:extLst>
              <a:ext uri="{FF2B5EF4-FFF2-40B4-BE49-F238E27FC236}">
                <a16:creationId xmlns:a16="http://schemas.microsoft.com/office/drawing/2014/main" id="{831D18B3-DED5-4C3D-8EF9-C571588E089B}"/>
              </a:ext>
            </a:extLst>
          </p:cNvPr>
          <p:cNvSpPr>
            <a:spLocks noChangeShapeType="1"/>
          </p:cNvSpPr>
          <p:nvPr/>
        </p:nvSpPr>
        <p:spPr bwMode="auto">
          <a:xfrm>
            <a:off x="7315200" y="4876800"/>
            <a:ext cx="7620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5392" name="Line 33">
            <a:extLst>
              <a:ext uri="{FF2B5EF4-FFF2-40B4-BE49-F238E27FC236}">
                <a16:creationId xmlns:a16="http://schemas.microsoft.com/office/drawing/2014/main" id="{8E38567A-1E0F-4072-A247-DB1AB5D8420D}"/>
              </a:ext>
            </a:extLst>
          </p:cNvPr>
          <p:cNvSpPr>
            <a:spLocks noChangeShapeType="1"/>
          </p:cNvSpPr>
          <p:nvPr/>
        </p:nvSpPr>
        <p:spPr bwMode="auto">
          <a:xfrm>
            <a:off x="9982200" y="4876800"/>
            <a:ext cx="7620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5393" name="Text Box 34">
            <a:extLst>
              <a:ext uri="{FF2B5EF4-FFF2-40B4-BE49-F238E27FC236}">
                <a16:creationId xmlns:a16="http://schemas.microsoft.com/office/drawing/2014/main" id="{80874DDF-3398-4BE7-AC4C-EF562E637E83}"/>
              </a:ext>
            </a:extLst>
          </p:cNvPr>
          <p:cNvSpPr txBox="1">
            <a:spLocks noChangeArrowheads="1"/>
          </p:cNvSpPr>
          <p:nvPr/>
        </p:nvSpPr>
        <p:spPr bwMode="auto">
          <a:xfrm>
            <a:off x="1600200" y="4343401"/>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i</a:t>
            </a:r>
            <a:endParaRPr lang="en-AU" altLang="en-US" sz="2800" baseline="-25000">
              <a:solidFill>
                <a:srgbClr val="FF00FF"/>
              </a:solidFill>
              <a:latin typeface="Arial Black" panose="020B0A04020102020204" pitchFamily="34" charset="0"/>
            </a:endParaRPr>
          </a:p>
        </p:txBody>
      </p:sp>
      <p:sp>
        <p:nvSpPr>
          <p:cNvPr id="15394" name="Text Box 35">
            <a:extLst>
              <a:ext uri="{FF2B5EF4-FFF2-40B4-BE49-F238E27FC236}">
                <a16:creationId xmlns:a16="http://schemas.microsoft.com/office/drawing/2014/main" id="{5904A0BB-6F0E-4BDD-A6EC-63654F58641D}"/>
              </a:ext>
            </a:extLst>
          </p:cNvPr>
          <p:cNvSpPr txBox="1">
            <a:spLocks noChangeArrowheads="1"/>
          </p:cNvSpPr>
          <p:nvPr/>
        </p:nvSpPr>
        <p:spPr bwMode="auto">
          <a:xfrm>
            <a:off x="5257800" y="4267201"/>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o</a:t>
            </a:r>
            <a:endParaRPr lang="en-AU" altLang="en-US" sz="2800" baseline="-25000">
              <a:solidFill>
                <a:srgbClr val="FF00FF"/>
              </a:solidFill>
              <a:latin typeface="Arial Black" panose="020B0A04020102020204" pitchFamily="34" charset="0"/>
            </a:endParaRPr>
          </a:p>
        </p:txBody>
      </p:sp>
      <p:sp>
        <p:nvSpPr>
          <p:cNvPr id="15395" name="Text Box 36">
            <a:extLst>
              <a:ext uri="{FF2B5EF4-FFF2-40B4-BE49-F238E27FC236}">
                <a16:creationId xmlns:a16="http://schemas.microsoft.com/office/drawing/2014/main" id="{66228D15-3E57-433F-81E1-23106813599C}"/>
              </a:ext>
            </a:extLst>
          </p:cNvPr>
          <p:cNvSpPr txBox="1">
            <a:spLocks noChangeArrowheads="1"/>
          </p:cNvSpPr>
          <p:nvPr/>
        </p:nvSpPr>
        <p:spPr bwMode="auto">
          <a:xfrm>
            <a:off x="7315200" y="4267201"/>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i</a:t>
            </a:r>
            <a:endParaRPr lang="en-AU" altLang="en-US" sz="2800" baseline="-25000">
              <a:solidFill>
                <a:srgbClr val="FF00FF"/>
              </a:solidFill>
              <a:latin typeface="Arial Black" panose="020B0A04020102020204" pitchFamily="34" charset="0"/>
            </a:endParaRPr>
          </a:p>
        </p:txBody>
      </p:sp>
      <p:sp>
        <p:nvSpPr>
          <p:cNvPr id="15396" name="Text Box 37">
            <a:extLst>
              <a:ext uri="{FF2B5EF4-FFF2-40B4-BE49-F238E27FC236}">
                <a16:creationId xmlns:a16="http://schemas.microsoft.com/office/drawing/2014/main" id="{44E16BBE-D340-4F0B-A822-5550CE6B6006}"/>
              </a:ext>
            </a:extLst>
          </p:cNvPr>
          <p:cNvSpPr txBox="1">
            <a:spLocks noChangeArrowheads="1"/>
          </p:cNvSpPr>
          <p:nvPr/>
        </p:nvSpPr>
        <p:spPr bwMode="auto">
          <a:xfrm>
            <a:off x="10058400" y="4267201"/>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o</a:t>
            </a:r>
            <a:endParaRPr lang="en-AU" altLang="en-US" sz="2800" baseline="-25000">
              <a:solidFill>
                <a:srgbClr val="FF00FF"/>
              </a:solidFill>
              <a:latin typeface="Arial Black" panose="020B0A04020102020204" pitchFamily="34" charset="0"/>
            </a:endParaRPr>
          </a:p>
        </p:txBody>
      </p:sp>
      <p:sp>
        <p:nvSpPr>
          <p:cNvPr id="15397" name="Line 38">
            <a:extLst>
              <a:ext uri="{FF2B5EF4-FFF2-40B4-BE49-F238E27FC236}">
                <a16:creationId xmlns:a16="http://schemas.microsoft.com/office/drawing/2014/main" id="{B89385FA-E61D-4906-A1F9-0D5C1B422928}"/>
              </a:ext>
            </a:extLst>
          </p:cNvPr>
          <p:cNvSpPr>
            <a:spLocks noChangeShapeType="1"/>
          </p:cNvSpPr>
          <p:nvPr/>
        </p:nvSpPr>
        <p:spPr bwMode="auto">
          <a:xfrm>
            <a:off x="1828800" y="4876800"/>
            <a:ext cx="0" cy="12954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5398" name="Line 39">
            <a:extLst>
              <a:ext uri="{FF2B5EF4-FFF2-40B4-BE49-F238E27FC236}">
                <a16:creationId xmlns:a16="http://schemas.microsoft.com/office/drawing/2014/main" id="{EB401DBF-D3DC-47D4-A59A-3FB29C5BEEE7}"/>
              </a:ext>
            </a:extLst>
          </p:cNvPr>
          <p:cNvSpPr>
            <a:spLocks noChangeShapeType="1"/>
          </p:cNvSpPr>
          <p:nvPr/>
        </p:nvSpPr>
        <p:spPr bwMode="auto">
          <a:xfrm>
            <a:off x="1828800" y="6172200"/>
            <a:ext cx="4572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5399" name="Oval 40">
            <a:extLst>
              <a:ext uri="{FF2B5EF4-FFF2-40B4-BE49-F238E27FC236}">
                <a16:creationId xmlns:a16="http://schemas.microsoft.com/office/drawing/2014/main" id="{59332EEA-EB30-4699-BBEB-E6859AD2B3A9}"/>
              </a:ext>
            </a:extLst>
          </p:cNvPr>
          <p:cNvSpPr>
            <a:spLocks noChangeArrowheads="1"/>
          </p:cNvSpPr>
          <p:nvPr/>
        </p:nvSpPr>
        <p:spPr bwMode="auto">
          <a:xfrm>
            <a:off x="4419600" y="4572000"/>
            <a:ext cx="533400" cy="533400"/>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5400" name="Line 41">
            <a:extLst>
              <a:ext uri="{FF2B5EF4-FFF2-40B4-BE49-F238E27FC236}">
                <a16:creationId xmlns:a16="http://schemas.microsoft.com/office/drawing/2014/main" id="{76402676-8940-4368-8B93-A81088C6A80A}"/>
              </a:ext>
            </a:extLst>
          </p:cNvPr>
          <p:cNvSpPr>
            <a:spLocks noChangeShapeType="1"/>
          </p:cNvSpPr>
          <p:nvPr/>
        </p:nvSpPr>
        <p:spPr bwMode="auto">
          <a:xfrm>
            <a:off x="3657600" y="6172200"/>
            <a:ext cx="9906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5401" name="Line 42">
            <a:extLst>
              <a:ext uri="{FF2B5EF4-FFF2-40B4-BE49-F238E27FC236}">
                <a16:creationId xmlns:a16="http://schemas.microsoft.com/office/drawing/2014/main" id="{C4CDFE02-D03B-49B1-B497-8CB223DEFA8E}"/>
              </a:ext>
            </a:extLst>
          </p:cNvPr>
          <p:cNvSpPr>
            <a:spLocks noChangeShapeType="1"/>
          </p:cNvSpPr>
          <p:nvPr/>
        </p:nvSpPr>
        <p:spPr bwMode="auto">
          <a:xfrm flipV="1">
            <a:off x="4648200" y="5105400"/>
            <a:ext cx="0" cy="10668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graphicFrame>
        <p:nvGraphicFramePr>
          <p:cNvPr id="15402" name="Object 43">
            <a:extLst>
              <a:ext uri="{FF2B5EF4-FFF2-40B4-BE49-F238E27FC236}">
                <a16:creationId xmlns:a16="http://schemas.microsoft.com/office/drawing/2014/main" id="{972B4023-8829-44DC-9D71-01B919BCB3A5}"/>
              </a:ext>
            </a:extLst>
          </p:cNvPr>
          <p:cNvGraphicFramePr>
            <a:graphicFrameLocks noChangeAspect="1"/>
          </p:cNvGraphicFramePr>
          <p:nvPr/>
        </p:nvGraphicFramePr>
        <p:xfrm>
          <a:off x="4876800" y="5181600"/>
          <a:ext cx="336550" cy="381000"/>
        </p:xfrm>
        <a:graphic>
          <a:graphicData uri="http://schemas.openxmlformats.org/presentationml/2006/ole">
            <mc:AlternateContent xmlns:mc="http://schemas.openxmlformats.org/markup-compatibility/2006">
              <mc:Choice xmlns:v="urn:schemas-microsoft-com:vml" Requires="v">
                <p:oleObj name="Equation" r:id="rId5" imgW="190335" imgH="215713" progId="Equation.DSMT4">
                  <p:embed/>
                </p:oleObj>
              </mc:Choice>
              <mc:Fallback>
                <p:oleObj name="Equation" r:id="rId5" imgW="190335" imgH="215713" progId="Equation.DSMT4">
                  <p:embed/>
                  <p:pic>
                    <p:nvPicPr>
                      <p:cNvPr id="15402" name="Object 43">
                        <a:extLst>
                          <a:ext uri="{FF2B5EF4-FFF2-40B4-BE49-F238E27FC236}">
                            <a16:creationId xmlns:a16="http://schemas.microsoft.com/office/drawing/2014/main" id="{972B4023-8829-44DC-9D71-01B919BCB3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5181600"/>
                        <a:ext cx="336550" cy="381000"/>
                      </a:xfrm>
                      <a:prstGeom prst="rect">
                        <a:avLst/>
                      </a:prstGeom>
                      <a:solidFill>
                        <a:srgbClr val="FF00FF"/>
                      </a:solidFill>
                      <a:ln w="571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03" name="Object 44">
            <a:extLst>
              <a:ext uri="{FF2B5EF4-FFF2-40B4-BE49-F238E27FC236}">
                <a16:creationId xmlns:a16="http://schemas.microsoft.com/office/drawing/2014/main" id="{93301BFA-589E-4DB8-BC4A-A751DE2D1043}"/>
              </a:ext>
            </a:extLst>
          </p:cNvPr>
          <p:cNvGraphicFramePr>
            <a:graphicFrameLocks noChangeAspect="1"/>
          </p:cNvGraphicFramePr>
          <p:nvPr/>
        </p:nvGraphicFramePr>
        <p:xfrm>
          <a:off x="8915400" y="4648200"/>
          <a:ext cx="336550" cy="381000"/>
        </p:xfrm>
        <a:graphic>
          <a:graphicData uri="http://schemas.openxmlformats.org/presentationml/2006/ole">
            <mc:AlternateContent xmlns:mc="http://schemas.openxmlformats.org/markup-compatibility/2006">
              <mc:Choice xmlns:v="urn:schemas-microsoft-com:vml" Requires="v">
                <p:oleObj name="Equation" r:id="rId7" imgW="190335" imgH="215713" progId="Equation.DSMT4">
                  <p:embed/>
                </p:oleObj>
              </mc:Choice>
              <mc:Fallback>
                <p:oleObj name="Equation" r:id="rId7" imgW="190335" imgH="215713" progId="Equation.DSMT4">
                  <p:embed/>
                  <p:pic>
                    <p:nvPicPr>
                      <p:cNvPr id="15403" name="Object 44">
                        <a:extLst>
                          <a:ext uri="{FF2B5EF4-FFF2-40B4-BE49-F238E27FC236}">
                            <a16:creationId xmlns:a16="http://schemas.microsoft.com/office/drawing/2014/main" id="{93301BFA-589E-4DB8-BC4A-A751DE2D10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15400" y="4648200"/>
                        <a:ext cx="336550" cy="381000"/>
                      </a:xfrm>
                      <a:prstGeom prst="rect">
                        <a:avLst/>
                      </a:prstGeom>
                      <a:solidFill>
                        <a:srgbClr val="FF00FF"/>
                      </a:solidFill>
                      <a:ln w="571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521917E1-42DE-484F-81DB-7CA7EDAAB9B9}"/>
              </a:ext>
            </a:extLst>
          </p:cNvPr>
          <p:cNvSpPr txBox="1">
            <a:spLocks noChangeArrowheads="1"/>
          </p:cNvSpPr>
          <p:nvPr/>
        </p:nvSpPr>
        <p:spPr bwMode="auto">
          <a:xfrm>
            <a:off x="1524000" y="1"/>
            <a:ext cx="701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b="1">
                <a:latin typeface="Arial Black" panose="020B0A04020102020204" pitchFamily="34" charset="0"/>
              </a:rPr>
              <a:t>3. Elimination of a feedback loop</a:t>
            </a:r>
            <a:endParaRPr lang="en-AU" altLang="en-US" sz="2800" b="1">
              <a:latin typeface="Arial Black" panose="020B0A04020102020204" pitchFamily="34" charset="0"/>
            </a:endParaRPr>
          </a:p>
        </p:txBody>
      </p:sp>
      <p:sp>
        <p:nvSpPr>
          <p:cNvPr id="16387" name="Rectangle 3">
            <a:extLst>
              <a:ext uri="{FF2B5EF4-FFF2-40B4-BE49-F238E27FC236}">
                <a16:creationId xmlns:a16="http://schemas.microsoft.com/office/drawing/2014/main" id="{99489F42-6C16-411C-B40A-E0EED4E8351B}"/>
              </a:ext>
            </a:extLst>
          </p:cNvPr>
          <p:cNvSpPr>
            <a:spLocks noChangeArrowheads="1"/>
          </p:cNvSpPr>
          <p:nvPr/>
        </p:nvSpPr>
        <p:spPr bwMode="auto">
          <a:xfrm>
            <a:off x="3200400" y="8382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6388" name="Rectangle 4">
            <a:extLst>
              <a:ext uri="{FF2B5EF4-FFF2-40B4-BE49-F238E27FC236}">
                <a16:creationId xmlns:a16="http://schemas.microsoft.com/office/drawing/2014/main" id="{B5F3BE60-0987-47CD-968D-255C351708AE}"/>
              </a:ext>
            </a:extLst>
          </p:cNvPr>
          <p:cNvSpPr>
            <a:spLocks noChangeArrowheads="1"/>
          </p:cNvSpPr>
          <p:nvPr/>
        </p:nvSpPr>
        <p:spPr bwMode="auto">
          <a:xfrm>
            <a:off x="3200400" y="21336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6389" name="Rectangle 5">
            <a:extLst>
              <a:ext uri="{FF2B5EF4-FFF2-40B4-BE49-F238E27FC236}">
                <a16:creationId xmlns:a16="http://schemas.microsoft.com/office/drawing/2014/main" id="{2E082183-F8CF-4920-8FCA-628B54DB1C4E}"/>
              </a:ext>
            </a:extLst>
          </p:cNvPr>
          <p:cNvSpPr>
            <a:spLocks noChangeArrowheads="1"/>
          </p:cNvSpPr>
          <p:nvPr/>
        </p:nvSpPr>
        <p:spPr bwMode="auto">
          <a:xfrm>
            <a:off x="8077200" y="609600"/>
            <a:ext cx="1905000" cy="1524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6390" name="Line 6">
            <a:extLst>
              <a:ext uri="{FF2B5EF4-FFF2-40B4-BE49-F238E27FC236}">
                <a16:creationId xmlns:a16="http://schemas.microsoft.com/office/drawing/2014/main" id="{D96EDB60-E757-49B5-AA5C-37705B989763}"/>
              </a:ext>
            </a:extLst>
          </p:cNvPr>
          <p:cNvSpPr>
            <a:spLocks noChangeShapeType="1"/>
          </p:cNvSpPr>
          <p:nvPr/>
        </p:nvSpPr>
        <p:spPr bwMode="auto">
          <a:xfrm>
            <a:off x="1600200" y="1371600"/>
            <a:ext cx="7620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391" name="Line 7">
            <a:extLst>
              <a:ext uri="{FF2B5EF4-FFF2-40B4-BE49-F238E27FC236}">
                <a16:creationId xmlns:a16="http://schemas.microsoft.com/office/drawing/2014/main" id="{2002D255-1B62-4517-934C-C77F0FD517E8}"/>
              </a:ext>
            </a:extLst>
          </p:cNvPr>
          <p:cNvSpPr>
            <a:spLocks noChangeShapeType="1"/>
          </p:cNvSpPr>
          <p:nvPr/>
        </p:nvSpPr>
        <p:spPr bwMode="auto">
          <a:xfrm>
            <a:off x="2895600" y="1371600"/>
            <a:ext cx="304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392" name="Line 8">
            <a:extLst>
              <a:ext uri="{FF2B5EF4-FFF2-40B4-BE49-F238E27FC236}">
                <a16:creationId xmlns:a16="http://schemas.microsoft.com/office/drawing/2014/main" id="{1F13A0E9-4FE1-40F3-8237-74D178FAABC7}"/>
              </a:ext>
            </a:extLst>
          </p:cNvPr>
          <p:cNvSpPr>
            <a:spLocks noChangeShapeType="1"/>
          </p:cNvSpPr>
          <p:nvPr/>
        </p:nvSpPr>
        <p:spPr bwMode="auto">
          <a:xfrm>
            <a:off x="4572000" y="13716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393" name="Text Box 9">
            <a:extLst>
              <a:ext uri="{FF2B5EF4-FFF2-40B4-BE49-F238E27FC236}">
                <a16:creationId xmlns:a16="http://schemas.microsoft.com/office/drawing/2014/main" id="{9F8351CF-FE57-4E0E-9D85-44403F49C89E}"/>
              </a:ext>
            </a:extLst>
          </p:cNvPr>
          <p:cNvSpPr txBox="1">
            <a:spLocks noChangeArrowheads="1"/>
          </p:cNvSpPr>
          <p:nvPr/>
        </p:nvSpPr>
        <p:spPr bwMode="auto">
          <a:xfrm>
            <a:off x="3505200" y="10668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G</a:t>
            </a:r>
            <a:endParaRPr lang="en-AU" altLang="en-US" sz="2800" b="1" baseline="-25000">
              <a:solidFill>
                <a:schemeClr val="hlink"/>
              </a:solidFill>
              <a:latin typeface="Arial Black" panose="020B0A04020102020204" pitchFamily="34" charset="0"/>
            </a:endParaRPr>
          </a:p>
        </p:txBody>
      </p:sp>
      <p:sp>
        <p:nvSpPr>
          <p:cNvPr id="16394" name="Text Box 10">
            <a:extLst>
              <a:ext uri="{FF2B5EF4-FFF2-40B4-BE49-F238E27FC236}">
                <a16:creationId xmlns:a16="http://schemas.microsoft.com/office/drawing/2014/main" id="{1AD0F10A-FA71-40CF-AD94-3A318AFC0165}"/>
              </a:ext>
            </a:extLst>
          </p:cNvPr>
          <p:cNvSpPr txBox="1">
            <a:spLocks noChangeArrowheads="1"/>
          </p:cNvSpPr>
          <p:nvPr/>
        </p:nvSpPr>
        <p:spPr bwMode="auto">
          <a:xfrm>
            <a:off x="3505200" y="23622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H</a:t>
            </a:r>
            <a:endParaRPr lang="en-AU" altLang="en-US" sz="2800" b="1" baseline="-25000">
              <a:solidFill>
                <a:schemeClr val="hlink"/>
              </a:solidFill>
              <a:latin typeface="Arial Black" panose="020B0A04020102020204" pitchFamily="34" charset="0"/>
            </a:endParaRPr>
          </a:p>
        </p:txBody>
      </p:sp>
      <p:sp>
        <p:nvSpPr>
          <p:cNvPr id="16395" name="Text Box 11">
            <a:extLst>
              <a:ext uri="{FF2B5EF4-FFF2-40B4-BE49-F238E27FC236}">
                <a16:creationId xmlns:a16="http://schemas.microsoft.com/office/drawing/2014/main" id="{A4E18192-3D6C-4764-91A3-42A482265175}"/>
              </a:ext>
            </a:extLst>
          </p:cNvPr>
          <p:cNvSpPr txBox="1">
            <a:spLocks noChangeArrowheads="1"/>
          </p:cNvSpPr>
          <p:nvPr/>
        </p:nvSpPr>
        <p:spPr bwMode="auto">
          <a:xfrm>
            <a:off x="8686800" y="762001"/>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G</a:t>
            </a:r>
            <a:endParaRPr lang="en-AU" altLang="en-US" sz="2800" b="1" baseline="-25000">
              <a:solidFill>
                <a:schemeClr val="hlink"/>
              </a:solidFill>
              <a:latin typeface="Arial Black" panose="020B0A04020102020204" pitchFamily="34" charset="0"/>
            </a:endParaRPr>
          </a:p>
        </p:txBody>
      </p:sp>
      <p:graphicFrame>
        <p:nvGraphicFramePr>
          <p:cNvPr id="16396" name="Object 12">
            <a:extLst>
              <a:ext uri="{FF2B5EF4-FFF2-40B4-BE49-F238E27FC236}">
                <a16:creationId xmlns:a16="http://schemas.microsoft.com/office/drawing/2014/main" id="{13D1A042-8507-4FC3-9C42-A539DC106AB1}"/>
              </a:ext>
            </a:extLst>
          </p:cNvPr>
          <p:cNvGraphicFramePr>
            <a:graphicFrameLocks noChangeAspect="1"/>
          </p:cNvGraphicFramePr>
          <p:nvPr/>
        </p:nvGraphicFramePr>
        <p:xfrm>
          <a:off x="6096000" y="1066800"/>
          <a:ext cx="730250" cy="623888"/>
        </p:xfrm>
        <a:graphic>
          <a:graphicData uri="http://schemas.openxmlformats.org/presentationml/2006/ole">
            <mc:AlternateContent xmlns:mc="http://schemas.openxmlformats.org/markup-compatibility/2006">
              <mc:Choice xmlns:v="urn:schemas-microsoft-com:vml" Requires="v">
                <p:oleObj name="Equation" r:id="rId2" imgW="177492" imgH="164814" progId="Equation.DSMT4">
                  <p:embed/>
                </p:oleObj>
              </mc:Choice>
              <mc:Fallback>
                <p:oleObj name="Equation" r:id="rId2" imgW="177492" imgH="164814" progId="Equation.DSMT4">
                  <p:embed/>
                  <p:pic>
                    <p:nvPicPr>
                      <p:cNvPr id="16396" name="Object 12">
                        <a:extLst>
                          <a:ext uri="{FF2B5EF4-FFF2-40B4-BE49-F238E27FC236}">
                            <a16:creationId xmlns:a16="http://schemas.microsoft.com/office/drawing/2014/main" id="{13D1A042-8507-4FC3-9C42-A539DC106A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66800"/>
                        <a:ext cx="730250" cy="623888"/>
                      </a:xfrm>
                      <a:prstGeom prst="rect">
                        <a:avLst/>
                      </a:prstGeom>
                      <a:solidFill>
                        <a:srgbClr val="FF00FF"/>
                      </a:solidFill>
                      <a:ln>
                        <a:noFill/>
                      </a:ln>
                      <a:effectLst/>
                      <a:extLs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7" name="Line 13">
            <a:extLst>
              <a:ext uri="{FF2B5EF4-FFF2-40B4-BE49-F238E27FC236}">
                <a16:creationId xmlns:a16="http://schemas.microsoft.com/office/drawing/2014/main" id="{8B0BC5CB-FAAF-4947-A48E-99F2E99A3F07}"/>
              </a:ext>
            </a:extLst>
          </p:cNvPr>
          <p:cNvSpPr>
            <a:spLocks noChangeShapeType="1"/>
          </p:cNvSpPr>
          <p:nvPr/>
        </p:nvSpPr>
        <p:spPr bwMode="auto">
          <a:xfrm>
            <a:off x="7315200" y="1371600"/>
            <a:ext cx="7620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398" name="Line 14">
            <a:extLst>
              <a:ext uri="{FF2B5EF4-FFF2-40B4-BE49-F238E27FC236}">
                <a16:creationId xmlns:a16="http://schemas.microsoft.com/office/drawing/2014/main" id="{DE27E2AA-F8E9-45F9-9A48-0D5B96C10777}"/>
              </a:ext>
            </a:extLst>
          </p:cNvPr>
          <p:cNvSpPr>
            <a:spLocks noChangeShapeType="1"/>
          </p:cNvSpPr>
          <p:nvPr/>
        </p:nvSpPr>
        <p:spPr bwMode="auto">
          <a:xfrm>
            <a:off x="9982200" y="1371600"/>
            <a:ext cx="7620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399" name="Text Box 15">
            <a:extLst>
              <a:ext uri="{FF2B5EF4-FFF2-40B4-BE49-F238E27FC236}">
                <a16:creationId xmlns:a16="http://schemas.microsoft.com/office/drawing/2014/main" id="{9E19F11D-0F02-4306-A573-F9BA595FF437}"/>
              </a:ext>
            </a:extLst>
          </p:cNvPr>
          <p:cNvSpPr txBox="1">
            <a:spLocks noChangeArrowheads="1"/>
          </p:cNvSpPr>
          <p:nvPr/>
        </p:nvSpPr>
        <p:spPr bwMode="auto">
          <a:xfrm>
            <a:off x="1600200" y="838201"/>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i</a:t>
            </a:r>
            <a:endParaRPr lang="en-AU" altLang="en-US" sz="2800" baseline="-25000">
              <a:solidFill>
                <a:srgbClr val="FF00FF"/>
              </a:solidFill>
              <a:latin typeface="Arial Black" panose="020B0A04020102020204" pitchFamily="34" charset="0"/>
            </a:endParaRPr>
          </a:p>
        </p:txBody>
      </p:sp>
      <p:sp>
        <p:nvSpPr>
          <p:cNvPr id="16400" name="Text Box 16">
            <a:extLst>
              <a:ext uri="{FF2B5EF4-FFF2-40B4-BE49-F238E27FC236}">
                <a16:creationId xmlns:a16="http://schemas.microsoft.com/office/drawing/2014/main" id="{4DF281FA-208F-4D51-A35E-0DC1EB89ABDE}"/>
              </a:ext>
            </a:extLst>
          </p:cNvPr>
          <p:cNvSpPr txBox="1">
            <a:spLocks noChangeArrowheads="1"/>
          </p:cNvSpPr>
          <p:nvPr/>
        </p:nvSpPr>
        <p:spPr bwMode="auto">
          <a:xfrm>
            <a:off x="5029200" y="762001"/>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o</a:t>
            </a:r>
            <a:endParaRPr lang="en-AU" altLang="en-US" sz="2800" baseline="-25000">
              <a:solidFill>
                <a:srgbClr val="FF00FF"/>
              </a:solidFill>
              <a:latin typeface="Arial Black" panose="020B0A04020102020204" pitchFamily="34" charset="0"/>
            </a:endParaRPr>
          </a:p>
        </p:txBody>
      </p:sp>
      <p:sp>
        <p:nvSpPr>
          <p:cNvPr id="16401" name="Text Box 17">
            <a:extLst>
              <a:ext uri="{FF2B5EF4-FFF2-40B4-BE49-F238E27FC236}">
                <a16:creationId xmlns:a16="http://schemas.microsoft.com/office/drawing/2014/main" id="{E1FA2B96-FA08-4186-BDDB-977FB9AB1653}"/>
              </a:ext>
            </a:extLst>
          </p:cNvPr>
          <p:cNvSpPr txBox="1">
            <a:spLocks noChangeArrowheads="1"/>
          </p:cNvSpPr>
          <p:nvPr/>
        </p:nvSpPr>
        <p:spPr bwMode="auto">
          <a:xfrm>
            <a:off x="7315200" y="762001"/>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i</a:t>
            </a:r>
            <a:endParaRPr lang="en-AU" altLang="en-US" sz="2800" baseline="-25000">
              <a:solidFill>
                <a:srgbClr val="FF00FF"/>
              </a:solidFill>
              <a:latin typeface="Arial Black" panose="020B0A04020102020204" pitchFamily="34" charset="0"/>
            </a:endParaRPr>
          </a:p>
        </p:txBody>
      </p:sp>
      <p:sp>
        <p:nvSpPr>
          <p:cNvPr id="16402" name="Text Box 18">
            <a:extLst>
              <a:ext uri="{FF2B5EF4-FFF2-40B4-BE49-F238E27FC236}">
                <a16:creationId xmlns:a16="http://schemas.microsoft.com/office/drawing/2014/main" id="{8E33E12F-5988-455C-95F8-4A97F6BD8E24}"/>
              </a:ext>
            </a:extLst>
          </p:cNvPr>
          <p:cNvSpPr txBox="1">
            <a:spLocks noChangeArrowheads="1"/>
          </p:cNvSpPr>
          <p:nvPr/>
        </p:nvSpPr>
        <p:spPr bwMode="auto">
          <a:xfrm>
            <a:off x="10058400" y="762001"/>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o</a:t>
            </a:r>
            <a:endParaRPr lang="en-AU" altLang="en-US" sz="2800" baseline="-25000">
              <a:solidFill>
                <a:srgbClr val="FF00FF"/>
              </a:solidFill>
              <a:latin typeface="Arial Black" panose="020B0A04020102020204" pitchFamily="34" charset="0"/>
            </a:endParaRPr>
          </a:p>
        </p:txBody>
      </p:sp>
      <p:sp>
        <p:nvSpPr>
          <p:cNvPr id="16403" name="Oval 21">
            <a:extLst>
              <a:ext uri="{FF2B5EF4-FFF2-40B4-BE49-F238E27FC236}">
                <a16:creationId xmlns:a16="http://schemas.microsoft.com/office/drawing/2014/main" id="{AF6405C3-1235-4F48-81A4-BEF2E0089855}"/>
              </a:ext>
            </a:extLst>
          </p:cNvPr>
          <p:cNvSpPr>
            <a:spLocks noChangeArrowheads="1"/>
          </p:cNvSpPr>
          <p:nvPr/>
        </p:nvSpPr>
        <p:spPr bwMode="auto">
          <a:xfrm>
            <a:off x="2362200" y="1066800"/>
            <a:ext cx="533400" cy="533400"/>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6404" name="Line 23">
            <a:extLst>
              <a:ext uri="{FF2B5EF4-FFF2-40B4-BE49-F238E27FC236}">
                <a16:creationId xmlns:a16="http://schemas.microsoft.com/office/drawing/2014/main" id="{49A36C6C-CFDD-41B3-9AF2-2354EF3A6AF1}"/>
              </a:ext>
            </a:extLst>
          </p:cNvPr>
          <p:cNvSpPr>
            <a:spLocks noChangeShapeType="1"/>
          </p:cNvSpPr>
          <p:nvPr/>
        </p:nvSpPr>
        <p:spPr bwMode="auto">
          <a:xfrm flipV="1">
            <a:off x="2590800" y="1600200"/>
            <a:ext cx="0" cy="10668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graphicFrame>
        <p:nvGraphicFramePr>
          <p:cNvPr id="16405" name="Object 24">
            <a:extLst>
              <a:ext uri="{FF2B5EF4-FFF2-40B4-BE49-F238E27FC236}">
                <a16:creationId xmlns:a16="http://schemas.microsoft.com/office/drawing/2014/main" id="{7C4E85AC-B30F-4454-9DFE-4214F2D68326}"/>
              </a:ext>
            </a:extLst>
          </p:cNvPr>
          <p:cNvGraphicFramePr>
            <a:graphicFrameLocks noChangeAspect="1"/>
          </p:cNvGraphicFramePr>
          <p:nvPr/>
        </p:nvGraphicFramePr>
        <p:xfrm>
          <a:off x="2133600" y="1676400"/>
          <a:ext cx="336550" cy="381000"/>
        </p:xfrm>
        <a:graphic>
          <a:graphicData uri="http://schemas.openxmlformats.org/presentationml/2006/ole">
            <mc:AlternateContent xmlns:mc="http://schemas.openxmlformats.org/markup-compatibility/2006">
              <mc:Choice xmlns:v="urn:schemas-microsoft-com:vml" Requires="v">
                <p:oleObj name="Equation" r:id="rId4" imgW="190335" imgH="215713" progId="Equation.DSMT4">
                  <p:embed/>
                </p:oleObj>
              </mc:Choice>
              <mc:Fallback>
                <p:oleObj name="Equation" r:id="rId4" imgW="190335" imgH="215713" progId="Equation.DSMT4">
                  <p:embed/>
                  <p:pic>
                    <p:nvPicPr>
                      <p:cNvPr id="16405" name="Object 24">
                        <a:extLst>
                          <a:ext uri="{FF2B5EF4-FFF2-40B4-BE49-F238E27FC236}">
                            <a16:creationId xmlns:a16="http://schemas.microsoft.com/office/drawing/2014/main" id="{7C4E85AC-B30F-4454-9DFE-4214F2D683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676400"/>
                        <a:ext cx="336550" cy="381000"/>
                      </a:xfrm>
                      <a:prstGeom prst="rect">
                        <a:avLst/>
                      </a:prstGeom>
                      <a:solidFill>
                        <a:srgbClr val="FF00FF"/>
                      </a:solidFill>
                      <a:ln w="571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6" name="Object 25">
            <a:extLst>
              <a:ext uri="{FF2B5EF4-FFF2-40B4-BE49-F238E27FC236}">
                <a16:creationId xmlns:a16="http://schemas.microsoft.com/office/drawing/2014/main" id="{1FB4B84B-0413-4BEA-AC1F-2A6AE424FB65}"/>
              </a:ext>
            </a:extLst>
          </p:cNvPr>
          <p:cNvGraphicFramePr>
            <a:graphicFrameLocks noChangeAspect="1"/>
          </p:cNvGraphicFramePr>
          <p:nvPr/>
        </p:nvGraphicFramePr>
        <p:xfrm>
          <a:off x="8686800" y="1524001"/>
          <a:ext cx="336550" cy="404813"/>
        </p:xfrm>
        <a:graphic>
          <a:graphicData uri="http://schemas.openxmlformats.org/presentationml/2006/ole">
            <mc:AlternateContent xmlns:mc="http://schemas.openxmlformats.org/markup-compatibility/2006">
              <mc:Choice xmlns:v="urn:schemas-microsoft-com:vml" Requires="v">
                <p:oleObj name="Equation" r:id="rId6" imgW="190500" imgH="228600" progId="Equation.DSMT4">
                  <p:embed/>
                </p:oleObj>
              </mc:Choice>
              <mc:Fallback>
                <p:oleObj name="Equation" r:id="rId6" imgW="190500" imgH="228600" progId="Equation.DSMT4">
                  <p:embed/>
                  <p:pic>
                    <p:nvPicPr>
                      <p:cNvPr id="16406" name="Object 25">
                        <a:extLst>
                          <a:ext uri="{FF2B5EF4-FFF2-40B4-BE49-F238E27FC236}">
                            <a16:creationId xmlns:a16="http://schemas.microsoft.com/office/drawing/2014/main" id="{1FB4B84B-0413-4BEA-AC1F-2A6AE424FB6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6800" y="1524001"/>
                        <a:ext cx="336550" cy="404813"/>
                      </a:xfrm>
                      <a:prstGeom prst="rect">
                        <a:avLst/>
                      </a:prstGeom>
                      <a:solidFill>
                        <a:srgbClr val="FF00FF"/>
                      </a:solidFill>
                      <a:ln w="571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07" name="Line 26">
            <a:extLst>
              <a:ext uri="{FF2B5EF4-FFF2-40B4-BE49-F238E27FC236}">
                <a16:creationId xmlns:a16="http://schemas.microsoft.com/office/drawing/2014/main" id="{6C3695B5-FC25-40FF-AC4D-D66C17A88D7E}"/>
              </a:ext>
            </a:extLst>
          </p:cNvPr>
          <p:cNvSpPr>
            <a:spLocks noChangeShapeType="1"/>
          </p:cNvSpPr>
          <p:nvPr/>
        </p:nvSpPr>
        <p:spPr bwMode="auto">
          <a:xfrm flipH="1">
            <a:off x="2590800" y="2667000"/>
            <a:ext cx="6096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08" name="Line 27">
            <a:extLst>
              <a:ext uri="{FF2B5EF4-FFF2-40B4-BE49-F238E27FC236}">
                <a16:creationId xmlns:a16="http://schemas.microsoft.com/office/drawing/2014/main" id="{FDA6638D-0DFA-4036-B7E5-17162D82F384}"/>
              </a:ext>
            </a:extLst>
          </p:cNvPr>
          <p:cNvSpPr>
            <a:spLocks noChangeShapeType="1"/>
          </p:cNvSpPr>
          <p:nvPr/>
        </p:nvSpPr>
        <p:spPr bwMode="auto">
          <a:xfrm>
            <a:off x="4876800" y="1371600"/>
            <a:ext cx="0" cy="12954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09" name="Line 28">
            <a:extLst>
              <a:ext uri="{FF2B5EF4-FFF2-40B4-BE49-F238E27FC236}">
                <a16:creationId xmlns:a16="http://schemas.microsoft.com/office/drawing/2014/main" id="{6ACE68FA-58CF-4DE6-811D-00DF68AB71EC}"/>
              </a:ext>
            </a:extLst>
          </p:cNvPr>
          <p:cNvSpPr>
            <a:spLocks noChangeShapeType="1"/>
          </p:cNvSpPr>
          <p:nvPr/>
        </p:nvSpPr>
        <p:spPr bwMode="auto">
          <a:xfrm flipH="1">
            <a:off x="4572000" y="2667000"/>
            <a:ext cx="304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10" name="Line 29">
            <a:extLst>
              <a:ext uri="{FF2B5EF4-FFF2-40B4-BE49-F238E27FC236}">
                <a16:creationId xmlns:a16="http://schemas.microsoft.com/office/drawing/2014/main" id="{81716E3C-771A-4230-B5FF-7D6BDCAE7DA7}"/>
              </a:ext>
            </a:extLst>
          </p:cNvPr>
          <p:cNvSpPr>
            <a:spLocks noChangeShapeType="1"/>
          </p:cNvSpPr>
          <p:nvPr/>
        </p:nvSpPr>
        <p:spPr bwMode="auto">
          <a:xfrm>
            <a:off x="8229600" y="1371600"/>
            <a:ext cx="1524000" cy="0"/>
          </a:xfrm>
          <a:prstGeom prst="line">
            <a:avLst/>
          </a:prstGeom>
          <a:noFill/>
          <a:ln w="38100">
            <a:solidFill>
              <a:srgbClr val="FF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11" name="Text Box 30">
            <a:extLst>
              <a:ext uri="{FF2B5EF4-FFF2-40B4-BE49-F238E27FC236}">
                <a16:creationId xmlns:a16="http://schemas.microsoft.com/office/drawing/2014/main" id="{56DD4D06-06A5-4CCF-8BA1-EAF12FB92DB3}"/>
              </a:ext>
            </a:extLst>
          </p:cNvPr>
          <p:cNvSpPr txBox="1">
            <a:spLocks noChangeArrowheads="1"/>
          </p:cNvSpPr>
          <p:nvPr/>
        </p:nvSpPr>
        <p:spPr bwMode="auto">
          <a:xfrm>
            <a:off x="8229600" y="1447800"/>
            <a:ext cx="53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solidFill>
                  <a:schemeClr val="hlink"/>
                </a:solidFill>
                <a:latin typeface="Arial Black" panose="020B0A04020102020204" pitchFamily="34" charset="0"/>
              </a:rPr>
              <a:t>1</a:t>
            </a:r>
            <a:endParaRPr lang="en-AU" altLang="en-US">
              <a:solidFill>
                <a:schemeClr val="hlink"/>
              </a:solidFill>
              <a:latin typeface="Arial Black" panose="020B0A04020102020204" pitchFamily="34" charset="0"/>
            </a:endParaRPr>
          </a:p>
        </p:txBody>
      </p:sp>
      <p:sp>
        <p:nvSpPr>
          <p:cNvPr id="16412" name="Text Box 31">
            <a:extLst>
              <a:ext uri="{FF2B5EF4-FFF2-40B4-BE49-F238E27FC236}">
                <a16:creationId xmlns:a16="http://schemas.microsoft.com/office/drawing/2014/main" id="{720D41F1-ECB3-4C38-A619-E6DB4EA5CFF3}"/>
              </a:ext>
            </a:extLst>
          </p:cNvPr>
          <p:cNvSpPr txBox="1">
            <a:spLocks noChangeArrowheads="1"/>
          </p:cNvSpPr>
          <p:nvPr/>
        </p:nvSpPr>
        <p:spPr bwMode="auto">
          <a:xfrm>
            <a:off x="9067800" y="14478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b="1">
                <a:solidFill>
                  <a:schemeClr val="hlink"/>
                </a:solidFill>
                <a:latin typeface="Arial Black" panose="020B0A04020102020204" pitchFamily="34" charset="0"/>
              </a:rPr>
              <a:t>GH</a:t>
            </a:r>
            <a:endParaRPr lang="en-AU" altLang="en-US" sz="2800" b="1">
              <a:solidFill>
                <a:schemeClr val="hlink"/>
              </a:solidFill>
              <a:latin typeface="Arial Black" panose="020B0A04020102020204" pitchFamily="34" charset="0"/>
            </a:endParaRPr>
          </a:p>
        </p:txBody>
      </p:sp>
      <p:sp>
        <p:nvSpPr>
          <p:cNvPr id="16413" name="Text Box 33">
            <a:extLst>
              <a:ext uri="{FF2B5EF4-FFF2-40B4-BE49-F238E27FC236}">
                <a16:creationId xmlns:a16="http://schemas.microsoft.com/office/drawing/2014/main" id="{445D339F-80B3-4874-B3C8-AE77A20DED61}"/>
              </a:ext>
            </a:extLst>
          </p:cNvPr>
          <p:cNvSpPr txBox="1">
            <a:spLocks noChangeArrowheads="1"/>
          </p:cNvSpPr>
          <p:nvPr/>
        </p:nvSpPr>
        <p:spPr bwMode="auto">
          <a:xfrm>
            <a:off x="1524001" y="3276600"/>
            <a:ext cx="6721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a:p>
        </p:txBody>
      </p:sp>
      <p:sp>
        <p:nvSpPr>
          <p:cNvPr id="16414" name="Text Box 34">
            <a:extLst>
              <a:ext uri="{FF2B5EF4-FFF2-40B4-BE49-F238E27FC236}">
                <a16:creationId xmlns:a16="http://schemas.microsoft.com/office/drawing/2014/main" id="{58D628C4-38E4-420D-9283-D31E11929CE9}"/>
              </a:ext>
            </a:extLst>
          </p:cNvPr>
          <p:cNvSpPr txBox="1">
            <a:spLocks noChangeArrowheads="1"/>
          </p:cNvSpPr>
          <p:nvPr/>
        </p:nvSpPr>
        <p:spPr bwMode="auto">
          <a:xfrm>
            <a:off x="1524000" y="3429001"/>
            <a:ext cx="8915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latin typeface="Arial Black" panose="020B0A04020102020204" pitchFamily="34" charset="0"/>
              </a:rPr>
              <a:t>4. Moving a take-off point from an input to an output of a block</a:t>
            </a:r>
            <a:endParaRPr lang="en-AU" altLang="en-US" sz="2400" b="1">
              <a:latin typeface="Arial Black" panose="020B0A04020102020204" pitchFamily="34" charset="0"/>
            </a:endParaRPr>
          </a:p>
        </p:txBody>
      </p:sp>
      <p:sp>
        <p:nvSpPr>
          <p:cNvPr id="16415" name="Rectangle 35">
            <a:extLst>
              <a:ext uri="{FF2B5EF4-FFF2-40B4-BE49-F238E27FC236}">
                <a16:creationId xmlns:a16="http://schemas.microsoft.com/office/drawing/2014/main" id="{4EFC83A6-070F-433A-BD59-85AC66CB04A4}"/>
              </a:ext>
            </a:extLst>
          </p:cNvPr>
          <p:cNvSpPr>
            <a:spLocks noChangeArrowheads="1"/>
          </p:cNvSpPr>
          <p:nvPr/>
        </p:nvSpPr>
        <p:spPr bwMode="auto">
          <a:xfrm>
            <a:off x="3352800" y="43434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6416" name="Line 37">
            <a:extLst>
              <a:ext uri="{FF2B5EF4-FFF2-40B4-BE49-F238E27FC236}">
                <a16:creationId xmlns:a16="http://schemas.microsoft.com/office/drawing/2014/main" id="{CD554FD4-57C0-4E56-9D4D-5D4E7334A21B}"/>
              </a:ext>
            </a:extLst>
          </p:cNvPr>
          <p:cNvSpPr>
            <a:spLocks noChangeShapeType="1"/>
          </p:cNvSpPr>
          <p:nvPr/>
        </p:nvSpPr>
        <p:spPr bwMode="auto">
          <a:xfrm>
            <a:off x="1752600" y="4876800"/>
            <a:ext cx="16002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17" name="Line 39">
            <a:extLst>
              <a:ext uri="{FF2B5EF4-FFF2-40B4-BE49-F238E27FC236}">
                <a16:creationId xmlns:a16="http://schemas.microsoft.com/office/drawing/2014/main" id="{D05B0ABD-BC1A-4A26-8016-23176D95F808}"/>
              </a:ext>
            </a:extLst>
          </p:cNvPr>
          <p:cNvSpPr>
            <a:spLocks noChangeShapeType="1"/>
          </p:cNvSpPr>
          <p:nvPr/>
        </p:nvSpPr>
        <p:spPr bwMode="auto">
          <a:xfrm>
            <a:off x="4724400" y="48768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18" name="Text Box 40">
            <a:extLst>
              <a:ext uri="{FF2B5EF4-FFF2-40B4-BE49-F238E27FC236}">
                <a16:creationId xmlns:a16="http://schemas.microsoft.com/office/drawing/2014/main" id="{CC6F16E9-A641-4763-B4BB-B04A9182564D}"/>
              </a:ext>
            </a:extLst>
          </p:cNvPr>
          <p:cNvSpPr txBox="1">
            <a:spLocks noChangeArrowheads="1"/>
          </p:cNvSpPr>
          <p:nvPr/>
        </p:nvSpPr>
        <p:spPr bwMode="auto">
          <a:xfrm>
            <a:off x="3657600" y="45720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G</a:t>
            </a:r>
            <a:endParaRPr lang="en-AU" altLang="en-US" sz="2800" b="1" baseline="-25000">
              <a:solidFill>
                <a:schemeClr val="hlink"/>
              </a:solidFill>
              <a:latin typeface="Arial Black" panose="020B0A04020102020204" pitchFamily="34" charset="0"/>
            </a:endParaRPr>
          </a:p>
        </p:txBody>
      </p:sp>
      <p:sp>
        <p:nvSpPr>
          <p:cNvPr id="16419" name="Text Box 42">
            <a:extLst>
              <a:ext uri="{FF2B5EF4-FFF2-40B4-BE49-F238E27FC236}">
                <a16:creationId xmlns:a16="http://schemas.microsoft.com/office/drawing/2014/main" id="{05FEC1FB-9A43-43B7-BD5A-A91A47EA30F2}"/>
              </a:ext>
            </a:extLst>
          </p:cNvPr>
          <p:cNvSpPr txBox="1">
            <a:spLocks noChangeArrowheads="1"/>
          </p:cNvSpPr>
          <p:nvPr/>
        </p:nvSpPr>
        <p:spPr bwMode="auto">
          <a:xfrm>
            <a:off x="1752600" y="4343401"/>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i</a:t>
            </a:r>
            <a:endParaRPr lang="en-AU" altLang="en-US" sz="2800" baseline="-25000">
              <a:solidFill>
                <a:srgbClr val="FF00FF"/>
              </a:solidFill>
              <a:latin typeface="Arial Black" panose="020B0A04020102020204" pitchFamily="34" charset="0"/>
            </a:endParaRPr>
          </a:p>
        </p:txBody>
      </p:sp>
      <p:sp>
        <p:nvSpPr>
          <p:cNvPr id="16420" name="Text Box 43">
            <a:extLst>
              <a:ext uri="{FF2B5EF4-FFF2-40B4-BE49-F238E27FC236}">
                <a16:creationId xmlns:a16="http://schemas.microsoft.com/office/drawing/2014/main" id="{93762999-2501-492F-A70F-616A1D402153}"/>
              </a:ext>
            </a:extLst>
          </p:cNvPr>
          <p:cNvSpPr txBox="1">
            <a:spLocks noChangeArrowheads="1"/>
          </p:cNvSpPr>
          <p:nvPr/>
        </p:nvSpPr>
        <p:spPr bwMode="auto">
          <a:xfrm>
            <a:off x="5181600" y="4267201"/>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o</a:t>
            </a:r>
            <a:endParaRPr lang="en-AU" altLang="en-US" sz="2800" baseline="-25000">
              <a:solidFill>
                <a:srgbClr val="FF00FF"/>
              </a:solidFill>
              <a:latin typeface="Arial Black" panose="020B0A04020102020204" pitchFamily="34" charset="0"/>
            </a:endParaRPr>
          </a:p>
        </p:txBody>
      </p:sp>
      <p:sp>
        <p:nvSpPr>
          <p:cNvPr id="16421" name="Line 48">
            <a:extLst>
              <a:ext uri="{FF2B5EF4-FFF2-40B4-BE49-F238E27FC236}">
                <a16:creationId xmlns:a16="http://schemas.microsoft.com/office/drawing/2014/main" id="{FE8A61DC-2851-4911-B5A4-A9C161E61868}"/>
              </a:ext>
            </a:extLst>
          </p:cNvPr>
          <p:cNvSpPr>
            <a:spLocks noChangeShapeType="1"/>
          </p:cNvSpPr>
          <p:nvPr/>
        </p:nvSpPr>
        <p:spPr bwMode="auto">
          <a:xfrm>
            <a:off x="2743200" y="4876800"/>
            <a:ext cx="0" cy="12954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22" name="Rectangle 50">
            <a:extLst>
              <a:ext uri="{FF2B5EF4-FFF2-40B4-BE49-F238E27FC236}">
                <a16:creationId xmlns:a16="http://schemas.microsoft.com/office/drawing/2014/main" id="{0C2DB90A-0F21-4BC2-B00E-06D28B6E3D25}"/>
              </a:ext>
            </a:extLst>
          </p:cNvPr>
          <p:cNvSpPr>
            <a:spLocks noChangeArrowheads="1"/>
          </p:cNvSpPr>
          <p:nvPr/>
        </p:nvSpPr>
        <p:spPr bwMode="auto">
          <a:xfrm>
            <a:off x="7924800" y="41910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6423" name="Rectangle 51">
            <a:extLst>
              <a:ext uri="{FF2B5EF4-FFF2-40B4-BE49-F238E27FC236}">
                <a16:creationId xmlns:a16="http://schemas.microsoft.com/office/drawing/2014/main" id="{936DEBD1-7A35-4846-B4FB-D008E61DE473}"/>
              </a:ext>
            </a:extLst>
          </p:cNvPr>
          <p:cNvSpPr>
            <a:spLocks noChangeArrowheads="1"/>
          </p:cNvSpPr>
          <p:nvPr/>
        </p:nvSpPr>
        <p:spPr bwMode="auto">
          <a:xfrm>
            <a:off x="8763000" y="55626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6424" name="Line 52">
            <a:extLst>
              <a:ext uri="{FF2B5EF4-FFF2-40B4-BE49-F238E27FC236}">
                <a16:creationId xmlns:a16="http://schemas.microsoft.com/office/drawing/2014/main" id="{30ADDDE8-1B52-4A39-86AC-4269C2E9A6CE}"/>
              </a:ext>
            </a:extLst>
          </p:cNvPr>
          <p:cNvSpPr>
            <a:spLocks noChangeShapeType="1"/>
          </p:cNvSpPr>
          <p:nvPr/>
        </p:nvSpPr>
        <p:spPr bwMode="auto">
          <a:xfrm>
            <a:off x="6858000" y="4724400"/>
            <a:ext cx="762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25" name="Line 53">
            <a:extLst>
              <a:ext uri="{FF2B5EF4-FFF2-40B4-BE49-F238E27FC236}">
                <a16:creationId xmlns:a16="http://schemas.microsoft.com/office/drawing/2014/main" id="{93F1A201-C3F3-4EC8-BE59-894344757049}"/>
              </a:ext>
            </a:extLst>
          </p:cNvPr>
          <p:cNvSpPr>
            <a:spLocks noChangeShapeType="1"/>
          </p:cNvSpPr>
          <p:nvPr/>
        </p:nvSpPr>
        <p:spPr bwMode="auto">
          <a:xfrm>
            <a:off x="7620000" y="4724400"/>
            <a:ext cx="304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26" name="Line 54">
            <a:extLst>
              <a:ext uri="{FF2B5EF4-FFF2-40B4-BE49-F238E27FC236}">
                <a16:creationId xmlns:a16="http://schemas.microsoft.com/office/drawing/2014/main" id="{FFE6AC88-1847-402B-9C5D-42BFFE2EFA4A}"/>
              </a:ext>
            </a:extLst>
          </p:cNvPr>
          <p:cNvSpPr>
            <a:spLocks noChangeShapeType="1"/>
          </p:cNvSpPr>
          <p:nvPr/>
        </p:nvSpPr>
        <p:spPr bwMode="auto">
          <a:xfrm>
            <a:off x="9296400" y="47244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27" name="Text Box 55">
            <a:extLst>
              <a:ext uri="{FF2B5EF4-FFF2-40B4-BE49-F238E27FC236}">
                <a16:creationId xmlns:a16="http://schemas.microsoft.com/office/drawing/2014/main" id="{F26705A7-20FF-432F-9553-BA5CE64F8974}"/>
              </a:ext>
            </a:extLst>
          </p:cNvPr>
          <p:cNvSpPr txBox="1">
            <a:spLocks noChangeArrowheads="1"/>
          </p:cNvSpPr>
          <p:nvPr/>
        </p:nvSpPr>
        <p:spPr bwMode="auto">
          <a:xfrm>
            <a:off x="8229600" y="44196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G</a:t>
            </a:r>
            <a:endParaRPr lang="en-AU" altLang="en-US" sz="2800" b="1" baseline="-25000">
              <a:solidFill>
                <a:schemeClr val="hlink"/>
              </a:solidFill>
              <a:latin typeface="Arial Black" panose="020B0A04020102020204" pitchFamily="34" charset="0"/>
            </a:endParaRPr>
          </a:p>
        </p:txBody>
      </p:sp>
      <p:sp>
        <p:nvSpPr>
          <p:cNvPr id="16428" name="Text Box 56">
            <a:extLst>
              <a:ext uri="{FF2B5EF4-FFF2-40B4-BE49-F238E27FC236}">
                <a16:creationId xmlns:a16="http://schemas.microsoft.com/office/drawing/2014/main" id="{95A9C60E-FC28-4D66-B6C7-56E63B0BFD6C}"/>
              </a:ext>
            </a:extLst>
          </p:cNvPr>
          <p:cNvSpPr txBox="1">
            <a:spLocks noChangeArrowheads="1"/>
          </p:cNvSpPr>
          <p:nvPr/>
        </p:nvSpPr>
        <p:spPr bwMode="auto">
          <a:xfrm>
            <a:off x="9067800" y="57912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1/G</a:t>
            </a:r>
            <a:endParaRPr lang="en-AU" altLang="en-US" sz="2800" b="1" baseline="-25000">
              <a:solidFill>
                <a:schemeClr val="hlink"/>
              </a:solidFill>
              <a:latin typeface="Arial Black" panose="020B0A04020102020204" pitchFamily="34" charset="0"/>
            </a:endParaRPr>
          </a:p>
        </p:txBody>
      </p:sp>
      <p:sp>
        <p:nvSpPr>
          <p:cNvPr id="16429" name="Text Box 57">
            <a:extLst>
              <a:ext uri="{FF2B5EF4-FFF2-40B4-BE49-F238E27FC236}">
                <a16:creationId xmlns:a16="http://schemas.microsoft.com/office/drawing/2014/main" id="{5DE98CFB-8FDA-4A28-A491-7955B7A2B6C1}"/>
              </a:ext>
            </a:extLst>
          </p:cNvPr>
          <p:cNvSpPr txBox="1">
            <a:spLocks noChangeArrowheads="1"/>
          </p:cNvSpPr>
          <p:nvPr/>
        </p:nvSpPr>
        <p:spPr bwMode="auto">
          <a:xfrm>
            <a:off x="6705600" y="4191001"/>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i</a:t>
            </a:r>
            <a:endParaRPr lang="en-AU" altLang="en-US" sz="2800" baseline="-25000">
              <a:solidFill>
                <a:srgbClr val="FF00FF"/>
              </a:solidFill>
              <a:latin typeface="Arial Black" panose="020B0A04020102020204" pitchFamily="34" charset="0"/>
            </a:endParaRPr>
          </a:p>
        </p:txBody>
      </p:sp>
      <p:sp>
        <p:nvSpPr>
          <p:cNvPr id="16430" name="Text Box 58">
            <a:extLst>
              <a:ext uri="{FF2B5EF4-FFF2-40B4-BE49-F238E27FC236}">
                <a16:creationId xmlns:a16="http://schemas.microsoft.com/office/drawing/2014/main" id="{F75ADC36-0271-4862-BB76-F0DAF006F25B}"/>
              </a:ext>
            </a:extLst>
          </p:cNvPr>
          <p:cNvSpPr txBox="1">
            <a:spLocks noChangeArrowheads="1"/>
          </p:cNvSpPr>
          <p:nvPr/>
        </p:nvSpPr>
        <p:spPr bwMode="auto">
          <a:xfrm>
            <a:off x="9753600" y="4114801"/>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o</a:t>
            </a:r>
            <a:endParaRPr lang="en-AU" altLang="en-US" sz="2800" baseline="-25000">
              <a:solidFill>
                <a:srgbClr val="FF00FF"/>
              </a:solidFill>
              <a:latin typeface="Arial Black" panose="020B0A04020102020204" pitchFamily="34" charset="0"/>
            </a:endParaRPr>
          </a:p>
        </p:txBody>
      </p:sp>
      <p:sp>
        <p:nvSpPr>
          <p:cNvPr id="16431" name="Line 65">
            <a:extLst>
              <a:ext uri="{FF2B5EF4-FFF2-40B4-BE49-F238E27FC236}">
                <a16:creationId xmlns:a16="http://schemas.microsoft.com/office/drawing/2014/main" id="{87B93AEA-8B43-43B2-9601-8843F4C5EA80}"/>
              </a:ext>
            </a:extLst>
          </p:cNvPr>
          <p:cNvSpPr>
            <a:spLocks noChangeShapeType="1"/>
          </p:cNvSpPr>
          <p:nvPr/>
        </p:nvSpPr>
        <p:spPr bwMode="auto">
          <a:xfrm>
            <a:off x="2743200" y="6172200"/>
            <a:ext cx="23622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32" name="Text Box 66">
            <a:extLst>
              <a:ext uri="{FF2B5EF4-FFF2-40B4-BE49-F238E27FC236}">
                <a16:creationId xmlns:a16="http://schemas.microsoft.com/office/drawing/2014/main" id="{02A0BFA4-C8FE-4B82-8218-5788723E8BED}"/>
              </a:ext>
            </a:extLst>
          </p:cNvPr>
          <p:cNvSpPr txBox="1">
            <a:spLocks noChangeArrowheads="1"/>
          </p:cNvSpPr>
          <p:nvPr/>
        </p:nvSpPr>
        <p:spPr bwMode="auto">
          <a:xfrm>
            <a:off x="5181600" y="5957888"/>
            <a:ext cx="53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i</a:t>
            </a:r>
            <a:endParaRPr lang="en-AU" altLang="en-US" sz="2800" baseline="-25000">
              <a:solidFill>
                <a:srgbClr val="FF00FF"/>
              </a:solidFill>
              <a:latin typeface="Arial Black" panose="020B0A04020102020204" pitchFamily="34" charset="0"/>
            </a:endParaRPr>
          </a:p>
        </p:txBody>
      </p:sp>
      <p:graphicFrame>
        <p:nvGraphicFramePr>
          <p:cNvPr id="16433" name="Object 67">
            <a:extLst>
              <a:ext uri="{FF2B5EF4-FFF2-40B4-BE49-F238E27FC236}">
                <a16:creationId xmlns:a16="http://schemas.microsoft.com/office/drawing/2014/main" id="{A95B2557-E87C-43E3-A3A8-DEF5607DE6E0}"/>
              </a:ext>
            </a:extLst>
          </p:cNvPr>
          <p:cNvGraphicFramePr>
            <a:graphicFrameLocks noChangeAspect="1"/>
          </p:cNvGraphicFramePr>
          <p:nvPr/>
        </p:nvGraphicFramePr>
        <p:xfrm>
          <a:off x="5791200" y="4495800"/>
          <a:ext cx="730250" cy="623888"/>
        </p:xfrm>
        <a:graphic>
          <a:graphicData uri="http://schemas.openxmlformats.org/presentationml/2006/ole">
            <mc:AlternateContent xmlns:mc="http://schemas.openxmlformats.org/markup-compatibility/2006">
              <mc:Choice xmlns:v="urn:schemas-microsoft-com:vml" Requires="v">
                <p:oleObj name="Equation" r:id="rId8" imgW="177492" imgH="164814" progId="Equation.DSMT4">
                  <p:embed/>
                </p:oleObj>
              </mc:Choice>
              <mc:Fallback>
                <p:oleObj name="Equation" r:id="rId8" imgW="177492" imgH="164814" progId="Equation.DSMT4">
                  <p:embed/>
                  <p:pic>
                    <p:nvPicPr>
                      <p:cNvPr id="16433" name="Object 67">
                        <a:extLst>
                          <a:ext uri="{FF2B5EF4-FFF2-40B4-BE49-F238E27FC236}">
                            <a16:creationId xmlns:a16="http://schemas.microsoft.com/office/drawing/2014/main" id="{A95B2557-E87C-43E3-A3A8-DEF5607DE6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495800"/>
                        <a:ext cx="730250" cy="623888"/>
                      </a:xfrm>
                      <a:prstGeom prst="rect">
                        <a:avLst/>
                      </a:prstGeom>
                      <a:solidFill>
                        <a:srgbClr val="FF00FF"/>
                      </a:solidFill>
                      <a:ln>
                        <a:noFill/>
                      </a:ln>
                      <a:effectLst/>
                      <a:extLs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34" name="Line 68">
            <a:extLst>
              <a:ext uri="{FF2B5EF4-FFF2-40B4-BE49-F238E27FC236}">
                <a16:creationId xmlns:a16="http://schemas.microsoft.com/office/drawing/2014/main" id="{DBFF75AE-93F8-4728-93F3-7DEE531F5963}"/>
              </a:ext>
            </a:extLst>
          </p:cNvPr>
          <p:cNvSpPr>
            <a:spLocks noChangeShapeType="1"/>
          </p:cNvSpPr>
          <p:nvPr/>
        </p:nvSpPr>
        <p:spPr bwMode="auto">
          <a:xfrm>
            <a:off x="9525000" y="4724400"/>
            <a:ext cx="0" cy="685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35" name="Line 69">
            <a:extLst>
              <a:ext uri="{FF2B5EF4-FFF2-40B4-BE49-F238E27FC236}">
                <a16:creationId xmlns:a16="http://schemas.microsoft.com/office/drawing/2014/main" id="{9D903203-B6AD-48E7-A729-10C1C12EA2BE}"/>
              </a:ext>
            </a:extLst>
          </p:cNvPr>
          <p:cNvSpPr>
            <a:spLocks noChangeShapeType="1"/>
          </p:cNvSpPr>
          <p:nvPr/>
        </p:nvSpPr>
        <p:spPr bwMode="auto">
          <a:xfrm flipH="1">
            <a:off x="8229600" y="5410200"/>
            <a:ext cx="12954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36" name="Line 70">
            <a:extLst>
              <a:ext uri="{FF2B5EF4-FFF2-40B4-BE49-F238E27FC236}">
                <a16:creationId xmlns:a16="http://schemas.microsoft.com/office/drawing/2014/main" id="{D5D75D12-E34D-4E6F-8AFC-D1E46CFE6588}"/>
              </a:ext>
            </a:extLst>
          </p:cNvPr>
          <p:cNvSpPr>
            <a:spLocks noChangeShapeType="1"/>
          </p:cNvSpPr>
          <p:nvPr/>
        </p:nvSpPr>
        <p:spPr bwMode="auto">
          <a:xfrm>
            <a:off x="8229600" y="5410200"/>
            <a:ext cx="0" cy="685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37" name="Line 71">
            <a:extLst>
              <a:ext uri="{FF2B5EF4-FFF2-40B4-BE49-F238E27FC236}">
                <a16:creationId xmlns:a16="http://schemas.microsoft.com/office/drawing/2014/main" id="{D3356BD9-2054-4D71-9FA8-16545C071C61}"/>
              </a:ext>
            </a:extLst>
          </p:cNvPr>
          <p:cNvSpPr>
            <a:spLocks noChangeShapeType="1"/>
          </p:cNvSpPr>
          <p:nvPr/>
        </p:nvSpPr>
        <p:spPr bwMode="auto">
          <a:xfrm>
            <a:off x="8229600" y="6096000"/>
            <a:ext cx="5334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38" name="Line 72">
            <a:extLst>
              <a:ext uri="{FF2B5EF4-FFF2-40B4-BE49-F238E27FC236}">
                <a16:creationId xmlns:a16="http://schemas.microsoft.com/office/drawing/2014/main" id="{0E7C247B-8A02-41F3-A3EB-E7655D5F2815}"/>
              </a:ext>
            </a:extLst>
          </p:cNvPr>
          <p:cNvSpPr>
            <a:spLocks noChangeShapeType="1"/>
          </p:cNvSpPr>
          <p:nvPr/>
        </p:nvSpPr>
        <p:spPr bwMode="auto">
          <a:xfrm>
            <a:off x="10134600" y="6096000"/>
            <a:ext cx="5334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6439" name="Text Box 73">
            <a:extLst>
              <a:ext uri="{FF2B5EF4-FFF2-40B4-BE49-F238E27FC236}">
                <a16:creationId xmlns:a16="http://schemas.microsoft.com/office/drawing/2014/main" id="{E004CBF7-D322-4E65-97BB-07095C6A2143}"/>
              </a:ext>
            </a:extLst>
          </p:cNvPr>
          <p:cNvSpPr txBox="1">
            <a:spLocks noChangeArrowheads="1"/>
          </p:cNvSpPr>
          <p:nvPr/>
        </p:nvSpPr>
        <p:spPr bwMode="auto">
          <a:xfrm>
            <a:off x="10210800" y="5576888"/>
            <a:ext cx="53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i</a:t>
            </a:r>
            <a:endParaRPr lang="en-AU" altLang="en-US" sz="2800" baseline="-25000">
              <a:solidFill>
                <a:srgbClr val="FF00FF"/>
              </a:solidFill>
              <a:latin typeface="Arial Black" panose="020B0A040201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3F01500-89A5-4A1F-A2C0-5CB4C5F1C501}"/>
              </a:ext>
            </a:extLst>
          </p:cNvPr>
          <p:cNvSpPr>
            <a:spLocks noChangeArrowheads="1"/>
          </p:cNvSpPr>
          <p:nvPr/>
        </p:nvSpPr>
        <p:spPr bwMode="auto">
          <a:xfrm>
            <a:off x="2743200" y="9906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7411" name="Line 3">
            <a:extLst>
              <a:ext uri="{FF2B5EF4-FFF2-40B4-BE49-F238E27FC236}">
                <a16:creationId xmlns:a16="http://schemas.microsoft.com/office/drawing/2014/main" id="{783A031F-218C-4926-871D-00B329397482}"/>
              </a:ext>
            </a:extLst>
          </p:cNvPr>
          <p:cNvSpPr>
            <a:spLocks noChangeShapeType="1"/>
          </p:cNvSpPr>
          <p:nvPr/>
        </p:nvSpPr>
        <p:spPr bwMode="auto">
          <a:xfrm>
            <a:off x="1676400" y="1524000"/>
            <a:ext cx="1066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12" name="Line 4">
            <a:extLst>
              <a:ext uri="{FF2B5EF4-FFF2-40B4-BE49-F238E27FC236}">
                <a16:creationId xmlns:a16="http://schemas.microsoft.com/office/drawing/2014/main" id="{0488181A-D5C2-42AA-8887-769C8965CEA9}"/>
              </a:ext>
            </a:extLst>
          </p:cNvPr>
          <p:cNvSpPr>
            <a:spLocks noChangeShapeType="1"/>
          </p:cNvSpPr>
          <p:nvPr/>
        </p:nvSpPr>
        <p:spPr bwMode="auto">
          <a:xfrm>
            <a:off x="4114800" y="15240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13" name="Text Box 5">
            <a:extLst>
              <a:ext uri="{FF2B5EF4-FFF2-40B4-BE49-F238E27FC236}">
                <a16:creationId xmlns:a16="http://schemas.microsoft.com/office/drawing/2014/main" id="{85EC2E87-644E-4FCA-B219-E55F50FDEC22}"/>
              </a:ext>
            </a:extLst>
          </p:cNvPr>
          <p:cNvSpPr txBox="1">
            <a:spLocks noChangeArrowheads="1"/>
          </p:cNvSpPr>
          <p:nvPr/>
        </p:nvSpPr>
        <p:spPr bwMode="auto">
          <a:xfrm>
            <a:off x="3048000" y="12192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G</a:t>
            </a:r>
            <a:endParaRPr lang="en-AU" altLang="en-US" sz="2800" b="1" baseline="-25000">
              <a:solidFill>
                <a:schemeClr val="hlink"/>
              </a:solidFill>
              <a:latin typeface="Arial Black" panose="020B0A04020102020204" pitchFamily="34" charset="0"/>
            </a:endParaRPr>
          </a:p>
        </p:txBody>
      </p:sp>
      <p:sp>
        <p:nvSpPr>
          <p:cNvPr id="17414" name="Text Box 6">
            <a:extLst>
              <a:ext uri="{FF2B5EF4-FFF2-40B4-BE49-F238E27FC236}">
                <a16:creationId xmlns:a16="http://schemas.microsoft.com/office/drawing/2014/main" id="{9D4634C2-AAB1-4628-8009-01AC30ECA232}"/>
              </a:ext>
            </a:extLst>
          </p:cNvPr>
          <p:cNvSpPr txBox="1">
            <a:spLocks noChangeArrowheads="1"/>
          </p:cNvSpPr>
          <p:nvPr/>
        </p:nvSpPr>
        <p:spPr bwMode="auto">
          <a:xfrm>
            <a:off x="1676400" y="990601"/>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i</a:t>
            </a:r>
            <a:endParaRPr lang="en-AU" altLang="en-US" sz="2800" baseline="-25000">
              <a:solidFill>
                <a:srgbClr val="FF00FF"/>
              </a:solidFill>
              <a:latin typeface="Arial Black" panose="020B0A04020102020204" pitchFamily="34" charset="0"/>
            </a:endParaRPr>
          </a:p>
        </p:txBody>
      </p:sp>
      <p:sp>
        <p:nvSpPr>
          <p:cNvPr id="17415" name="Text Box 7">
            <a:extLst>
              <a:ext uri="{FF2B5EF4-FFF2-40B4-BE49-F238E27FC236}">
                <a16:creationId xmlns:a16="http://schemas.microsoft.com/office/drawing/2014/main" id="{9EF2F503-6284-4CC6-ADB4-D3682274A8B2}"/>
              </a:ext>
            </a:extLst>
          </p:cNvPr>
          <p:cNvSpPr txBox="1">
            <a:spLocks noChangeArrowheads="1"/>
          </p:cNvSpPr>
          <p:nvPr/>
        </p:nvSpPr>
        <p:spPr bwMode="auto">
          <a:xfrm>
            <a:off x="4648200" y="914401"/>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o</a:t>
            </a:r>
            <a:endParaRPr lang="en-AU" altLang="en-US" sz="2800" baseline="-25000">
              <a:solidFill>
                <a:srgbClr val="FF00FF"/>
              </a:solidFill>
              <a:latin typeface="Arial Black" panose="020B0A04020102020204" pitchFamily="34" charset="0"/>
            </a:endParaRPr>
          </a:p>
        </p:txBody>
      </p:sp>
      <p:sp>
        <p:nvSpPr>
          <p:cNvPr id="17416" name="Line 8">
            <a:extLst>
              <a:ext uri="{FF2B5EF4-FFF2-40B4-BE49-F238E27FC236}">
                <a16:creationId xmlns:a16="http://schemas.microsoft.com/office/drawing/2014/main" id="{B464723D-56AE-446B-BE92-37D9119ED492}"/>
              </a:ext>
            </a:extLst>
          </p:cNvPr>
          <p:cNvSpPr>
            <a:spLocks noChangeShapeType="1"/>
          </p:cNvSpPr>
          <p:nvPr/>
        </p:nvSpPr>
        <p:spPr bwMode="auto">
          <a:xfrm>
            <a:off x="4267200" y="1524000"/>
            <a:ext cx="0" cy="7620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17" name="Rectangle 9">
            <a:extLst>
              <a:ext uri="{FF2B5EF4-FFF2-40B4-BE49-F238E27FC236}">
                <a16:creationId xmlns:a16="http://schemas.microsoft.com/office/drawing/2014/main" id="{26405B7B-3D9E-4142-A067-657F146D606A}"/>
              </a:ext>
            </a:extLst>
          </p:cNvPr>
          <p:cNvSpPr>
            <a:spLocks noChangeArrowheads="1"/>
          </p:cNvSpPr>
          <p:nvPr/>
        </p:nvSpPr>
        <p:spPr bwMode="auto">
          <a:xfrm>
            <a:off x="7848600" y="8382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7418" name="Rectangle 10">
            <a:extLst>
              <a:ext uri="{FF2B5EF4-FFF2-40B4-BE49-F238E27FC236}">
                <a16:creationId xmlns:a16="http://schemas.microsoft.com/office/drawing/2014/main" id="{A11A7F33-0043-4961-82DE-6395F19547E5}"/>
              </a:ext>
            </a:extLst>
          </p:cNvPr>
          <p:cNvSpPr>
            <a:spLocks noChangeArrowheads="1"/>
          </p:cNvSpPr>
          <p:nvPr/>
        </p:nvSpPr>
        <p:spPr bwMode="auto">
          <a:xfrm>
            <a:off x="7848600" y="22098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7419" name="Line 11">
            <a:extLst>
              <a:ext uri="{FF2B5EF4-FFF2-40B4-BE49-F238E27FC236}">
                <a16:creationId xmlns:a16="http://schemas.microsoft.com/office/drawing/2014/main" id="{07B7F643-3D2B-4346-9B02-C5D07C86FDF8}"/>
              </a:ext>
            </a:extLst>
          </p:cNvPr>
          <p:cNvSpPr>
            <a:spLocks noChangeShapeType="1"/>
          </p:cNvSpPr>
          <p:nvPr/>
        </p:nvSpPr>
        <p:spPr bwMode="auto">
          <a:xfrm>
            <a:off x="6781800" y="1371600"/>
            <a:ext cx="762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20" name="Line 12">
            <a:extLst>
              <a:ext uri="{FF2B5EF4-FFF2-40B4-BE49-F238E27FC236}">
                <a16:creationId xmlns:a16="http://schemas.microsoft.com/office/drawing/2014/main" id="{CAB727B6-C056-4796-84F9-B9C0FEA00972}"/>
              </a:ext>
            </a:extLst>
          </p:cNvPr>
          <p:cNvSpPr>
            <a:spLocks noChangeShapeType="1"/>
          </p:cNvSpPr>
          <p:nvPr/>
        </p:nvSpPr>
        <p:spPr bwMode="auto">
          <a:xfrm>
            <a:off x="7543800" y="1371600"/>
            <a:ext cx="304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21" name="Line 13">
            <a:extLst>
              <a:ext uri="{FF2B5EF4-FFF2-40B4-BE49-F238E27FC236}">
                <a16:creationId xmlns:a16="http://schemas.microsoft.com/office/drawing/2014/main" id="{E09F2144-4059-4D4D-8A8B-7247954AD644}"/>
              </a:ext>
            </a:extLst>
          </p:cNvPr>
          <p:cNvSpPr>
            <a:spLocks noChangeShapeType="1"/>
          </p:cNvSpPr>
          <p:nvPr/>
        </p:nvSpPr>
        <p:spPr bwMode="auto">
          <a:xfrm>
            <a:off x="9220200" y="13716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22" name="Text Box 14">
            <a:extLst>
              <a:ext uri="{FF2B5EF4-FFF2-40B4-BE49-F238E27FC236}">
                <a16:creationId xmlns:a16="http://schemas.microsoft.com/office/drawing/2014/main" id="{ED65FB36-FBA7-4ED1-BC3F-3A5FC1FDF956}"/>
              </a:ext>
            </a:extLst>
          </p:cNvPr>
          <p:cNvSpPr txBox="1">
            <a:spLocks noChangeArrowheads="1"/>
          </p:cNvSpPr>
          <p:nvPr/>
        </p:nvSpPr>
        <p:spPr bwMode="auto">
          <a:xfrm>
            <a:off x="8153400" y="10668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G</a:t>
            </a:r>
            <a:endParaRPr lang="en-AU" altLang="en-US" sz="2800" b="1" baseline="-25000">
              <a:solidFill>
                <a:schemeClr val="hlink"/>
              </a:solidFill>
              <a:latin typeface="Arial Black" panose="020B0A04020102020204" pitchFamily="34" charset="0"/>
            </a:endParaRPr>
          </a:p>
        </p:txBody>
      </p:sp>
      <p:sp>
        <p:nvSpPr>
          <p:cNvPr id="17423" name="Text Box 15">
            <a:extLst>
              <a:ext uri="{FF2B5EF4-FFF2-40B4-BE49-F238E27FC236}">
                <a16:creationId xmlns:a16="http://schemas.microsoft.com/office/drawing/2014/main" id="{2AFCD293-47C1-4605-807E-D2B50BF03038}"/>
              </a:ext>
            </a:extLst>
          </p:cNvPr>
          <p:cNvSpPr txBox="1">
            <a:spLocks noChangeArrowheads="1"/>
          </p:cNvSpPr>
          <p:nvPr/>
        </p:nvSpPr>
        <p:spPr bwMode="auto">
          <a:xfrm>
            <a:off x="8153400" y="24384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G</a:t>
            </a:r>
            <a:endParaRPr lang="en-AU" altLang="en-US" sz="2800" b="1" baseline="-25000">
              <a:solidFill>
                <a:schemeClr val="hlink"/>
              </a:solidFill>
              <a:latin typeface="Arial Black" panose="020B0A04020102020204" pitchFamily="34" charset="0"/>
            </a:endParaRPr>
          </a:p>
        </p:txBody>
      </p:sp>
      <p:sp>
        <p:nvSpPr>
          <p:cNvPr id="17424" name="Text Box 16">
            <a:extLst>
              <a:ext uri="{FF2B5EF4-FFF2-40B4-BE49-F238E27FC236}">
                <a16:creationId xmlns:a16="http://schemas.microsoft.com/office/drawing/2014/main" id="{215DFB4D-9B3F-40E8-BCC5-5AC6150D63D9}"/>
              </a:ext>
            </a:extLst>
          </p:cNvPr>
          <p:cNvSpPr txBox="1">
            <a:spLocks noChangeArrowheads="1"/>
          </p:cNvSpPr>
          <p:nvPr/>
        </p:nvSpPr>
        <p:spPr bwMode="auto">
          <a:xfrm>
            <a:off x="6629400" y="838201"/>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i</a:t>
            </a:r>
            <a:endParaRPr lang="en-AU" altLang="en-US" sz="2800" baseline="-25000">
              <a:solidFill>
                <a:srgbClr val="FF00FF"/>
              </a:solidFill>
              <a:latin typeface="Arial Black" panose="020B0A04020102020204" pitchFamily="34" charset="0"/>
            </a:endParaRPr>
          </a:p>
        </p:txBody>
      </p:sp>
      <p:sp>
        <p:nvSpPr>
          <p:cNvPr id="17425" name="Text Box 17">
            <a:extLst>
              <a:ext uri="{FF2B5EF4-FFF2-40B4-BE49-F238E27FC236}">
                <a16:creationId xmlns:a16="http://schemas.microsoft.com/office/drawing/2014/main" id="{3928C528-CC90-4D3E-845E-DB3CF7957272}"/>
              </a:ext>
            </a:extLst>
          </p:cNvPr>
          <p:cNvSpPr txBox="1">
            <a:spLocks noChangeArrowheads="1"/>
          </p:cNvSpPr>
          <p:nvPr/>
        </p:nvSpPr>
        <p:spPr bwMode="auto">
          <a:xfrm>
            <a:off x="9677400" y="762001"/>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o</a:t>
            </a:r>
            <a:endParaRPr lang="en-AU" altLang="en-US" sz="2800" baseline="-25000">
              <a:solidFill>
                <a:srgbClr val="FF00FF"/>
              </a:solidFill>
              <a:latin typeface="Arial Black" panose="020B0A04020102020204" pitchFamily="34" charset="0"/>
            </a:endParaRPr>
          </a:p>
        </p:txBody>
      </p:sp>
      <p:sp>
        <p:nvSpPr>
          <p:cNvPr id="17426" name="Line 18">
            <a:extLst>
              <a:ext uri="{FF2B5EF4-FFF2-40B4-BE49-F238E27FC236}">
                <a16:creationId xmlns:a16="http://schemas.microsoft.com/office/drawing/2014/main" id="{E24B3594-CFBD-48C5-B702-079DFABF9520}"/>
              </a:ext>
            </a:extLst>
          </p:cNvPr>
          <p:cNvSpPr>
            <a:spLocks noChangeShapeType="1"/>
          </p:cNvSpPr>
          <p:nvPr/>
        </p:nvSpPr>
        <p:spPr bwMode="auto">
          <a:xfrm flipV="1">
            <a:off x="4267200" y="2286000"/>
            <a:ext cx="6096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27" name="Text Box 19">
            <a:extLst>
              <a:ext uri="{FF2B5EF4-FFF2-40B4-BE49-F238E27FC236}">
                <a16:creationId xmlns:a16="http://schemas.microsoft.com/office/drawing/2014/main" id="{9592C4A7-8AE6-4838-A426-BEF1018659D2}"/>
              </a:ext>
            </a:extLst>
          </p:cNvPr>
          <p:cNvSpPr txBox="1">
            <a:spLocks noChangeArrowheads="1"/>
          </p:cNvSpPr>
          <p:nvPr/>
        </p:nvSpPr>
        <p:spPr bwMode="auto">
          <a:xfrm>
            <a:off x="4876800" y="1981201"/>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o</a:t>
            </a:r>
            <a:endParaRPr lang="en-AU" altLang="en-US" sz="2800" baseline="-25000">
              <a:solidFill>
                <a:srgbClr val="FF00FF"/>
              </a:solidFill>
              <a:latin typeface="Arial Black" panose="020B0A04020102020204" pitchFamily="34" charset="0"/>
            </a:endParaRPr>
          </a:p>
        </p:txBody>
      </p:sp>
      <p:graphicFrame>
        <p:nvGraphicFramePr>
          <p:cNvPr id="17428" name="Object 20">
            <a:extLst>
              <a:ext uri="{FF2B5EF4-FFF2-40B4-BE49-F238E27FC236}">
                <a16:creationId xmlns:a16="http://schemas.microsoft.com/office/drawing/2014/main" id="{F65E0935-E620-4FB0-8BB2-0A110C6D6B2F}"/>
              </a:ext>
            </a:extLst>
          </p:cNvPr>
          <p:cNvGraphicFramePr>
            <a:graphicFrameLocks noChangeAspect="1"/>
          </p:cNvGraphicFramePr>
          <p:nvPr/>
        </p:nvGraphicFramePr>
        <p:xfrm>
          <a:off x="5715000" y="1143000"/>
          <a:ext cx="730250" cy="623888"/>
        </p:xfrm>
        <a:graphic>
          <a:graphicData uri="http://schemas.openxmlformats.org/presentationml/2006/ole">
            <mc:AlternateContent xmlns:mc="http://schemas.openxmlformats.org/markup-compatibility/2006">
              <mc:Choice xmlns:v="urn:schemas-microsoft-com:vml" Requires="v">
                <p:oleObj name="Equation" r:id="rId2" imgW="177492" imgH="164814" progId="Equation.DSMT4">
                  <p:embed/>
                </p:oleObj>
              </mc:Choice>
              <mc:Fallback>
                <p:oleObj name="Equation" r:id="rId2" imgW="177492" imgH="164814" progId="Equation.DSMT4">
                  <p:embed/>
                  <p:pic>
                    <p:nvPicPr>
                      <p:cNvPr id="17428" name="Object 20">
                        <a:extLst>
                          <a:ext uri="{FF2B5EF4-FFF2-40B4-BE49-F238E27FC236}">
                            <a16:creationId xmlns:a16="http://schemas.microsoft.com/office/drawing/2014/main" id="{F65E0935-E620-4FB0-8BB2-0A110C6D6B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143000"/>
                        <a:ext cx="730250" cy="623888"/>
                      </a:xfrm>
                      <a:prstGeom prst="rect">
                        <a:avLst/>
                      </a:prstGeom>
                      <a:solidFill>
                        <a:srgbClr val="FF00FF"/>
                      </a:solidFill>
                      <a:ln>
                        <a:noFill/>
                      </a:ln>
                      <a:effectLst/>
                      <a:extLs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9" name="Line 23">
            <a:extLst>
              <a:ext uri="{FF2B5EF4-FFF2-40B4-BE49-F238E27FC236}">
                <a16:creationId xmlns:a16="http://schemas.microsoft.com/office/drawing/2014/main" id="{58414C00-DAE7-4369-99D8-F8CB9147AC9C}"/>
              </a:ext>
            </a:extLst>
          </p:cNvPr>
          <p:cNvSpPr>
            <a:spLocks noChangeShapeType="1"/>
          </p:cNvSpPr>
          <p:nvPr/>
        </p:nvSpPr>
        <p:spPr bwMode="auto">
          <a:xfrm>
            <a:off x="7315200" y="1371600"/>
            <a:ext cx="0" cy="1371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30" name="Line 24">
            <a:extLst>
              <a:ext uri="{FF2B5EF4-FFF2-40B4-BE49-F238E27FC236}">
                <a16:creationId xmlns:a16="http://schemas.microsoft.com/office/drawing/2014/main" id="{7FA612BC-C333-403F-A19C-579D8D5617A7}"/>
              </a:ext>
            </a:extLst>
          </p:cNvPr>
          <p:cNvSpPr>
            <a:spLocks noChangeShapeType="1"/>
          </p:cNvSpPr>
          <p:nvPr/>
        </p:nvSpPr>
        <p:spPr bwMode="auto">
          <a:xfrm>
            <a:off x="7315200" y="2743200"/>
            <a:ext cx="5334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31" name="Line 25">
            <a:extLst>
              <a:ext uri="{FF2B5EF4-FFF2-40B4-BE49-F238E27FC236}">
                <a16:creationId xmlns:a16="http://schemas.microsoft.com/office/drawing/2014/main" id="{059A751A-79BC-48DB-8F95-50DB9BA6A40B}"/>
              </a:ext>
            </a:extLst>
          </p:cNvPr>
          <p:cNvSpPr>
            <a:spLocks noChangeShapeType="1"/>
          </p:cNvSpPr>
          <p:nvPr/>
        </p:nvSpPr>
        <p:spPr bwMode="auto">
          <a:xfrm>
            <a:off x="9220200" y="2743200"/>
            <a:ext cx="8382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32" name="Text Box 26">
            <a:extLst>
              <a:ext uri="{FF2B5EF4-FFF2-40B4-BE49-F238E27FC236}">
                <a16:creationId xmlns:a16="http://schemas.microsoft.com/office/drawing/2014/main" id="{D4171720-95E5-4EF1-9799-A3B88EE0053F}"/>
              </a:ext>
            </a:extLst>
          </p:cNvPr>
          <p:cNvSpPr txBox="1">
            <a:spLocks noChangeArrowheads="1"/>
          </p:cNvSpPr>
          <p:nvPr/>
        </p:nvSpPr>
        <p:spPr bwMode="auto">
          <a:xfrm>
            <a:off x="9829800" y="22098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o</a:t>
            </a:r>
            <a:endParaRPr lang="en-AU" altLang="en-US" sz="2800" baseline="-25000">
              <a:solidFill>
                <a:srgbClr val="FF00FF"/>
              </a:solidFill>
              <a:latin typeface="Arial Black" panose="020B0A04020102020204" pitchFamily="34" charset="0"/>
            </a:endParaRPr>
          </a:p>
        </p:txBody>
      </p:sp>
      <p:sp>
        <p:nvSpPr>
          <p:cNvPr id="17433" name="Text Box 27">
            <a:extLst>
              <a:ext uri="{FF2B5EF4-FFF2-40B4-BE49-F238E27FC236}">
                <a16:creationId xmlns:a16="http://schemas.microsoft.com/office/drawing/2014/main" id="{961730E2-F89A-49EA-8413-429881ABA915}"/>
              </a:ext>
            </a:extLst>
          </p:cNvPr>
          <p:cNvSpPr txBox="1">
            <a:spLocks noChangeArrowheads="1"/>
          </p:cNvSpPr>
          <p:nvPr/>
        </p:nvSpPr>
        <p:spPr bwMode="auto">
          <a:xfrm>
            <a:off x="1524000" y="0"/>
            <a:ext cx="891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latin typeface="Arial Black" panose="020B0A04020102020204" pitchFamily="34" charset="0"/>
              </a:rPr>
              <a:t>5. Moving a take-off point to a block ahead</a:t>
            </a:r>
            <a:endParaRPr lang="en-AU" altLang="en-US" sz="2400" b="1">
              <a:latin typeface="Arial Black" panose="020B0A04020102020204" pitchFamily="34" charset="0"/>
            </a:endParaRPr>
          </a:p>
        </p:txBody>
      </p:sp>
      <p:sp>
        <p:nvSpPr>
          <p:cNvPr id="17434" name="Rectangle 28">
            <a:extLst>
              <a:ext uri="{FF2B5EF4-FFF2-40B4-BE49-F238E27FC236}">
                <a16:creationId xmlns:a16="http://schemas.microsoft.com/office/drawing/2014/main" id="{8DBC7EA5-24CB-4903-9E84-21437F393F16}"/>
              </a:ext>
            </a:extLst>
          </p:cNvPr>
          <p:cNvSpPr>
            <a:spLocks noChangeArrowheads="1"/>
          </p:cNvSpPr>
          <p:nvPr/>
        </p:nvSpPr>
        <p:spPr bwMode="auto">
          <a:xfrm>
            <a:off x="3200400" y="43434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7435" name="Rectangle 29">
            <a:extLst>
              <a:ext uri="{FF2B5EF4-FFF2-40B4-BE49-F238E27FC236}">
                <a16:creationId xmlns:a16="http://schemas.microsoft.com/office/drawing/2014/main" id="{E2B15AE8-F3AE-4C03-9B5E-6D34114113DA}"/>
              </a:ext>
            </a:extLst>
          </p:cNvPr>
          <p:cNvSpPr>
            <a:spLocks noChangeArrowheads="1"/>
          </p:cNvSpPr>
          <p:nvPr/>
        </p:nvSpPr>
        <p:spPr bwMode="auto">
          <a:xfrm>
            <a:off x="3200400" y="56388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7436" name="Line 30">
            <a:extLst>
              <a:ext uri="{FF2B5EF4-FFF2-40B4-BE49-F238E27FC236}">
                <a16:creationId xmlns:a16="http://schemas.microsoft.com/office/drawing/2014/main" id="{9F5A3AB0-007B-48A2-BB6E-ACA685F7DF86}"/>
              </a:ext>
            </a:extLst>
          </p:cNvPr>
          <p:cNvSpPr>
            <a:spLocks noChangeShapeType="1"/>
          </p:cNvSpPr>
          <p:nvPr/>
        </p:nvSpPr>
        <p:spPr bwMode="auto">
          <a:xfrm>
            <a:off x="1600200" y="4876800"/>
            <a:ext cx="7620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37" name="Line 31">
            <a:extLst>
              <a:ext uri="{FF2B5EF4-FFF2-40B4-BE49-F238E27FC236}">
                <a16:creationId xmlns:a16="http://schemas.microsoft.com/office/drawing/2014/main" id="{D104903B-8000-4CA3-B24A-6457C81CE7F8}"/>
              </a:ext>
            </a:extLst>
          </p:cNvPr>
          <p:cNvSpPr>
            <a:spLocks noChangeShapeType="1"/>
          </p:cNvSpPr>
          <p:nvPr/>
        </p:nvSpPr>
        <p:spPr bwMode="auto">
          <a:xfrm>
            <a:off x="2895600" y="4876800"/>
            <a:ext cx="304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38" name="Line 32">
            <a:extLst>
              <a:ext uri="{FF2B5EF4-FFF2-40B4-BE49-F238E27FC236}">
                <a16:creationId xmlns:a16="http://schemas.microsoft.com/office/drawing/2014/main" id="{9B46BFB2-4675-4E6C-8496-9AC0E88A284D}"/>
              </a:ext>
            </a:extLst>
          </p:cNvPr>
          <p:cNvSpPr>
            <a:spLocks noChangeShapeType="1"/>
          </p:cNvSpPr>
          <p:nvPr/>
        </p:nvSpPr>
        <p:spPr bwMode="auto">
          <a:xfrm>
            <a:off x="4572000" y="48768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39" name="Text Box 33">
            <a:extLst>
              <a:ext uri="{FF2B5EF4-FFF2-40B4-BE49-F238E27FC236}">
                <a16:creationId xmlns:a16="http://schemas.microsoft.com/office/drawing/2014/main" id="{59857B92-5A54-44EA-8C43-8EC20EB849EC}"/>
              </a:ext>
            </a:extLst>
          </p:cNvPr>
          <p:cNvSpPr txBox="1">
            <a:spLocks noChangeArrowheads="1"/>
          </p:cNvSpPr>
          <p:nvPr/>
        </p:nvSpPr>
        <p:spPr bwMode="auto">
          <a:xfrm>
            <a:off x="3505200" y="45720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G</a:t>
            </a:r>
            <a:endParaRPr lang="en-AU" altLang="en-US" sz="2800" b="1" baseline="-25000">
              <a:solidFill>
                <a:schemeClr val="hlink"/>
              </a:solidFill>
              <a:latin typeface="Arial Black" panose="020B0A04020102020204" pitchFamily="34" charset="0"/>
            </a:endParaRPr>
          </a:p>
        </p:txBody>
      </p:sp>
      <p:sp>
        <p:nvSpPr>
          <p:cNvPr id="17440" name="Text Box 34">
            <a:extLst>
              <a:ext uri="{FF2B5EF4-FFF2-40B4-BE49-F238E27FC236}">
                <a16:creationId xmlns:a16="http://schemas.microsoft.com/office/drawing/2014/main" id="{F8F715BC-1002-4958-AE0B-4ADA199BBA58}"/>
              </a:ext>
            </a:extLst>
          </p:cNvPr>
          <p:cNvSpPr txBox="1">
            <a:spLocks noChangeArrowheads="1"/>
          </p:cNvSpPr>
          <p:nvPr/>
        </p:nvSpPr>
        <p:spPr bwMode="auto">
          <a:xfrm>
            <a:off x="3505200" y="58674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H</a:t>
            </a:r>
            <a:endParaRPr lang="en-AU" altLang="en-US" sz="2800" b="1" baseline="-25000">
              <a:solidFill>
                <a:schemeClr val="hlink"/>
              </a:solidFill>
              <a:latin typeface="Arial Black" panose="020B0A04020102020204" pitchFamily="34" charset="0"/>
            </a:endParaRPr>
          </a:p>
        </p:txBody>
      </p:sp>
      <p:graphicFrame>
        <p:nvGraphicFramePr>
          <p:cNvPr id="17441" name="Object 35">
            <a:extLst>
              <a:ext uri="{FF2B5EF4-FFF2-40B4-BE49-F238E27FC236}">
                <a16:creationId xmlns:a16="http://schemas.microsoft.com/office/drawing/2014/main" id="{3BE82265-4C26-4D56-80DA-7D5C93402A47}"/>
              </a:ext>
            </a:extLst>
          </p:cNvPr>
          <p:cNvGraphicFramePr>
            <a:graphicFrameLocks noChangeAspect="1"/>
          </p:cNvGraphicFramePr>
          <p:nvPr/>
        </p:nvGraphicFramePr>
        <p:xfrm>
          <a:off x="5791200" y="4572000"/>
          <a:ext cx="730250" cy="623888"/>
        </p:xfrm>
        <a:graphic>
          <a:graphicData uri="http://schemas.openxmlformats.org/presentationml/2006/ole">
            <mc:AlternateContent xmlns:mc="http://schemas.openxmlformats.org/markup-compatibility/2006">
              <mc:Choice xmlns:v="urn:schemas-microsoft-com:vml" Requires="v">
                <p:oleObj name="Equation" r:id="rId4" imgW="177492" imgH="164814" progId="Equation.DSMT4">
                  <p:embed/>
                </p:oleObj>
              </mc:Choice>
              <mc:Fallback>
                <p:oleObj name="Equation" r:id="rId4" imgW="177492" imgH="164814" progId="Equation.DSMT4">
                  <p:embed/>
                  <p:pic>
                    <p:nvPicPr>
                      <p:cNvPr id="17441" name="Object 35">
                        <a:extLst>
                          <a:ext uri="{FF2B5EF4-FFF2-40B4-BE49-F238E27FC236}">
                            <a16:creationId xmlns:a16="http://schemas.microsoft.com/office/drawing/2014/main" id="{3BE82265-4C26-4D56-80DA-7D5C93402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572000"/>
                        <a:ext cx="730250" cy="623888"/>
                      </a:xfrm>
                      <a:prstGeom prst="rect">
                        <a:avLst/>
                      </a:prstGeom>
                      <a:solidFill>
                        <a:srgbClr val="FF00FF"/>
                      </a:solidFill>
                      <a:ln>
                        <a:noFill/>
                      </a:ln>
                      <a:effectLst/>
                      <a:extLs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42" name="Text Box 36">
            <a:extLst>
              <a:ext uri="{FF2B5EF4-FFF2-40B4-BE49-F238E27FC236}">
                <a16:creationId xmlns:a16="http://schemas.microsoft.com/office/drawing/2014/main" id="{6E9A9650-6058-41C4-A250-52EBF7855929}"/>
              </a:ext>
            </a:extLst>
          </p:cNvPr>
          <p:cNvSpPr txBox="1">
            <a:spLocks noChangeArrowheads="1"/>
          </p:cNvSpPr>
          <p:nvPr/>
        </p:nvSpPr>
        <p:spPr bwMode="auto">
          <a:xfrm>
            <a:off x="1600200" y="4343401"/>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i</a:t>
            </a:r>
            <a:endParaRPr lang="en-AU" altLang="en-US" sz="2800" baseline="-25000">
              <a:solidFill>
                <a:srgbClr val="FF00FF"/>
              </a:solidFill>
              <a:latin typeface="Arial Black" panose="020B0A04020102020204" pitchFamily="34" charset="0"/>
            </a:endParaRPr>
          </a:p>
        </p:txBody>
      </p:sp>
      <p:sp>
        <p:nvSpPr>
          <p:cNvPr id="17443" name="Text Box 37">
            <a:extLst>
              <a:ext uri="{FF2B5EF4-FFF2-40B4-BE49-F238E27FC236}">
                <a16:creationId xmlns:a16="http://schemas.microsoft.com/office/drawing/2014/main" id="{F62994FD-BF4B-4314-BF53-4A9F37566643}"/>
              </a:ext>
            </a:extLst>
          </p:cNvPr>
          <p:cNvSpPr txBox="1">
            <a:spLocks noChangeArrowheads="1"/>
          </p:cNvSpPr>
          <p:nvPr/>
        </p:nvSpPr>
        <p:spPr bwMode="auto">
          <a:xfrm>
            <a:off x="5029200" y="4267201"/>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o</a:t>
            </a:r>
            <a:endParaRPr lang="en-AU" altLang="en-US" sz="2800" baseline="-25000">
              <a:solidFill>
                <a:srgbClr val="FF00FF"/>
              </a:solidFill>
              <a:latin typeface="Arial Black" panose="020B0A04020102020204" pitchFamily="34" charset="0"/>
            </a:endParaRPr>
          </a:p>
        </p:txBody>
      </p:sp>
      <p:sp>
        <p:nvSpPr>
          <p:cNvPr id="17444" name="Oval 38">
            <a:extLst>
              <a:ext uri="{FF2B5EF4-FFF2-40B4-BE49-F238E27FC236}">
                <a16:creationId xmlns:a16="http://schemas.microsoft.com/office/drawing/2014/main" id="{E74A6632-A6BB-4E8C-B0AB-AED2BF589FB1}"/>
              </a:ext>
            </a:extLst>
          </p:cNvPr>
          <p:cNvSpPr>
            <a:spLocks noChangeArrowheads="1"/>
          </p:cNvSpPr>
          <p:nvPr/>
        </p:nvSpPr>
        <p:spPr bwMode="auto">
          <a:xfrm>
            <a:off x="2362200" y="4572000"/>
            <a:ext cx="533400" cy="533400"/>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7445" name="Line 39">
            <a:extLst>
              <a:ext uri="{FF2B5EF4-FFF2-40B4-BE49-F238E27FC236}">
                <a16:creationId xmlns:a16="http://schemas.microsoft.com/office/drawing/2014/main" id="{CD31F5F7-7BE0-40CE-966A-27202E7B1365}"/>
              </a:ext>
            </a:extLst>
          </p:cNvPr>
          <p:cNvSpPr>
            <a:spLocks noChangeShapeType="1"/>
          </p:cNvSpPr>
          <p:nvPr/>
        </p:nvSpPr>
        <p:spPr bwMode="auto">
          <a:xfrm flipV="1">
            <a:off x="2590800" y="5105400"/>
            <a:ext cx="0" cy="10668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graphicFrame>
        <p:nvGraphicFramePr>
          <p:cNvPr id="17446" name="Object 40">
            <a:extLst>
              <a:ext uri="{FF2B5EF4-FFF2-40B4-BE49-F238E27FC236}">
                <a16:creationId xmlns:a16="http://schemas.microsoft.com/office/drawing/2014/main" id="{95509E31-7D4E-4E96-BDC3-79B24328C9DC}"/>
              </a:ext>
            </a:extLst>
          </p:cNvPr>
          <p:cNvGraphicFramePr>
            <a:graphicFrameLocks noChangeAspect="1"/>
          </p:cNvGraphicFramePr>
          <p:nvPr/>
        </p:nvGraphicFramePr>
        <p:xfrm>
          <a:off x="2133600" y="5181600"/>
          <a:ext cx="336550" cy="381000"/>
        </p:xfrm>
        <a:graphic>
          <a:graphicData uri="http://schemas.openxmlformats.org/presentationml/2006/ole">
            <mc:AlternateContent xmlns:mc="http://schemas.openxmlformats.org/markup-compatibility/2006">
              <mc:Choice xmlns:v="urn:schemas-microsoft-com:vml" Requires="v">
                <p:oleObj name="Equation" r:id="rId5" imgW="190335" imgH="215713" progId="Equation.DSMT4">
                  <p:embed/>
                </p:oleObj>
              </mc:Choice>
              <mc:Fallback>
                <p:oleObj name="Equation" r:id="rId5" imgW="190335" imgH="215713" progId="Equation.DSMT4">
                  <p:embed/>
                  <p:pic>
                    <p:nvPicPr>
                      <p:cNvPr id="17446" name="Object 40">
                        <a:extLst>
                          <a:ext uri="{FF2B5EF4-FFF2-40B4-BE49-F238E27FC236}">
                            <a16:creationId xmlns:a16="http://schemas.microsoft.com/office/drawing/2014/main" id="{95509E31-7D4E-4E96-BDC3-79B24328C9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5181600"/>
                        <a:ext cx="336550" cy="381000"/>
                      </a:xfrm>
                      <a:prstGeom prst="rect">
                        <a:avLst/>
                      </a:prstGeom>
                      <a:solidFill>
                        <a:srgbClr val="FF00FF"/>
                      </a:solidFill>
                      <a:ln w="571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47" name="Line 41">
            <a:extLst>
              <a:ext uri="{FF2B5EF4-FFF2-40B4-BE49-F238E27FC236}">
                <a16:creationId xmlns:a16="http://schemas.microsoft.com/office/drawing/2014/main" id="{92F35BDB-85E5-4205-B6EA-BCC9E9EA34F4}"/>
              </a:ext>
            </a:extLst>
          </p:cNvPr>
          <p:cNvSpPr>
            <a:spLocks noChangeShapeType="1"/>
          </p:cNvSpPr>
          <p:nvPr/>
        </p:nvSpPr>
        <p:spPr bwMode="auto">
          <a:xfrm flipH="1">
            <a:off x="2590800" y="6172200"/>
            <a:ext cx="6096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48" name="Line 42">
            <a:extLst>
              <a:ext uri="{FF2B5EF4-FFF2-40B4-BE49-F238E27FC236}">
                <a16:creationId xmlns:a16="http://schemas.microsoft.com/office/drawing/2014/main" id="{6CE35263-14CA-4DE5-A63E-922BD649D814}"/>
              </a:ext>
            </a:extLst>
          </p:cNvPr>
          <p:cNvSpPr>
            <a:spLocks noChangeShapeType="1"/>
          </p:cNvSpPr>
          <p:nvPr/>
        </p:nvSpPr>
        <p:spPr bwMode="auto">
          <a:xfrm>
            <a:off x="4876800" y="4876800"/>
            <a:ext cx="0" cy="12954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49" name="Line 43">
            <a:extLst>
              <a:ext uri="{FF2B5EF4-FFF2-40B4-BE49-F238E27FC236}">
                <a16:creationId xmlns:a16="http://schemas.microsoft.com/office/drawing/2014/main" id="{3B3E3382-37EB-4179-9605-40D5D10A5CA5}"/>
              </a:ext>
            </a:extLst>
          </p:cNvPr>
          <p:cNvSpPr>
            <a:spLocks noChangeShapeType="1"/>
          </p:cNvSpPr>
          <p:nvPr/>
        </p:nvSpPr>
        <p:spPr bwMode="auto">
          <a:xfrm flipH="1">
            <a:off x="4572000" y="6172200"/>
            <a:ext cx="304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50" name="Text Box 44">
            <a:extLst>
              <a:ext uri="{FF2B5EF4-FFF2-40B4-BE49-F238E27FC236}">
                <a16:creationId xmlns:a16="http://schemas.microsoft.com/office/drawing/2014/main" id="{53E67032-E0FE-4824-9090-FB4B46FDCE84}"/>
              </a:ext>
            </a:extLst>
          </p:cNvPr>
          <p:cNvSpPr txBox="1">
            <a:spLocks noChangeArrowheads="1"/>
          </p:cNvSpPr>
          <p:nvPr/>
        </p:nvSpPr>
        <p:spPr bwMode="auto">
          <a:xfrm>
            <a:off x="1524000" y="3124201"/>
            <a:ext cx="579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latin typeface="Arial Black" panose="020B0A04020102020204" pitchFamily="34" charset="0"/>
              </a:rPr>
              <a:t>6. Switching blocks</a:t>
            </a:r>
            <a:endParaRPr lang="en-AU" altLang="en-US" sz="2800">
              <a:latin typeface="Arial Black" panose="020B0A04020102020204" pitchFamily="34" charset="0"/>
            </a:endParaRPr>
          </a:p>
        </p:txBody>
      </p:sp>
      <p:sp>
        <p:nvSpPr>
          <p:cNvPr id="17451" name="Rectangle 45">
            <a:extLst>
              <a:ext uri="{FF2B5EF4-FFF2-40B4-BE49-F238E27FC236}">
                <a16:creationId xmlns:a16="http://schemas.microsoft.com/office/drawing/2014/main" id="{9445407A-3BF4-4E4D-A998-93DDF7A0059A}"/>
              </a:ext>
            </a:extLst>
          </p:cNvPr>
          <p:cNvSpPr>
            <a:spLocks noChangeArrowheads="1"/>
          </p:cNvSpPr>
          <p:nvPr/>
        </p:nvSpPr>
        <p:spPr bwMode="auto">
          <a:xfrm>
            <a:off x="8458200" y="42672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7452" name="Rectangle 46">
            <a:extLst>
              <a:ext uri="{FF2B5EF4-FFF2-40B4-BE49-F238E27FC236}">
                <a16:creationId xmlns:a16="http://schemas.microsoft.com/office/drawing/2014/main" id="{DC5F9CC4-0488-4711-B7B1-07C29ADBEA06}"/>
              </a:ext>
            </a:extLst>
          </p:cNvPr>
          <p:cNvSpPr>
            <a:spLocks noChangeArrowheads="1"/>
          </p:cNvSpPr>
          <p:nvPr/>
        </p:nvSpPr>
        <p:spPr bwMode="auto">
          <a:xfrm>
            <a:off x="8458200" y="5562600"/>
            <a:ext cx="1371600" cy="1066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7453" name="Line 47">
            <a:extLst>
              <a:ext uri="{FF2B5EF4-FFF2-40B4-BE49-F238E27FC236}">
                <a16:creationId xmlns:a16="http://schemas.microsoft.com/office/drawing/2014/main" id="{C714EBB6-F512-4B10-ABE8-C21A4D12B292}"/>
              </a:ext>
            </a:extLst>
          </p:cNvPr>
          <p:cNvSpPr>
            <a:spLocks noChangeShapeType="1"/>
          </p:cNvSpPr>
          <p:nvPr/>
        </p:nvSpPr>
        <p:spPr bwMode="auto">
          <a:xfrm>
            <a:off x="6858000" y="4800600"/>
            <a:ext cx="7620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54" name="Line 48">
            <a:extLst>
              <a:ext uri="{FF2B5EF4-FFF2-40B4-BE49-F238E27FC236}">
                <a16:creationId xmlns:a16="http://schemas.microsoft.com/office/drawing/2014/main" id="{EE603D99-FE1B-4738-8696-C61F0D07F7E8}"/>
              </a:ext>
            </a:extLst>
          </p:cNvPr>
          <p:cNvSpPr>
            <a:spLocks noChangeShapeType="1"/>
          </p:cNvSpPr>
          <p:nvPr/>
        </p:nvSpPr>
        <p:spPr bwMode="auto">
          <a:xfrm>
            <a:off x="8153400" y="4800600"/>
            <a:ext cx="304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55" name="Line 49">
            <a:extLst>
              <a:ext uri="{FF2B5EF4-FFF2-40B4-BE49-F238E27FC236}">
                <a16:creationId xmlns:a16="http://schemas.microsoft.com/office/drawing/2014/main" id="{FF75B516-A94A-4DF6-A1C3-AEAC6F491B9F}"/>
              </a:ext>
            </a:extLst>
          </p:cNvPr>
          <p:cNvSpPr>
            <a:spLocks noChangeShapeType="1"/>
          </p:cNvSpPr>
          <p:nvPr/>
        </p:nvSpPr>
        <p:spPr bwMode="auto">
          <a:xfrm>
            <a:off x="9829800" y="48006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56" name="Text Box 50">
            <a:extLst>
              <a:ext uri="{FF2B5EF4-FFF2-40B4-BE49-F238E27FC236}">
                <a16:creationId xmlns:a16="http://schemas.microsoft.com/office/drawing/2014/main" id="{927BDADC-14D2-44A7-887F-2E9255BD6415}"/>
              </a:ext>
            </a:extLst>
          </p:cNvPr>
          <p:cNvSpPr txBox="1">
            <a:spLocks noChangeArrowheads="1"/>
          </p:cNvSpPr>
          <p:nvPr/>
        </p:nvSpPr>
        <p:spPr bwMode="auto">
          <a:xfrm>
            <a:off x="8763000" y="44958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1/H</a:t>
            </a:r>
            <a:endParaRPr lang="en-AU" altLang="en-US" sz="2800" b="1" baseline="-25000">
              <a:solidFill>
                <a:schemeClr val="hlink"/>
              </a:solidFill>
              <a:latin typeface="Arial Black" panose="020B0A04020102020204" pitchFamily="34" charset="0"/>
            </a:endParaRPr>
          </a:p>
        </p:txBody>
      </p:sp>
      <p:sp>
        <p:nvSpPr>
          <p:cNvPr id="17457" name="Text Box 51">
            <a:extLst>
              <a:ext uri="{FF2B5EF4-FFF2-40B4-BE49-F238E27FC236}">
                <a16:creationId xmlns:a16="http://schemas.microsoft.com/office/drawing/2014/main" id="{2EAC557C-F5B0-4A3A-B57F-B4766F7E8343}"/>
              </a:ext>
            </a:extLst>
          </p:cNvPr>
          <p:cNvSpPr txBox="1">
            <a:spLocks noChangeArrowheads="1"/>
          </p:cNvSpPr>
          <p:nvPr/>
        </p:nvSpPr>
        <p:spPr bwMode="auto">
          <a:xfrm>
            <a:off x="8763000" y="57912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b="1">
                <a:solidFill>
                  <a:schemeClr val="hlink"/>
                </a:solidFill>
                <a:latin typeface="Arial Black" panose="020B0A04020102020204" pitchFamily="34" charset="0"/>
              </a:rPr>
              <a:t>1/G</a:t>
            </a:r>
            <a:endParaRPr lang="en-AU" altLang="en-US" sz="2800" b="1" baseline="-25000">
              <a:solidFill>
                <a:schemeClr val="hlink"/>
              </a:solidFill>
              <a:latin typeface="Arial Black" panose="020B0A04020102020204" pitchFamily="34" charset="0"/>
            </a:endParaRPr>
          </a:p>
        </p:txBody>
      </p:sp>
      <p:sp>
        <p:nvSpPr>
          <p:cNvPr id="17458" name="Text Box 52">
            <a:extLst>
              <a:ext uri="{FF2B5EF4-FFF2-40B4-BE49-F238E27FC236}">
                <a16:creationId xmlns:a16="http://schemas.microsoft.com/office/drawing/2014/main" id="{14097E1F-196C-43B0-BEB1-4728F1BE2D91}"/>
              </a:ext>
            </a:extLst>
          </p:cNvPr>
          <p:cNvSpPr txBox="1">
            <a:spLocks noChangeArrowheads="1"/>
          </p:cNvSpPr>
          <p:nvPr/>
        </p:nvSpPr>
        <p:spPr bwMode="auto">
          <a:xfrm>
            <a:off x="6858000" y="4267201"/>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i</a:t>
            </a:r>
            <a:endParaRPr lang="en-AU" altLang="en-US" sz="2800" baseline="-25000">
              <a:solidFill>
                <a:srgbClr val="FF00FF"/>
              </a:solidFill>
              <a:latin typeface="Arial Black" panose="020B0A04020102020204" pitchFamily="34" charset="0"/>
            </a:endParaRPr>
          </a:p>
        </p:txBody>
      </p:sp>
      <p:sp>
        <p:nvSpPr>
          <p:cNvPr id="17459" name="Text Box 53">
            <a:extLst>
              <a:ext uri="{FF2B5EF4-FFF2-40B4-BE49-F238E27FC236}">
                <a16:creationId xmlns:a16="http://schemas.microsoft.com/office/drawing/2014/main" id="{CB3C2B1E-AAD6-43C4-8292-47FF9584AE33}"/>
              </a:ext>
            </a:extLst>
          </p:cNvPr>
          <p:cNvSpPr txBox="1">
            <a:spLocks noChangeArrowheads="1"/>
          </p:cNvSpPr>
          <p:nvPr/>
        </p:nvSpPr>
        <p:spPr bwMode="auto">
          <a:xfrm>
            <a:off x="10058400" y="4191001"/>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a:t>
            </a:r>
            <a:r>
              <a:rPr lang="en-US" altLang="en-US" sz="2800" baseline="-25000">
                <a:solidFill>
                  <a:srgbClr val="FF00FF"/>
                </a:solidFill>
                <a:latin typeface="Arial Black" panose="020B0A04020102020204" pitchFamily="34" charset="0"/>
              </a:rPr>
              <a:t>o</a:t>
            </a:r>
            <a:endParaRPr lang="en-AU" altLang="en-US" sz="2800" baseline="-25000">
              <a:solidFill>
                <a:srgbClr val="FF00FF"/>
              </a:solidFill>
              <a:latin typeface="Arial Black" panose="020B0A04020102020204" pitchFamily="34" charset="0"/>
            </a:endParaRPr>
          </a:p>
        </p:txBody>
      </p:sp>
      <p:sp>
        <p:nvSpPr>
          <p:cNvPr id="17460" name="Oval 54">
            <a:extLst>
              <a:ext uri="{FF2B5EF4-FFF2-40B4-BE49-F238E27FC236}">
                <a16:creationId xmlns:a16="http://schemas.microsoft.com/office/drawing/2014/main" id="{5B0507E6-846E-4D6E-9F83-97206FD93D7B}"/>
              </a:ext>
            </a:extLst>
          </p:cNvPr>
          <p:cNvSpPr>
            <a:spLocks noChangeArrowheads="1"/>
          </p:cNvSpPr>
          <p:nvPr/>
        </p:nvSpPr>
        <p:spPr bwMode="auto">
          <a:xfrm>
            <a:off x="7620000" y="4495800"/>
            <a:ext cx="533400" cy="533400"/>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7461" name="Line 55">
            <a:extLst>
              <a:ext uri="{FF2B5EF4-FFF2-40B4-BE49-F238E27FC236}">
                <a16:creationId xmlns:a16="http://schemas.microsoft.com/office/drawing/2014/main" id="{FB49A360-C01E-48AB-9BE8-F820D520BE35}"/>
              </a:ext>
            </a:extLst>
          </p:cNvPr>
          <p:cNvSpPr>
            <a:spLocks noChangeShapeType="1"/>
          </p:cNvSpPr>
          <p:nvPr/>
        </p:nvSpPr>
        <p:spPr bwMode="auto">
          <a:xfrm flipV="1">
            <a:off x="7848600" y="5029200"/>
            <a:ext cx="0" cy="10668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graphicFrame>
        <p:nvGraphicFramePr>
          <p:cNvPr id="17462" name="Object 56">
            <a:extLst>
              <a:ext uri="{FF2B5EF4-FFF2-40B4-BE49-F238E27FC236}">
                <a16:creationId xmlns:a16="http://schemas.microsoft.com/office/drawing/2014/main" id="{C2BD0B78-8D38-4E40-BE2E-219274C14F67}"/>
              </a:ext>
            </a:extLst>
          </p:cNvPr>
          <p:cNvGraphicFramePr>
            <a:graphicFrameLocks noChangeAspect="1"/>
          </p:cNvGraphicFramePr>
          <p:nvPr/>
        </p:nvGraphicFramePr>
        <p:xfrm>
          <a:off x="7391400" y="5105400"/>
          <a:ext cx="336550" cy="381000"/>
        </p:xfrm>
        <a:graphic>
          <a:graphicData uri="http://schemas.openxmlformats.org/presentationml/2006/ole">
            <mc:AlternateContent xmlns:mc="http://schemas.openxmlformats.org/markup-compatibility/2006">
              <mc:Choice xmlns:v="urn:schemas-microsoft-com:vml" Requires="v">
                <p:oleObj name="Equation" r:id="rId7" imgW="190335" imgH="215713" progId="Equation.DSMT4">
                  <p:embed/>
                </p:oleObj>
              </mc:Choice>
              <mc:Fallback>
                <p:oleObj name="Equation" r:id="rId7" imgW="190335" imgH="215713" progId="Equation.DSMT4">
                  <p:embed/>
                  <p:pic>
                    <p:nvPicPr>
                      <p:cNvPr id="17462" name="Object 56">
                        <a:extLst>
                          <a:ext uri="{FF2B5EF4-FFF2-40B4-BE49-F238E27FC236}">
                            <a16:creationId xmlns:a16="http://schemas.microsoft.com/office/drawing/2014/main" id="{C2BD0B78-8D38-4E40-BE2E-219274C14F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1400" y="5105400"/>
                        <a:ext cx="336550" cy="381000"/>
                      </a:xfrm>
                      <a:prstGeom prst="rect">
                        <a:avLst/>
                      </a:prstGeom>
                      <a:solidFill>
                        <a:srgbClr val="FF00FF"/>
                      </a:solidFill>
                      <a:ln w="571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63" name="Line 57">
            <a:extLst>
              <a:ext uri="{FF2B5EF4-FFF2-40B4-BE49-F238E27FC236}">
                <a16:creationId xmlns:a16="http://schemas.microsoft.com/office/drawing/2014/main" id="{F4872BCE-97D1-44B6-9C10-C3F6AADB5E73}"/>
              </a:ext>
            </a:extLst>
          </p:cNvPr>
          <p:cNvSpPr>
            <a:spLocks noChangeShapeType="1"/>
          </p:cNvSpPr>
          <p:nvPr/>
        </p:nvSpPr>
        <p:spPr bwMode="auto">
          <a:xfrm flipH="1">
            <a:off x="7848600" y="6096000"/>
            <a:ext cx="6096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64" name="Line 58">
            <a:extLst>
              <a:ext uri="{FF2B5EF4-FFF2-40B4-BE49-F238E27FC236}">
                <a16:creationId xmlns:a16="http://schemas.microsoft.com/office/drawing/2014/main" id="{1647B239-8122-4DFC-ACB3-3CD1E1CFFB0F}"/>
              </a:ext>
            </a:extLst>
          </p:cNvPr>
          <p:cNvSpPr>
            <a:spLocks noChangeShapeType="1"/>
          </p:cNvSpPr>
          <p:nvPr/>
        </p:nvSpPr>
        <p:spPr bwMode="auto">
          <a:xfrm>
            <a:off x="10134600" y="4800600"/>
            <a:ext cx="0" cy="12954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7465" name="Line 59">
            <a:extLst>
              <a:ext uri="{FF2B5EF4-FFF2-40B4-BE49-F238E27FC236}">
                <a16:creationId xmlns:a16="http://schemas.microsoft.com/office/drawing/2014/main" id="{1BE01661-7356-4D3B-A978-664B62DD9F4B}"/>
              </a:ext>
            </a:extLst>
          </p:cNvPr>
          <p:cNvSpPr>
            <a:spLocks noChangeShapeType="1"/>
          </p:cNvSpPr>
          <p:nvPr/>
        </p:nvSpPr>
        <p:spPr bwMode="auto">
          <a:xfrm flipH="1">
            <a:off x="9829800" y="6096000"/>
            <a:ext cx="304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BA45AC9-E163-4B98-8A77-62B555CA2ED2}"/>
              </a:ext>
            </a:extLst>
          </p:cNvPr>
          <p:cNvSpPr>
            <a:spLocks noChangeArrowheads="1"/>
          </p:cNvSpPr>
          <p:nvPr/>
        </p:nvSpPr>
        <p:spPr bwMode="auto">
          <a:xfrm>
            <a:off x="3429000" y="914400"/>
            <a:ext cx="1524000" cy="12192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8435" name="Rectangle 3">
            <a:extLst>
              <a:ext uri="{FF2B5EF4-FFF2-40B4-BE49-F238E27FC236}">
                <a16:creationId xmlns:a16="http://schemas.microsoft.com/office/drawing/2014/main" id="{D5FDC219-0980-421B-99B2-057ADF60D53C}"/>
              </a:ext>
            </a:extLst>
          </p:cNvPr>
          <p:cNvSpPr>
            <a:spLocks noChangeArrowheads="1"/>
          </p:cNvSpPr>
          <p:nvPr/>
        </p:nvSpPr>
        <p:spPr bwMode="auto">
          <a:xfrm>
            <a:off x="8001000" y="914400"/>
            <a:ext cx="1676400" cy="12192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8436" name="Oval 4">
            <a:extLst>
              <a:ext uri="{FF2B5EF4-FFF2-40B4-BE49-F238E27FC236}">
                <a16:creationId xmlns:a16="http://schemas.microsoft.com/office/drawing/2014/main" id="{791C00EE-4BFD-4287-B332-7FC582C74A5A}"/>
              </a:ext>
            </a:extLst>
          </p:cNvPr>
          <p:cNvSpPr>
            <a:spLocks noChangeArrowheads="1"/>
          </p:cNvSpPr>
          <p:nvPr/>
        </p:nvSpPr>
        <p:spPr bwMode="auto">
          <a:xfrm>
            <a:off x="2286000" y="1219200"/>
            <a:ext cx="457200" cy="533400"/>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8437" name="Line 5">
            <a:extLst>
              <a:ext uri="{FF2B5EF4-FFF2-40B4-BE49-F238E27FC236}">
                <a16:creationId xmlns:a16="http://schemas.microsoft.com/office/drawing/2014/main" id="{DB86F3AA-87FC-4B87-B229-934F244D0FEE}"/>
              </a:ext>
            </a:extLst>
          </p:cNvPr>
          <p:cNvSpPr>
            <a:spLocks noChangeShapeType="1"/>
          </p:cNvSpPr>
          <p:nvPr/>
        </p:nvSpPr>
        <p:spPr bwMode="auto">
          <a:xfrm>
            <a:off x="1524000" y="1524000"/>
            <a:ext cx="7620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8438" name="Line 6">
            <a:extLst>
              <a:ext uri="{FF2B5EF4-FFF2-40B4-BE49-F238E27FC236}">
                <a16:creationId xmlns:a16="http://schemas.microsoft.com/office/drawing/2014/main" id="{AAC83A94-2E04-493D-A62C-C2F3B33FF011}"/>
              </a:ext>
            </a:extLst>
          </p:cNvPr>
          <p:cNvSpPr>
            <a:spLocks noChangeShapeType="1"/>
          </p:cNvSpPr>
          <p:nvPr/>
        </p:nvSpPr>
        <p:spPr bwMode="auto">
          <a:xfrm>
            <a:off x="2743200" y="15240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8439" name="Line 7">
            <a:extLst>
              <a:ext uri="{FF2B5EF4-FFF2-40B4-BE49-F238E27FC236}">
                <a16:creationId xmlns:a16="http://schemas.microsoft.com/office/drawing/2014/main" id="{F02187E9-3EDA-41EC-8CEE-1EA511DE70CD}"/>
              </a:ext>
            </a:extLst>
          </p:cNvPr>
          <p:cNvSpPr>
            <a:spLocks noChangeShapeType="1"/>
          </p:cNvSpPr>
          <p:nvPr/>
        </p:nvSpPr>
        <p:spPr bwMode="auto">
          <a:xfrm>
            <a:off x="3657600" y="1524000"/>
            <a:ext cx="1066800" cy="0"/>
          </a:xfrm>
          <a:prstGeom prst="line">
            <a:avLst/>
          </a:prstGeom>
          <a:noFill/>
          <a:ln w="28575">
            <a:solidFill>
              <a:srgbClr val="FF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8440" name="Text Box 8">
            <a:extLst>
              <a:ext uri="{FF2B5EF4-FFF2-40B4-BE49-F238E27FC236}">
                <a16:creationId xmlns:a16="http://schemas.microsoft.com/office/drawing/2014/main" id="{6A1610E2-51AE-442E-89C6-AADB4A14422D}"/>
              </a:ext>
            </a:extLst>
          </p:cNvPr>
          <p:cNvSpPr txBox="1">
            <a:spLocks noChangeArrowheads="1"/>
          </p:cNvSpPr>
          <p:nvPr/>
        </p:nvSpPr>
        <p:spPr bwMode="auto">
          <a:xfrm>
            <a:off x="3886200" y="1066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rgbClr val="FF00FF"/>
                </a:solidFill>
              </a:rPr>
              <a:t>1</a:t>
            </a:r>
            <a:endParaRPr lang="en-AU" altLang="en-US" sz="2400" b="1">
              <a:solidFill>
                <a:srgbClr val="FF00FF"/>
              </a:solidFill>
            </a:endParaRPr>
          </a:p>
        </p:txBody>
      </p:sp>
      <p:sp>
        <p:nvSpPr>
          <p:cNvPr id="18441" name="Text Box 9">
            <a:extLst>
              <a:ext uri="{FF2B5EF4-FFF2-40B4-BE49-F238E27FC236}">
                <a16:creationId xmlns:a16="http://schemas.microsoft.com/office/drawing/2014/main" id="{0A33B234-ECBC-43AD-8FD2-A32E44E684DA}"/>
              </a:ext>
            </a:extLst>
          </p:cNvPr>
          <p:cNvSpPr txBox="1">
            <a:spLocks noChangeArrowheads="1"/>
          </p:cNvSpPr>
          <p:nvPr/>
        </p:nvSpPr>
        <p:spPr bwMode="auto">
          <a:xfrm>
            <a:off x="3505200" y="15240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rgbClr val="FF00FF"/>
                </a:solidFill>
              </a:rPr>
              <a:t>R</a:t>
            </a:r>
            <a:r>
              <a:rPr lang="en-US" altLang="en-US" sz="2400" b="1" baseline="-25000">
                <a:solidFill>
                  <a:srgbClr val="FF00FF"/>
                </a:solidFill>
              </a:rPr>
              <a:t>a</a:t>
            </a:r>
            <a:r>
              <a:rPr lang="en-US" altLang="en-US" sz="2400" b="1">
                <a:solidFill>
                  <a:srgbClr val="FF00FF"/>
                </a:solidFill>
              </a:rPr>
              <a:t> + sL</a:t>
            </a:r>
            <a:r>
              <a:rPr lang="en-US" altLang="en-US" sz="2400" b="1" baseline="-25000">
                <a:solidFill>
                  <a:srgbClr val="FF00FF"/>
                </a:solidFill>
              </a:rPr>
              <a:t>a</a:t>
            </a:r>
            <a:endParaRPr lang="en-AU" altLang="en-US" sz="2400" b="1" baseline="-25000">
              <a:solidFill>
                <a:srgbClr val="FF00FF"/>
              </a:solidFill>
            </a:endParaRPr>
          </a:p>
        </p:txBody>
      </p:sp>
      <p:sp>
        <p:nvSpPr>
          <p:cNvPr id="18442" name="Line 10">
            <a:extLst>
              <a:ext uri="{FF2B5EF4-FFF2-40B4-BE49-F238E27FC236}">
                <a16:creationId xmlns:a16="http://schemas.microsoft.com/office/drawing/2014/main" id="{E4E5CB69-FB51-4B0A-93ED-0E604CDD7633}"/>
              </a:ext>
            </a:extLst>
          </p:cNvPr>
          <p:cNvSpPr>
            <a:spLocks noChangeShapeType="1"/>
          </p:cNvSpPr>
          <p:nvPr/>
        </p:nvSpPr>
        <p:spPr bwMode="auto">
          <a:xfrm>
            <a:off x="8305800" y="1447800"/>
            <a:ext cx="1066800" cy="0"/>
          </a:xfrm>
          <a:prstGeom prst="line">
            <a:avLst/>
          </a:prstGeom>
          <a:noFill/>
          <a:ln w="28575">
            <a:solidFill>
              <a:srgbClr val="FF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8443" name="Text Box 11">
            <a:extLst>
              <a:ext uri="{FF2B5EF4-FFF2-40B4-BE49-F238E27FC236}">
                <a16:creationId xmlns:a16="http://schemas.microsoft.com/office/drawing/2014/main" id="{881C56C5-83CD-4644-940B-9B2C44900A9E}"/>
              </a:ext>
            </a:extLst>
          </p:cNvPr>
          <p:cNvSpPr txBox="1">
            <a:spLocks noChangeArrowheads="1"/>
          </p:cNvSpPr>
          <p:nvPr/>
        </p:nvSpPr>
        <p:spPr bwMode="auto">
          <a:xfrm>
            <a:off x="8534400" y="990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rgbClr val="FF00FF"/>
                </a:solidFill>
              </a:rPr>
              <a:t>1</a:t>
            </a:r>
            <a:endParaRPr lang="en-AU" altLang="en-US" sz="2400" b="1">
              <a:solidFill>
                <a:srgbClr val="FF00FF"/>
              </a:solidFill>
            </a:endParaRPr>
          </a:p>
        </p:txBody>
      </p:sp>
      <p:sp>
        <p:nvSpPr>
          <p:cNvPr id="18444" name="Text Box 12">
            <a:extLst>
              <a:ext uri="{FF2B5EF4-FFF2-40B4-BE49-F238E27FC236}">
                <a16:creationId xmlns:a16="http://schemas.microsoft.com/office/drawing/2014/main" id="{FCF21DCB-0246-42EB-8F44-45ACF73B6293}"/>
              </a:ext>
            </a:extLst>
          </p:cNvPr>
          <p:cNvSpPr txBox="1">
            <a:spLocks noChangeArrowheads="1"/>
          </p:cNvSpPr>
          <p:nvPr/>
        </p:nvSpPr>
        <p:spPr bwMode="auto">
          <a:xfrm>
            <a:off x="8305800" y="14478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rgbClr val="FF00FF"/>
                </a:solidFill>
              </a:rPr>
              <a:t>B + sJ</a:t>
            </a:r>
            <a:endParaRPr lang="en-AU" altLang="en-US" sz="2400" b="1" baseline="-25000">
              <a:solidFill>
                <a:srgbClr val="FF00FF"/>
              </a:solidFill>
            </a:endParaRPr>
          </a:p>
        </p:txBody>
      </p:sp>
      <p:sp>
        <p:nvSpPr>
          <p:cNvPr id="18445" name="Oval 13">
            <a:extLst>
              <a:ext uri="{FF2B5EF4-FFF2-40B4-BE49-F238E27FC236}">
                <a16:creationId xmlns:a16="http://schemas.microsoft.com/office/drawing/2014/main" id="{23A4BB76-C7C2-48F6-B8DB-CA2D4B3090F4}"/>
              </a:ext>
            </a:extLst>
          </p:cNvPr>
          <p:cNvSpPr>
            <a:spLocks noChangeArrowheads="1"/>
          </p:cNvSpPr>
          <p:nvPr/>
        </p:nvSpPr>
        <p:spPr bwMode="auto">
          <a:xfrm>
            <a:off x="5410200" y="1066800"/>
            <a:ext cx="762000" cy="838200"/>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8446" name="Oval 14">
            <a:extLst>
              <a:ext uri="{FF2B5EF4-FFF2-40B4-BE49-F238E27FC236}">
                <a16:creationId xmlns:a16="http://schemas.microsoft.com/office/drawing/2014/main" id="{A06786C1-1902-43BF-B3FB-6575443A3FFA}"/>
              </a:ext>
            </a:extLst>
          </p:cNvPr>
          <p:cNvSpPr>
            <a:spLocks noChangeArrowheads="1"/>
          </p:cNvSpPr>
          <p:nvPr/>
        </p:nvSpPr>
        <p:spPr bwMode="auto">
          <a:xfrm>
            <a:off x="6629400" y="1143000"/>
            <a:ext cx="685800" cy="609600"/>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8447" name="Line 15">
            <a:extLst>
              <a:ext uri="{FF2B5EF4-FFF2-40B4-BE49-F238E27FC236}">
                <a16:creationId xmlns:a16="http://schemas.microsoft.com/office/drawing/2014/main" id="{DD1ADB05-1ED3-4F1B-9423-7F157DE8646F}"/>
              </a:ext>
            </a:extLst>
          </p:cNvPr>
          <p:cNvSpPr>
            <a:spLocks noChangeShapeType="1"/>
          </p:cNvSpPr>
          <p:nvPr/>
        </p:nvSpPr>
        <p:spPr bwMode="auto">
          <a:xfrm>
            <a:off x="4953000" y="1524000"/>
            <a:ext cx="4572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8448" name="Text Box 16">
            <a:extLst>
              <a:ext uri="{FF2B5EF4-FFF2-40B4-BE49-F238E27FC236}">
                <a16:creationId xmlns:a16="http://schemas.microsoft.com/office/drawing/2014/main" id="{7CAD378A-E97F-418B-8DD7-2E3FDC59A0AA}"/>
              </a:ext>
            </a:extLst>
          </p:cNvPr>
          <p:cNvSpPr txBox="1">
            <a:spLocks noChangeArrowheads="1"/>
          </p:cNvSpPr>
          <p:nvPr/>
        </p:nvSpPr>
        <p:spPr bwMode="auto">
          <a:xfrm>
            <a:off x="5562600" y="12954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rgbClr val="FF00FF"/>
                </a:solidFill>
                <a:latin typeface="Arial Black" panose="020B0A04020102020204" pitchFamily="34" charset="0"/>
              </a:rPr>
              <a:t>K</a:t>
            </a:r>
            <a:endParaRPr lang="en-AU" altLang="en-US" sz="2400" b="1">
              <a:solidFill>
                <a:srgbClr val="FF00FF"/>
              </a:solidFill>
              <a:latin typeface="Arial Black" panose="020B0A04020102020204" pitchFamily="34" charset="0"/>
            </a:endParaRPr>
          </a:p>
        </p:txBody>
      </p:sp>
      <p:sp>
        <p:nvSpPr>
          <p:cNvPr id="18449" name="Line 17">
            <a:extLst>
              <a:ext uri="{FF2B5EF4-FFF2-40B4-BE49-F238E27FC236}">
                <a16:creationId xmlns:a16="http://schemas.microsoft.com/office/drawing/2014/main" id="{15D53FB6-B790-4250-BF91-05C9D3BA1CEE}"/>
              </a:ext>
            </a:extLst>
          </p:cNvPr>
          <p:cNvSpPr>
            <a:spLocks noChangeShapeType="1"/>
          </p:cNvSpPr>
          <p:nvPr/>
        </p:nvSpPr>
        <p:spPr bwMode="auto">
          <a:xfrm>
            <a:off x="7010400" y="762000"/>
            <a:ext cx="0" cy="3810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8450" name="Line 18">
            <a:extLst>
              <a:ext uri="{FF2B5EF4-FFF2-40B4-BE49-F238E27FC236}">
                <a16:creationId xmlns:a16="http://schemas.microsoft.com/office/drawing/2014/main" id="{22E4CC90-4935-4020-A8C9-A0A97C2ED48C}"/>
              </a:ext>
            </a:extLst>
          </p:cNvPr>
          <p:cNvSpPr>
            <a:spLocks noChangeShapeType="1"/>
          </p:cNvSpPr>
          <p:nvPr/>
        </p:nvSpPr>
        <p:spPr bwMode="auto">
          <a:xfrm>
            <a:off x="6172200" y="1447800"/>
            <a:ext cx="4572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8451" name="Line 19">
            <a:extLst>
              <a:ext uri="{FF2B5EF4-FFF2-40B4-BE49-F238E27FC236}">
                <a16:creationId xmlns:a16="http://schemas.microsoft.com/office/drawing/2014/main" id="{6B3FEF03-D037-4A3A-BC92-89E45068B06D}"/>
              </a:ext>
            </a:extLst>
          </p:cNvPr>
          <p:cNvSpPr>
            <a:spLocks noChangeShapeType="1"/>
          </p:cNvSpPr>
          <p:nvPr/>
        </p:nvSpPr>
        <p:spPr bwMode="auto">
          <a:xfrm>
            <a:off x="7391400" y="1447800"/>
            <a:ext cx="6096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8452" name="Line 20">
            <a:extLst>
              <a:ext uri="{FF2B5EF4-FFF2-40B4-BE49-F238E27FC236}">
                <a16:creationId xmlns:a16="http://schemas.microsoft.com/office/drawing/2014/main" id="{3B85A324-80EA-498F-A4A8-A45472057792}"/>
              </a:ext>
            </a:extLst>
          </p:cNvPr>
          <p:cNvSpPr>
            <a:spLocks noChangeShapeType="1"/>
          </p:cNvSpPr>
          <p:nvPr/>
        </p:nvSpPr>
        <p:spPr bwMode="auto">
          <a:xfrm>
            <a:off x="9677400" y="1524000"/>
            <a:ext cx="685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8453" name="Text Box 21">
            <a:extLst>
              <a:ext uri="{FF2B5EF4-FFF2-40B4-BE49-F238E27FC236}">
                <a16:creationId xmlns:a16="http://schemas.microsoft.com/office/drawing/2014/main" id="{8458A903-6D5A-4CC7-849F-1A432FAD1993}"/>
              </a:ext>
            </a:extLst>
          </p:cNvPr>
          <p:cNvSpPr txBox="1">
            <a:spLocks noChangeArrowheads="1"/>
          </p:cNvSpPr>
          <p:nvPr/>
        </p:nvSpPr>
        <p:spPr bwMode="auto">
          <a:xfrm>
            <a:off x="1600200" y="9906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chemeClr val="hlink"/>
                </a:solidFill>
                <a:latin typeface="Arial Black" panose="020B0A04020102020204" pitchFamily="34" charset="0"/>
              </a:rPr>
              <a:t>V</a:t>
            </a:r>
            <a:endParaRPr lang="en-AU" altLang="en-US" sz="2400" b="1">
              <a:solidFill>
                <a:schemeClr val="hlink"/>
              </a:solidFill>
              <a:latin typeface="Arial Black" panose="020B0A04020102020204" pitchFamily="34" charset="0"/>
            </a:endParaRPr>
          </a:p>
        </p:txBody>
      </p:sp>
      <p:sp>
        <p:nvSpPr>
          <p:cNvPr id="18454" name="Oval 22">
            <a:extLst>
              <a:ext uri="{FF2B5EF4-FFF2-40B4-BE49-F238E27FC236}">
                <a16:creationId xmlns:a16="http://schemas.microsoft.com/office/drawing/2014/main" id="{00FA20F8-E13C-4052-AD37-78F3D637ABF2}"/>
              </a:ext>
            </a:extLst>
          </p:cNvPr>
          <p:cNvSpPr>
            <a:spLocks noChangeArrowheads="1"/>
          </p:cNvSpPr>
          <p:nvPr/>
        </p:nvSpPr>
        <p:spPr bwMode="auto">
          <a:xfrm>
            <a:off x="6019800" y="2057400"/>
            <a:ext cx="762000" cy="838200"/>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18455" name="Line 23">
            <a:extLst>
              <a:ext uri="{FF2B5EF4-FFF2-40B4-BE49-F238E27FC236}">
                <a16:creationId xmlns:a16="http://schemas.microsoft.com/office/drawing/2014/main" id="{787F3504-5921-4B3B-AC14-2B6DD3AC7669}"/>
              </a:ext>
            </a:extLst>
          </p:cNvPr>
          <p:cNvSpPr>
            <a:spLocks noChangeShapeType="1"/>
          </p:cNvSpPr>
          <p:nvPr/>
        </p:nvSpPr>
        <p:spPr bwMode="auto">
          <a:xfrm flipH="1">
            <a:off x="6781800" y="2514600"/>
            <a:ext cx="32004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8456" name="Line 24">
            <a:extLst>
              <a:ext uri="{FF2B5EF4-FFF2-40B4-BE49-F238E27FC236}">
                <a16:creationId xmlns:a16="http://schemas.microsoft.com/office/drawing/2014/main" id="{3F317D2E-816E-4388-A4D6-0BD5397E70C9}"/>
              </a:ext>
            </a:extLst>
          </p:cNvPr>
          <p:cNvSpPr>
            <a:spLocks noChangeShapeType="1"/>
          </p:cNvSpPr>
          <p:nvPr/>
        </p:nvSpPr>
        <p:spPr bwMode="auto">
          <a:xfrm flipH="1">
            <a:off x="2514600" y="2514600"/>
            <a:ext cx="35052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8457" name="Line 25">
            <a:extLst>
              <a:ext uri="{FF2B5EF4-FFF2-40B4-BE49-F238E27FC236}">
                <a16:creationId xmlns:a16="http://schemas.microsoft.com/office/drawing/2014/main" id="{6A91FD0D-076D-4205-93B6-78F6BBBB12D7}"/>
              </a:ext>
            </a:extLst>
          </p:cNvPr>
          <p:cNvSpPr>
            <a:spLocks noChangeShapeType="1"/>
          </p:cNvSpPr>
          <p:nvPr/>
        </p:nvSpPr>
        <p:spPr bwMode="auto">
          <a:xfrm>
            <a:off x="9982200" y="1524000"/>
            <a:ext cx="0" cy="990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8458" name="Line 26">
            <a:extLst>
              <a:ext uri="{FF2B5EF4-FFF2-40B4-BE49-F238E27FC236}">
                <a16:creationId xmlns:a16="http://schemas.microsoft.com/office/drawing/2014/main" id="{E3D66B76-7A20-4EF5-9B48-3A00151B8B81}"/>
              </a:ext>
            </a:extLst>
          </p:cNvPr>
          <p:cNvSpPr>
            <a:spLocks noChangeShapeType="1"/>
          </p:cNvSpPr>
          <p:nvPr/>
        </p:nvSpPr>
        <p:spPr bwMode="auto">
          <a:xfrm flipV="1">
            <a:off x="2514600" y="1752600"/>
            <a:ext cx="0" cy="7620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sp>
        <p:nvSpPr>
          <p:cNvPr id="18459" name="Text Box 27">
            <a:extLst>
              <a:ext uri="{FF2B5EF4-FFF2-40B4-BE49-F238E27FC236}">
                <a16:creationId xmlns:a16="http://schemas.microsoft.com/office/drawing/2014/main" id="{E243C944-68CC-46A8-9436-72BDB91B71AE}"/>
              </a:ext>
            </a:extLst>
          </p:cNvPr>
          <p:cNvSpPr txBox="1">
            <a:spLocks noChangeArrowheads="1"/>
          </p:cNvSpPr>
          <p:nvPr/>
        </p:nvSpPr>
        <p:spPr bwMode="auto">
          <a:xfrm>
            <a:off x="6172200" y="22860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rgbClr val="FF00FF"/>
                </a:solidFill>
                <a:latin typeface="Arial Black" panose="020B0A04020102020204" pitchFamily="34" charset="0"/>
              </a:rPr>
              <a:t>K</a:t>
            </a:r>
            <a:endParaRPr lang="en-AU" altLang="en-US" sz="2400" b="1">
              <a:solidFill>
                <a:srgbClr val="FF00FF"/>
              </a:solidFill>
              <a:latin typeface="Arial Black" panose="020B0A04020102020204" pitchFamily="34" charset="0"/>
            </a:endParaRPr>
          </a:p>
        </p:txBody>
      </p:sp>
      <p:sp>
        <p:nvSpPr>
          <p:cNvPr id="18460" name="Text Box 28">
            <a:extLst>
              <a:ext uri="{FF2B5EF4-FFF2-40B4-BE49-F238E27FC236}">
                <a16:creationId xmlns:a16="http://schemas.microsoft.com/office/drawing/2014/main" id="{3D98825B-DBE2-4019-810F-A70A6ABD7A7C}"/>
              </a:ext>
            </a:extLst>
          </p:cNvPr>
          <p:cNvSpPr txBox="1">
            <a:spLocks noChangeArrowheads="1"/>
          </p:cNvSpPr>
          <p:nvPr/>
        </p:nvSpPr>
        <p:spPr bwMode="auto">
          <a:xfrm>
            <a:off x="7162800" y="685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solidFill>
                  <a:schemeClr val="hlink"/>
                </a:solidFill>
                <a:latin typeface="Arial Black" panose="020B0A04020102020204" pitchFamily="34" charset="0"/>
              </a:rPr>
              <a:t>T</a:t>
            </a:r>
            <a:r>
              <a:rPr lang="en-US" altLang="en-US" sz="2400" baseline="-25000">
                <a:solidFill>
                  <a:schemeClr val="hlink"/>
                </a:solidFill>
                <a:latin typeface="Arial Black" panose="020B0A04020102020204" pitchFamily="34" charset="0"/>
              </a:rPr>
              <a:t>l</a:t>
            </a:r>
            <a:endParaRPr lang="en-AU" altLang="en-US" sz="2400" baseline="-25000">
              <a:solidFill>
                <a:schemeClr val="hlink"/>
              </a:solidFill>
              <a:latin typeface="Arial Black" panose="020B0A04020102020204" pitchFamily="34" charset="0"/>
            </a:endParaRPr>
          </a:p>
        </p:txBody>
      </p:sp>
      <p:sp>
        <p:nvSpPr>
          <p:cNvPr id="18461" name="Text Box 29">
            <a:extLst>
              <a:ext uri="{FF2B5EF4-FFF2-40B4-BE49-F238E27FC236}">
                <a16:creationId xmlns:a16="http://schemas.microsoft.com/office/drawing/2014/main" id="{89410943-288C-4A16-8547-836ED56AADEE}"/>
              </a:ext>
            </a:extLst>
          </p:cNvPr>
          <p:cNvSpPr txBox="1">
            <a:spLocks noChangeArrowheads="1"/>
          </p:cNvSpPr>
          <p:nvPr/>
        </p:nvSpPr>
        <p:spPr bwMode="auto">
          <a:xfrm>
            <a:off x="1981200" y="990600"/>
            <a:ext cx="38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t>+</a:t>
            </a:r>
            <a:endParaRPr lang="en-AU" altLang="en-US"/>
          </a:p>
        </p:txBody>
      </p:sp>
      <p:sp>
        <p:nvSpPr>
          <p:cNvPr id="18462" name="Text Box 30">
            <a:extLst>
              <a:ext uri="{FF2B5EF4-FFF2-40B4-BE49-F238E27FC236}">
                <a16:creationId xmlns:a16="http://schemas.microsoft.com/office/drawing/2014/main" id="{DB87B746-B49A-4578-A21A-4CBED2FA94E7}"/>
              </a:ext>
            </a:extLst>
          </p:cNvPr>
          <p:cNvSpPr txBox="1">
            <a:spLocks noChangeArrowheads="1"/>
          </p:cNvSpPr>
          <p:nvPr/>
        </p:nvSpPr>
        <p:spPr bwMode="auto">
          <a:xfrm>
            <a:off x="2133600" y="1600200"/>
            <a:ext cx="45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t>-</a:t>
            </a:r>
            <a:endParaRPr lang="en-AU" altLang="en-US"/>
          </a:p>
        </p:txBody>
      </p:sp>
      <p:sp>
        <p:nvSpPr>
          <p:cNvPr id="18463" name="Text Box 31">
            <a:extLst>
              <a:ext uri="{FF2B5EF4-FFF2-40B4-BE49-F238E27FC236}">
                <a16:creationId xmlns:a16="http://schemas.microsoft.com/office/drawing/2014/main" id="{CCFB4273-4081-49C2-B456-83AB7DF95752}"/>
              </a:ext>
            </a:extLst>
          </p:cNvPr>
          <p:cNvSpPr txBox="1">
            <a:spLocks noChangeArrowheads="1"/>
          </p:cNvSpPr>
          <p:nvPr/>
        </p:nvSpPr>
        <p:spPr bwMode="auto">
          <a:xfrm>
            <a:off x="6324600" y="1447800"/>
            <a:ext cx="53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t>+</a:t>
            </a:r>
            <a:endParaRPr lang="en-AU" altLang="en-US"/>
          </a:p>
        </p:txBody>
      </p:sp>
      <p:sp>
        <p:nvSpPr>
          <p:cNvPr id="18464" name="Text Box 32">
            <a:extLst>
              <a:ext uri="{FF2B5EF4-FFF2-40B4-BE49-F238E27FC236}">
                <a16:creationId xmlns:a16="http://schemas.microsoft.com/office/drawing/2014/main" id="{3EE0B27A-676A-4CC7-B9DD-4DEF87F60ED1}"/>
              </a:ext>
            </a:extLst>
          </p:cNvPr>
          <p:cNvSpPr txBox="1">
            <a:spLocks noChangeArrowheads="1"/>
          </p:cNvSpPr>
          <p:nvPr/>
        </p:nvSpPr>
        <p:spPr bwMode="auto">
          <a:xfrm>
            <a:off x="6096000" y="9144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solidFill>
                  <a:schemeClr val="hlink"/>
                </a:solidFill>
                <a:latin typeface="Arial Black" panose="020B0A04020102020204" pitchFamily="34" charset="0"/>
              </a:rPr>
              <a:t>T</a:t>
            </a:r>
            <a:r>
              <a:rPr lang="en-US" altLang="en-US" sz="2400" baseline="-25000">
                <a:solidFill>
                  <a:schemeClr val="hlink"/>
                </a:solidFill>
                <a:latin typeface="Arial Black" panose="020B0A04020102020204" pitchFamily="34" charset="0"/>
              </a:rPr>
              <a:t>m</a:t>
            </a:r>
            <a:endParaRPr lang="en-AU" altLang="en-US" sz="2400" baseline="-25000">
              <a:solidFill>
                <a:schemeClr val="hlink"/>
              </a:solidFill>
              <a:latin typeface="Arial Black" panose="020B0A04020102020204" pitchFamily="34" charset="0"/>
            </a:endParaRPr>
          </a:p>
        </p:txBody>
      </p:sp>
      <p:sp>
        <p:nvSpPr>
          <p:cNvPr id="18465" name="Text Box 33">
            <a:extLst>
              <a:ext uri="{FF2B5EF4-FFF2-40B4-BE49-F238E27FC236}">
                <a16:creationId xmlns:a16="http://schemas.microsoft.com/office/drawing/2014/main" id="{E59B0B7A-323E-4BBF-96D8-D1F6E5915DFE}"/>
              </a:ext>
            </a:extLst>
          </p:cNvPr>
          <p:cNvSpPr txBox="1">
            <a:spLocks noChangeArrowheads="1"/>
          </p:cNvSpPr>
          <p:nvPr/>
        </p:nvSpPr>
        <p:spPr bwMode="auto">
          <a:xfrm>
            <a:off x="1981200" y="2057401"/>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solidFill>
                  <a:schemeClr val="hlink"/>
                </a:solidFill>
                <a:latin typeface="Arial Black" panose="020B0A04020102020204" pitchFamily="34" charset="0"/>
              </a:rPr>
              <a:t>E</a:t>
            </a:r>
            <a:r>
              <a:rPr lang="en-US" altLang="en-US" sz="2000" b="1" baseline="-25000">
                <a:solidFill>
                  <a:schemeClr val="hlink"/>
                </a:solidFill>
                <a:latin typeface="Arial Black" panose="020B0A04020102020204" pitchFamily="34" charset="0"/>
              </a:rPr>
              <a:t>b</a:t>
            </a:r>
            <a:endParaRPr lang="en-AU" altLang="en-US" sz="2000" b="1" baseline="-25000">
              <a:solidFill>
                <a:schemeClr val="hlink"/>
              </a:solidFill>
              <a:latin typeface="Arial Black" panose="020B0A04020102020204" pitchFamily="34" charset="0"/>
            </a:endParaRPr>
          </a:p>
        </p:txBody>
      </p:sp>
      <p:sp>
        <p:nvSpPr>
          <p:cNvPr id="18466" name="Text Box 34">
            <a:extLst>
              <a:ext uri="{FF2B5EF4-FFF2-40B4-BE49-F238E27FC236}">
                <a16:creationId xmlns:a16="http://schemas.microsoft.com/office/drawing/2014/main" id="{BC1E24DB-B2CF-4711-8D35-4159D7F62A65}"/>
              </a:ext>
            </a:extLst>
          </p:cNvPr>
          <p:cNvSpPr txBox="1">
            <a:spLocks noChangeArrowheads="1"/>
          </p:cNvSpPr>
          <p:nvPr/>
        </p:nvSpPr>
        <p:spPr bwMode="auto">
          <a:xfrm>
            <a:off x="5029200" y="9144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solidFill>
                  <a:schemeClr val="hlink"/>
                </a:solidFill>
                <a:latin typeface="Arial Black" panose="020B0A04020102020204" pitchFamily="34" charset="0"/>
              </a:rPr>
              <a:t>i</a:t>
            </a:r>
            <a:r>
              <a:rPr lang="en-US" altLang="en-US" sz="2400" b="1" baseline="-25000">
                <a:solidFill>
                  <a:schemeClr val="hlink"/>
                </a:solidFill>
                <a:latin typeface="Arial Black" panose="020B0A04020102020204" pitchFamily="34" charset="0"/>
              </a:rPr>
              <a:t>a</a:t>
            </a:r>
            <a:endParaRPr lang="en-AU" altLang="en-US" sz="2400" b="1" baseline="-25000">
              <a:solidFill>
                <a:schemeClr val="hlink"/>
              </a:solidFill>
              <a:latin typeface="Arial Black" panose="020B0A04020102020204" pitchFamily="34" charset="0"/>
            </a:endParaRPr>
          </a:p>
        </p:txBody>
      </p:sp>
      <p:sp>
        <p:nvSpPr>
          <p:cNvPr id="18467" name="Text Box 35">
            <a:extLst>
              <a:ext uri="{FF2B5EF4-FFF2-40B4-BE49-F238E27FC236}">
                <a16:creationId xmlns:a16="http://schemas.microsoft.com/office/drawing/2014/main" id="{68AAE2D1-2470-4C2D-9B71-3F401B629A53}"/>
              </a:ext>
            </a:extLst>
          </p:cNvPr>
          <p:cNvSpPr txBox="1">
            <a:spLocks noChangeArrowheads="1"/>
          </p:cNvSpPr>
          <p:nvPr/>
        </p:nvSpPr>
        <p:spPr bwMode="auto">
          <a:xfrm>
            <a:off x="9982200" y="838200"/>
            <a:ext cx="68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b="1">
                <a:solidFill>
                  <a:schemeClr val="hlink"/>
                </a:solidFill>
                <a:latin typeface="Symbol" panose="05050102010706020507" pitchFamily="18" charset="2"/>
              </a:rPr>
              <a:t>w</a:t>
            </a:r>
            <a:endParaRPr lang="en-AU" altLang="en-US" b="1">
              <a:solidFill>
                <a:schemeClr val="hlink"/>
              </a:solidFill>
              <a:latin typeface="Symbol" panose="05050102010706020507" pitchFamily="18" charset="2"/>
            </a:endParaRPr>
          </a:p>
        </p:txBody>
      </p:sp>
      <p:sp>
        <p:nvSpPr>
          <p:cNvPr id="18468" name="Text Box 36">
            <a:extLst>
              <a:ext uri="{FF2B5EF4-FFF2-40B4-BE49-F238E27FC236}">
                <a16:creationId xmlns:a16="http://schemas.microsoft.com/office/drawing/2014/main" id="{968B74C4-C435-43A0-9E1C-0F2CE56ABFB8}"/>
              </a:ext>
            </a:extLst>
          </p:cNvPr>
          <p:cNvSpPr txBox="1">
            <a:spLocks noChangeArrowheads="1"/>
          </p:cNvSpPr>
          <p:nvPr/>
        </p:nvSpPr>
        <p:spPr bwMode="auto">
          <a:xfrm>
            <a:off x="1981200" y="0"/>
            <a:ext cx="807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solidFill>
                  <a:srgbClr val="FF00FF"/>
                </a:solidFill>
                <a:latin typeface="Arial Black" panose="020B0A04020102020204" pitchFamily="34" charset="0"/>
              </a:rPr>
              <a:t>Transfer function of DC motor</a:t>
            </a:r>
            <a:endParaRPr lang="en-AU" altLang="en-US">
              <a:solidFill>
                <a:srgbClr val="FF00FF"/>
              </a:solidFill>
              <a:latin typeface="Arial Black" panose="020B0A04020102020204" pitchFamily="34" charset="0"/>
            </a:endParaRPr>
          </a:p>
        </p:txBody>
      </p:sp>
      <p:graphicFrame>
        <p:nvGraphicFramePr>
          <p:cNvPr id="18469" name="Object 37">
            <a:extLst>
              <a:ext uri="{FF2B5EF4-FFF2-40B4-BE49-F238E27FC236}">
                <a16:creationId xmlns:a16="http://schemas.microsoft.com/office/drawing/2014/main" id="{725130F1-CA54-48A7-9F0A-8076F467283C}"/>
              </a:ext>
            </a:extLst>
          </p:cNvPr>
          <p:cNvGraphicFramePr>
            <a:graphicFrameLocks noChangeAspect="1"/>
          </p:cNvGraphicFramePr>
          <p:nvPr/>
        </p:nvGraphicFramePr>
        <p:xfrm>
          <a:off x="2209800" y="2971800"/>
          <a:ext cx="7467600" cy="2209800"/>
        </p:xfrm>
        <a:graphic>
          <a:graphicData uri="http://schemas.openxmlformats.org/presentationml/2006/ole">
            <mc:AlternateContent xmlns:mc="http://schemas.openxmlformats.org/markup-compatibility/2006">
              <mc:Choice xmlns:v="urn:schemas-microsoft-com:vml" Requires="v">
                <p:oleObj name="Equation" r:id="rId2" imgW="2463800" imgH="850900" progId="Equation.DSMT4">
                  <p:embed/>
                </p:oleObj>
              </mc:Choice>
              <mc:Fallback>
                <p:oleObj name="Equation" r:id="rId2" imgW="2463800" imgH="850900" progId="Equation.DSMT4">
                  <p:embed/>
                  <p:pic>
                    <p:nvPicPr>
                      <p:cNvPr id="18469" name="Object 37">
                        <a:extLst>
                          <a:ext uri="{FF2B5EF4-FFF2-40B4-BE49-F238E27FC236}">
                            <a16:creationId xmlns:a16="http://schemas.microsoft.com/office/drawing/2014/main" id="{725130F1-CA54-48A7-9F0A-8076F46728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971800"/>
                        <a:ext cx="7467600" cy="2209800"/>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70" name="Object 38">
            <a:extLst>
              <a:ext uri="{FF2B5EF4-FFF2-40B4-BE49-F238E27FC236}">
                <a16:creationId xmlns:a16="http://schemas.microsoft.com/office/drawing/2014/main" id="{24A5AABA-2DB7-4489-9EC6-28718FD30B1E}"/>
              </a:ext>
            </a:extLst>
          </p:cNvPr>
          <p:cNvGraphicFramePr>
            <a:graphicFrameLocks noChangeAspect="1"/>
          </p:cNvGraphicFramePr>
          <p:nvPr/>
        </p:nvGraphicFramePr>
        <p:xfrm>
          <a:off x="2286000" y="5334000"/>
          <a:ext cx="6019800" cy="1524000"/>
        </p:xfrm>
        <a:graphic>
          <a:graphicData uri="http://schemas.openxmlformats.org/presentationml/2006/ole">
            <mc:AlternateContent xmlns:mc="http://schemas.openxmlformats.org/markup-compatibility/2006">
              <mc:Choice xmlns:v="urn:schemas-microsoft-com:vml" Requires="v">
                <p:oleObj name="Equation" r:id="rId4" imgW="1752600" imgH="431800" progId="Equation.DSMT4">
                  <p:embed/>
                </p:oleObj>
              </mc:Choice>
              <mc:Fallback>
                <p:oleObj name="Equation" r:id="rId4" imgW="1752600" imgH="431800" progId="Equation.DSMT4">
                  <p:embed/>
                  <p:pic>
                    <p:nvPicPr>
                      <p:cNvPr id="18470" name="Object 38">
                        <a:extLst>
                          <a:ext uri="{FF2B5EF4-FFF2-40B4-BE49-F238E27FC236}">
                            <a16:creationId xmlns:a16="http://schemas.microsoft.com/office/drawing/2014/main" id="{24A5AABA-2DB7-4489-9EC6-28718FD30B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5334000"/>
                        <a:ext cx="6019800" cy="1524000"/>
                      </a:xfrm>
                      <a:prstGeom prst="rect">
                        <a:avLst/>
                      </a:prstGeom>
                      <a:solidFill>
                        <a:srgbClr val="FF00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71" name="Text Box 40">
            <a:extLst>
              <a:ext uri="{FF2B5EF4-FFF2-40B4-BE49-F238E27FC236}">
                <a16:creationId xmlns:a16="http://schemas.microsoft.com/office/drawing/2014/main" id="{2D64C4C2-B730-4D06-9668-50B0F26EF421}"/>
              </a:ext>
            </a:extLst>
          </p:cNvPr>
          <p:cNvSpPr txBox="1">
            <a:spLocks noChangeArrowheads="1"/>
          </p:cNvSpPr>
          <p:nvPr/>
        </p:nvSpPr>
        <p:spPr bwMode="auto">
          <a:xfrm>
            <a:off x="6629400" y="533400"/>
            <a:ext cx="304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solidFill>
                  <a:srgbClr val="FF00FF"/>
                </a:solidFill>
              </a:rPr>
              <a:t>-</a:t>
            </a:r>
            <a:endParaRPr lang="en-AU" altLang="en-US">
              <a:solidFill>
                <a:srgbClr val="FF00FF"/>
              </a:solidFill>
            </a:endParaRPr>
          </a:p>
        </p:txBody>
      </p:sp>
      <p:sp>
        <p:nvSpPr>
          <p:cNvPr id="18472" name="Text Box 41">
            <a:extLst>
              <a:ext uri="{FF2B5EF4-FFF2-40B4-BE49-F238E27FC236}">
                <a16:creationId xmlns:a16="http://schemas.microsoft.com/office/drawing/2014/main" id="{A764B811-937A-40EE-AB1B-7B1ECB68248F}"/>
              </a:ext>
            </a:extLst>
          </p:cNvPr>
          <p:cNvSpPr txBox="1">
            <a:spLocks noChangeArrowheads="1"/>
          </p:cNvSpPr>
          <p:nvPr/>
        </p:nvSpPr>
        <p:spPr bwMode="auto">
          <a:xfrm>
            <a:off x="8534400" y="5486401"/>
            <a:ext cx="2133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solidFill>
                  <a:schemeClr val="hlink"/>
                </a:solidFill>
                <a:latin typeface="Symbol" panose="05050102010706020507" pitchFamily="18" charset="2"/>
              </a:rPr>
              <a:t>;</a:t>
            </a:r>
            <a:r>
              <a:rPr lang="en-US" altLang="en-US" i="1">
                <a:solidFill>
                  <a:schemeClr val="hlink"/>
                </a:solidFill>
                <a:latin typeface="Symbol" panose="05050102010706020507" pitchFamily="18" charset="2"/>
              </a:rPr>
              <a:t>t</a:t>
            </a:r>
            <a:r>
              <a:rPr lang="en-US" altLang="en-US" sz="2800" i="1" baseline="-25000">
                <a:solidFill>
                  <a:schemeClr val="hlink"/>
                </a:solidFill>
                <a:latin typeface="Arial Black" panose="020B0A04020102020204" pitchFamily="34" charset="0"/>
              </a:rPr>
              <a:t>a</a:t>
            </a:r>
            <a:r>
              <a:rPr lang="en-US" altLang="en-US" sz="2800">
                <a:solidFill>
                  <a:schemeClr val="hlink"/>
                </a:solidFill>
                <a:latin typeface="Arial Black" panose="020B0A04020102020204" pitchFamily="34" charset="0"/>
              </a:rPr>
              <a:t> = L</a:t>
            </a:r>
            <a:r>
              <a:rPr lang="en-US" altLang="en-US" sz="2800" baseline="-25000">
                <a:solidFill>
                  <a:schemeClr val="hlink"/>
                </a:solidFill>
                <a:latin typeface="Arial Black" panose="020B0A04020102020204" pitchFamily="34" charset="0"/>
              </a:rPr>
              <a:t>a</a:t>
            </a:r>
            <a:r>
              <a:rPr lang="en-US" altLang="en-US" sz="2800">
                <a:solidFill>
                  <a:schemeClr val="hlink"/>
                </a:solidFill>
                <a:latin typeface="Arial Black" panose="020B0A04020102020204" pitchFamily="34" charset="0"/>
              </a:rPr>
              <a:t>/R</a:t>
            </a:r>
            <a:r>
              <a:rPr lang="en-US" altLang="en-US" sz="2800" baseline="-25000">
                <a:solidFill>
                  <a:schemeClr val="hlink"/>
                </a:solidFill>
                <a:latin typeface="Arial Black" panose="020B0A04020102020204" pitchFamily="34" charset="0"/>
              </a:rPr>
              <a:t>a</a:t>
            </a:r>
          </a:p>
          <a:p>
            <a:pPr eaLnBrk="1" hangingPunct="1">
              <a:spcBef>
                <a:spcPct val="50000"/>
              </a:spcBef>
              <a:buClrTx/>
              <a:buSzTx/>
              <a:buFontTx/>
              <a:buNone/>
            </a:pPr>
            <a:r>
              <a:rPr lang="en-US" altLang="en-US">
                <a:solidFill>
                  <a:schemeClr val="hlink"/>
                </a:solidFill>
                <a:latin typeface="Symbol" panose="05050102010706020507" pitchFamily="18" charset="2"/>
              </a:rPr>
              <a:t>  </a:t>
            </a:r>
            <a:r>
              <a:rPr lang="en-US" altLang="en-US" i="1">
                <a:solidFill>
                  <a:schemeClr val="hlink"/>
                </a:solidFill>
                <a:latin typeface="Symbol" panose="05050102010706020507" pitchFamily="18" charset="2"/>
              </a:rPr>
              <a:t>t</a:t>
            </a:r>
            <a:r>
              <a:rPr lang="en-US" altLang="en-US" sz="2800" i="1" baseline="-25000">
                <a:solidFill>
                  <a:schemeClr val="hlink"/>
                </a:solidFill>
                <a:latin typeface="Arial Black" panose="020B0A04020102020204" pitchFamily="34" charset="0"/>
              </a:rPr>
              <a:t>m</a:t>
            </a:r>
            <a:r>
              <a:rPr lang="en-US" altLang="en-US" sz="2800">
                <a:solidFill>
                  <a:schemeClr val="hlink"/>
                </a:solidFill>
                <a:latin typeface="Arial Black" panose="020B0A04020102020204" pitchFamily="34" charset="0"/>
              </a:rPr>
              <a:t>= J/B</a:t>
            </a:r>
            <a:endParaRPr lang="en-AU" altLang="en-US" sz="2800" baseline="-25000">
              <a:solidFill>
                <a:schemeClr val="hlink"/>
              </a:solidFill>
              <a:latin typeface="Arial Black" panose="020B0A040201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23CA3B0A-5D6E-4638-A7C7-A8953340EDE5}"/>
              </a:ext>
            </a:extLst>
          </p:cNvPr>
          <p:cNvSpPr txBox="1">
            <a:spLocks noChangeArrowheads="1"/>
          </p:cNvSpPr>
          <p:nvPr/>
        </p:nvSpPr>
        <p:spPr bwMode="auto">
          <a:xfrm>
            <a:off x="2362200" y="0"/>
            <a:ext cx="6477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solidFill>
                  <a:srgbClr val="FF00FF"/>
                </a:solidFill>
                <a:latin typeface="Arial Black" panose="020B0A04020102020204" pitchFamily="34" charset="0"/>
              </a:rPr>
              <a:t>TRANSFER FUNCTION </a:t>
            </a:r>
            <a:r>
              <a:rPr lang="en-US" altLang="en-US">
                <a:solidFill>
                  <a:schemeClr val="accent1"/>
                </a:solidFill>
                <a:latin typeface="Arial Black" panose="020B0A04020102020204" pitchFamily="34" charset="0"/>
              </a:rPr>
              <a:t>(T.F.)</a:t>
            </a:r>
            <a:endParaRPr lang="en-AU" altLang="en-US">
              <a:solidFill>
                <a:schemeClr val="accent1"/>
              </a:solidFill>
              <a:latin typeface="Arial Black" panose="020B0A04020102020204" pitchFamily="34" charset="0"/>
            </a:endParaRPr>
          </a:p>
        </p:txBody>
      </p:sp>
      <p:sp>
        <p:nvSpPr>
          <p:cNvPr id="19459" name="Text Box 3">
            <a:extLst>
              <a:ext uri="{FF2B5EF4-FFF2-40B4-BE49-F238E27FC236}">
                <a16:creationId xmlns:a16="http://schemas.microsoft.com/office/drawing/2014/main" id="{CD78376B-D02F-4EC9-9B64-B2FEF3D02041}"/>
              </a:ext>
            </a:extLst>
          </p:cNvPr>
          <p:cNvSpPr txBox="1">
            <a:spLocks noChangeArrowheads="1"/>
          </p:cNvSpPr>
          <p:nvPr/>
        </p:nvSpPr>
        <p:spPr bwMode="auto">
          <a:xfrm>
            <a:off x="1752600" y="762000"/>
            <a:ext cx="8610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endParaRPr lang="en-US" altLang="en-US"/>
          </a:p>
        </p:txBody>
      </p:sp>
      <p:sp>
        <p:nvSpPr>
          <p:cNvPr id="19460" name="Text Box 4">
            <a:extLst>
              <a:ext uri="{FF2B5EF4-FFF2-40B4-BE49-F238E27FC236}">
                <a16:creationId xmlns:a16="http://schemas.microsoft.com/office/drawing/2014/main" id="{36F8D200-D0F3-4660-8B11-9DBA1F759CB0}"/>
              </a:ext>
            </a:extLst>
          </p:cNvPr>
          <p:cNvSpPr txBox="1">
            <a:spLocks noChangeArrowheads="1"/>
          </p:cNvSpPr>
          <p:nvPr/>
        </p:nvSpPr>
        <p:spPr bwMode="auto">
          <a:xfrm>
            <a:off x="551384" y="1042635"/>
            <a:ext cx="1137726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solidFill>
                  <a:schemeClr val="accent1"/>
                </a:solidFill>
                <a:latin typeface="Arial Black" panose="020B0A04020102020204" pitchFamily="34" charset="0"/>
              </a:rPr>
              <a:t>T.F. </a:t>
            </a:r>
            <a:r>
              <a:rPr lang="en-US" altLang="en-US" sz="2400" dirty="0">
                <a:solidFill>
                  <a:schemeClr val="accent1"/>
                </a:solidFill>
                <a:latin typeface="Arial Black" panose="020B0A04020102020204" pitchFamily="34" charset="0"/>
              </a:rPr>
              <a:t>which describes the dynamic behavior of the system is defined as the ratio of the Laplace transform of the output variable to the Laplace transform of the input variable, with all initial conditions assumed to be zero.</a:t>
            </a:r>
            <a:endParaRPr lang="en-AU" altLang="en-US" sz="2400">
              <a:solidFill>
                <a:schemeClr val="accent1"/>
              </a:solidFill>
              <a:latin typeface="Arial Black" panose="020B0A04020102020204" pitchFamily="34" charset="0"/>
            </a:endParaRPr>
          </a:p>
        </p:txBody>
      </p:sp>
      <p:sp>
        <p:nvSpPr>
          <p:cNvPr id="19461" name="Text Box 5">
            <a:extLst>
              <a:ext uri="{FF2B5EF4-FFF2-40B4-BE49-F238E27FC236}">
                <a16:creationId xmlns:a16="http://schemas.microsoft.com/office/drawing/2014/main" id="{44A60E48-F265-43A8-A70C-20A1C4F175A1}"/>
              </a:ext>
            </a:extLst>
          </p:cNvPr>
          <p:cNvSpPr txBox="1">
            <a:spLocks noChangeArrowheads="1"/>
          </p:cNvSpPr>
          <p:nvPr/>
        </p:nvSpPr>
        <p:spPr bwMode="auto">
          <a:xfrm>
            <a:off x="1524000" y="2819400"/>
            <a:ext cx="7239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solidFill>
                  <a:srgbClr val="FF00FF"/>
                </a:solidFill>
                <a:latin typeface="Arial Black" panose="020B0A04020102020204" pitchFamily="34" charset="0"/>
              </a:rPr>
              <a:t>How to get T.F.?</a:t>
            </a:r>
            <a:endParaRPr lang="en-AU" altLang="en-US">
              <a:solidFill>
                <a:srgbClr val="FF00FF"/>
              </a:solidFill>
              <a:latin typeface="Arial Black" panose="020B0A04020102020204" pitchFamily="34" charset="0"/>
            </a:endParaRPr>
          </a:p>
        </p:txBody>
      </p:sp>
      <p:sp>
        <p:nvSpPr>
          <p:cNvPr id="19462" name="Text Box 6">
            <a:extLst>
              <a:ext uri="{FF2B5EF4-FFF2-40B4-BE49-F238E27FC236}">
                <a16:creationId xmlns:a16="http://schemas.microsoft.com/office/drawing/2014/main" id="{8DF19702-EDDC-4236-A93F-0E5D54240229}"/>
              </a:ext>
            </a:extLst>
          </p:cNvPr>
          <p:cNvSpPr txBox="1">
            <a:spLocks noChangeArrowheads="1"/>
          </p:cNvSpPr>
          <p:nvPr/>
        </p:nvSpPr>
        <p:spPr bwMode="auto">
          <a:xfrm>
            <a:off x="695400" y="3657600"/>
            <a:ext cx="11233248"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914400" indent="-45720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371600" indent="-4572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828800" indent="-457200" eaLnBrk="0" hangingPunct="0">
              <a:spcBef>
                <a:spcPct val="20000"/>
              </a:spcBef>
              <a:buClr>
                <a:schemeClr val="tx1"/>
              </a:buClr>
              <a:buChar char="–"/>
              <a:defRPr sz="2000">
                <a:solidFill>
                  <a:schemeClr val="tx1"/>
                </a:solidFill>
                <a:latin typeface="Times New Roman" panose="02020603050405020304" pitchFamily="18" charset="0"/>
              </a:defRPr>
            </a:lvl4pPr>
            <a:lvl5pPr marL="2286000" indent="-457200" eaLnBrk="0" hangingPunct="0">
              <a:spcBef>
                <a:spcPct val="20000"/>
              </a:spcBef>
              <a:buClr>
                <a:schemeClr val="accent1"/>
              </a:buClr>
              <a:buChar char="•"/>
              <a:defRPr sz="2000">
                <a:solidFill>
                  <a:schemeClr val="tx1"/>
                </a:solidFill>
                <a:latin typeface="Times New Roman" panose="02020603050405020304" pitchFamily="18" charset="0"/>
              </a:defRPr>
            </a:lvl5pPr>
            <a:lvl6pPr marL="2743200" indent="-4572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3200400" indent="-4572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657600" indent="-4572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4114800" indent="-4572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AutoNum type="arabicPeriod"/>
            </a:pPr>
            <a:r>
              <a:rPr lang="en-US" altLang="en-US" sz="2400">
                <a:solidFill>
                  <a:srgbClr val="0000FF"/>
                </a:solidFill>
                <a:latin typeface="Arial Black" panose="020B0A04020102020204" pitchFamily="34" charset="0"/>
              </a:rPr>
              <a:t>Obtain the mathematical (differential) equation describing the relationship between input and output or inputs and outputs.</a:t>
            </a:r>
          </a:p>
          <a:p>
            <a:pPr eaLnBrk="1" hangingPunct="1">
              <a:spcBef>
                <a:spcPct val="50000"/>
              </a:spcBef>
              <a:buClrTx/>
              <a:buSzTx/>
              <a:buFontTx/>
              <a:buAutoNum type="arabicPeriod"/>
            </a:pPr>
            <a:r>
              <a:rPr lang="en-US" altLang="en-US" sz="2400" dirty="0">
                <a:solidFill>
                  <a:srgbClr val="FF00FF"/>
                </a:solidFill>
                <a:latin typeface="Arial Black" panose="020B0A04020102020204" pitchFamily="34" charset="0"/>
              </a:rPr>
              <a:t>Usually the equations are dictated by certain laws or principles. For example, for mechanical system it is Newton’s law of motion. For electrical system it is Kirchhoff’s laws etc.</a:t>
            </a:r>
            <a:endParaRPr lang="en-AU" altLang="en-US" sz="2400">
              <a:solidFill>
                <a:srgbClr val="FF00FF"/>
              </a:solidFill>
              <a:latin typeface="Arial Black" panose="020B0A040201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B5CF1ACB-3FB8-4E43-B6A2-6F646A12CCBA}"/>
              </a:ext>
            </a:extLst>
          </p:cNvPr>
          <p:cNvSpPr txBox="1">
            <a:spLocks noChangeArrowheads="1"/>
          </p:cNvSpPr>
          <p:nvPr/>
        </p:nvSpPr>
        <p:spPr bwMode="auto">
          <a:xfrm>
            <a:off x="1524000" y="0"/>
            <a:ext cx="845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US" altLang="en-US">
                <a:solidFill>
                  <a:schemeClr val="hlink"/>
                </a:solidFill>
                <a:latin typeface="Arial Black" panose="020B0A04020102020204" pitchFamily="34" charset="0"/>
              </a:rPr>
              <a:t>Modeling in State Space</a:t>
            </a:r>
            <a:endParaRPr lang="en-AU" altLang="en-US">
              <a:solidFill>
                <a:schemeClr val="hlink"/>
              </a:solidFill>
              <a:latin typeface="Arial Black" panose="020B0A04020102020204" pitchFamily="34" charset="0"/>
            </a:endParaRPr>
          </a:p>
        </p:txBody>
      </p:sp>
      <p:sp>
        <p:nvSpPr>
          <p:cNvPr id="23555" name="Text Box 3">
            <a:extLst>
              <a:ext uri="{FF2B5EF4-FFF2-40B4-BE49-F238E27FC236}">
                <a16:creationId xmlns:a16="http://schemas.microsoft.com/office/drawing/2014/main" id="{5AF2F429-664B-48B6-B550-20DEBE9FE444}"/>
              </a:ext>
            </a:extLst>
          </p:cNvPr>
          <p:cNvSpPr txBox="1">
            <a:spLocks noChangeArrowheads="1"/>
          </p:cNvSpPr>
          <p:nvPr/>
        </p:nvSpPr>
        <p:spPr bwMode="auto">
          <a:xfrm>
            <a:off x="659396" y="533400"/>
            <a:ext cx="1126925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7030A0"/>
                </a:solidFill>
                <a:latin typeface="Arial Black" panose="020B0A04020102020204" pitchFamily="34" charset="0"/>
              </a:rPr>
              <a:t>Modern Control Theory (MCT) versus Conventional Control Theory (CCT) </a:t>
            </a:r>
            <a:endParaRPr lang="en-AU" altLang="en-US" sz="2800">
              <a:solidFill>
                <a:srgbClr val="7030A0"/>
              </a:solidFill>
              <a:latin typeface="Arial Black" panose="020B0A04020102020204" pitchFamily="34" charset="0"/>
            </a:endParaRPr>
          </a:p>
        </p:txBody>
      </p:sp>
      <p:sp>
        <p:nvSpPr>
          <p:cNvPr id="23556" name="Text Box 4">
            <a:extLst>
              <a:ext uri="{FF2B5EF4-FFF2-40B4-BE49-F238E27FC236}">
                <a16:creationId xmlns:a16="http://schemas.microsoft.com/office/drawing/2014/main" id="{4E5D1306-10D7-44B8-8B06-84E70ADA37AF}"/>
              </a:ext>
            </a:extLst>
          </p:cNvPr>
          <p:cNvSpPr txBox="1">
            <a:spLocks noChangeArrowheads="1"/>
          </p:cNvSpPr>
          <p:nvPr/>
        </p:nvSpPr>
        <p:spPr bwMode="auto">
          <a:xfrm>
            <a:off x="605390" y="1574606"/>
            <a:ext cx="1137726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solidFill>
                  <a:srgbClr val="FF00FF"/>
                </a:solidFill>
                <a:latin typeface="Arial Black" panose="020B0A04020102020204" pitchFamily="34" charset="0"/>
              </a:rPr>
              <a:t>1. </a:t>
            </a:r>
            <a:r>
              <a:rPr lang="en-US" altLang="en-US" sz="2400" dirty="0">
                <a:solidFill>
                  <a:srgbClr val="FF00FF"/>
                </a:solidFill>
                <a:latin typeface="Arial Black" panose="020B0A04020102020204" pitchFamily="34" charset="0"/>
              </a:rPr>
              <a:t>MCT is applicable to Multiple-Input-Multiple-Output (</a:t>
            </a:r>
            <a:r>
              <a:rPr lang="en-US" altLang="en-US" sz="2400" dirty="0">
                <a:solidFill>
                  <a:srgbClr val="99FFCC"/>
                </a:solidFill>
                <a:latin typeface="Arial Black" panose="020B0A04020102020204" pitchFamily="34" charset="0"/>
              </a:rPr>
              <a:t>MIMO</a:t>
            </a:r>
            <a:r>
              <a:rPr lang="en-US" altLang="en-US" sz="2400" dirty="0">
                <a:solidFill>
                  <a:srgbClr val="FF00FF"/>
                </a:solidFill>
                <a:latin typeface="Arial Black" panose="020B0A04020102020204" pitchFamily="34" charset="0"/>
              </a:rPr>
              <a:t>) system, which may be linear or non-linear, time-invariant or time varying.</a:t>
            </a:r>
            <a:r>
              <a:rPr lang="en-US" altLang="en-US" sz="2400" dirty="0">
                <a:latin typeface="Arial Black" panose="020B0A04020102020204" pitchFamily="34" charset="0"/>
              </a:rPr>
              <a:t> </a:t>
            </a:r>
            <a:r>
              <a:rPr lang="en-US" altLang="en-US" sz="2400" dirty="0">
                <a:solidFill>
                  <a:srgbClr val="002060"/>
                </a:solidFill>
                <a:latin typeface="Arial Black" panose="020B0A04020102020204" pitchFamily="34" charset="0"/>
              </a:rPr>
              <a:t>CCT is only applicable to Linear Time Invariant (LTI) Single Input Single Output </a:t>
            </a:r>
            <a:r>
              <a:rPr lang="en-US" altLang="en-US" sz="2400" dirty="0">
                <a:solidFill>
                  <a:srgbClr val="99FFCC"/>
                </a:solidFill>
                <a:latin typeface="Arial Black" panose="020B0A04020102020204" pitchFamily="34" charset="0"/>
              </a:rPr>
              <a:t>(</a:t>
            </a:r>
            <a:r>
              <a:rPr lang="en-US" altLang="en-US" sz="2400" dirty="0">
                <a:solidFill>
                  <a:srgbClr val="FF00FF"/>
                </a:solidFill>
                <a:latin typeface="Arial Black" panose="020B0A04020102020204" pitchFamily="34" charset="0"/>
              </a:rPr>
              <a:t>SISO</a:t>
            </a:r>
            <a:r>
              <a:rPr lang="en-US" altLang="en-US" sz="2400" dirty="0">
                <a:solidFill>
                  <a:srgbClr val="99FFCC"/>
                </a:solidFill>
                <a:latin typeface="Arial Black" panose="020B0A04020102020204" pitchFamily="34" charset="0"/>
              </a:rPr>
              <a:t>) </a:t>
            </a:r>
            <a:r>
              <a:rPr lang="en-US" altLang="en-US" sz="2400" dirty="0">
                <a:solidFill>
                  <a:srgbClr val="002060"/>
                </a:solidFill>
                <a:latin typeface="Arial Black" panose="020B0A04020102020204" pitchFamily="34" charset="0"/>
              </a:rPr>
              <a:t>system.</a:t>
            </a:r>
            <a:endParaRPr lang="en-AU" altLang="en-US" sz="2400">
              <a:solidFill>
                <a:srgbClr val="002060"/>
              </a:solidFill>
              <a:latin typeface="Arial Black" panose="020B0A04020102020204" pitchFamily="34" charset="0"/>
            </a:endParaRPr>
          </a:p>
        </p:txBody>
      </p:sp>
      <p:sp>
        <p:nvSpPr>
          <p:cNvPr id="23557" name="Text Box 5">
            <a:extLst>
              <a:ext uri="{FF2B5EF4-FFF2-40B4-BE49-F238E27FC236}">
                <a16:creationId xmlns:a16="http://schemas.microsoft.com/office/drawing/2014/main" id="{A883AFDB-3CB5-4E07-A191-88009223CE00}"/>
              </a:ext>
            </a:extLst>
          </p:cNvPr>
          <p:cNvSpPr txBox="1">
            <a:spLocks noChangeArrowheads="1"/>
          </p:cNvSpPr>
          <p:nvPr/>
        </p:nvSpPr>
        <p:spPr bwMode="auto">
          <a:xfrm>
            <a:off x="605390" y="3352801"/>
            <a:ext cx="113232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solidFill>
                  <a:srgbClr val="FF00FF"/>
                </a:solidFill>
                <a:latin typeface="Arial Black" panose="020B0A04020102020204" pitchFamily="34" charset="0"/>
              </a:rPr>
              <a:t> 2. </a:t>
            </a:r>
            <a:r>
              <a:rPr lang="en-US" altLang="en-US" sz="2400" dirty="0">
                <a:solidFill>
                  <a:srgbClr val="FF00FF"/>
                </a:solidFill>
                <a:latin typeface="Arial Black" panose="020B0A04020102020204" pitchFamily="34" charset="0"/>
              </a:rPr>
              <a:t>MCT is essentially a time domain approach</a:t>
            </a:r>
            <a:r>
              <a:rPr lang="en-US" altLang="en-US" sz="2400" dirty="0">
                <a:latin typeface="Arial Black" panose="020B0A04020102020204" pitchFamily="34" charset="0"/>
              </a:rPr>
              <a:t> </a:t>
            </a:r>
            <a:r>
              <a:rPr lang="en-US" altLang="en-US" sz="2400" dirty="0">
                <a:solidFill>
                  <a:srgbClr val="002060"/>
                </a:solidFill>
                <a:latin typeface="Arial Black" panose="020B0A04020102020204" pitchFamily="34" charset="0"/>
              </a:rPr>
              <a:t>while CCT is a complex frequency- domain approach.</a:t>
            </a:r>
            <a:endParaRPr lang="en-AU" altLang="en-US" sz="2400">
              <a:solidFill>
                <a:srgbClr val="002060"/>
              </a:solidFill>
              <a:latin typeface="Arial Black" panose="020B0A04020102020204" pitchFamily="34" charset="0"/>
            </a:endParaRPr>
          </a:p>
        </p:txBody>
      </p:sp>
      <p:sp>
        <p:nvSpPr>
          <p:cNvPr id="23558" name="Text Box 6">
            <a:extLst>
              <a:ext uri="{FF2B5EF4-FFF2-40B4-BE49-F238E27FC236}">
                <a16:creationId xmlns:a16="http://schemas.microsoft.com/office/drawing/2014/main" id="{6B15F8ED-7901-4350-99A8-D10ADD9DC165}"/>
              </a:ext>
            </a:extLst>
          </p:cNvPr>
          <p:cNvSpPr txBox="1">
            <a:spLocks noChangeArrowheads="1"/>
          </p:cNvSpPr>
          <p:nvPr/>
        </p:nvSpPr>
        <p:spPr bwMode="auto">
          <a:xfrm>
            <a:off x="1524000" y="4343401"/>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chemeClr val="hlink"/>
                </a:solidFill>
                <a:latin typeface="Arial Black" panose="020B0A04020102020204" pitchFamily="34" charset="0"/>
              </a:rPr>
              <a:t>A few definitions:</a:t>
            </a:r>
            <a:endParaRPr lang="en-AU" altLang="en-US" sz="2800">
              <a:solidFill>
                <a:schemeClr val="hlink"/>
              </a:solidFill>
              <a:latin typeface="Arial Black" panose="020B0A04020102020204" pitchFamily="34" charset="0"/>
            </a:endParaRPr>
          </a:p>
        </p:txBody>
      </p:sp>
      <p:sp>
        <p:nvSpPr>
          <p:cNvPr id="23559" name="Text Box 7">
            <a:extLst>
              <a:ext uri="{FF2B5EF4-FFF2-40B4-BE49-F238E27FC236}">
                <a16:creationId xmlns:a16="http://schemas.microsoft.com/office/drawing/2014/main" id="{13F7C701-2E18-481E-9DD4-E043A03C0A17}"/>
              </a:ext>
            </a:extLst>
          </p:cNvPr>
          <p:cNvSpPr txBox="1">
            <a:spLocks noChangeArrowheads="1"/>
          </p:cNvSpPr>
          <p:nvPr/>
        </p:nvSpPr>
        <p:spPr bwMode="auto">
          <a:xfrm>
            <a:off x="605390" y="4953001"/>
            <a:ext cx="1132325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a:solidFill>
                  <a:srgbClr val="99FFCC"/>
                </a:solidFill>
                <a:latin typeface="Arial Black" panose="020B0A04020102020204" pitchFamily="34" charset="0"/>
              </a:rPr>
              <a:t>State:</a:t>
            </a:r>
            <a:r>
              <a:rPr lang="en-US" altLang="en-US" sz="2000">
                <a:latin typeface="Arial Black" panose="020B0A04020102020204" pitchFamily="34" charset="0"/>
              </a:rPr>
              <a:t> </a:t>
            </a:r>
            <a:r>
              <a:rPr lang="en-US" altLang="en-US" sz="2000">
                <a:solidFill>
                  <a:srgbClr val="FF00FF"/>
                </a:solidFill>
                <a:latin typeface="Arial Black" panose="020B0A04020102020204" pitchFamily="34" charset="0"/>
              </a:rPr>
              <a:t>The state of a dynamic system is the smallest set of variables (called state variables) such that the knowledge of these variables at t = t</a:t>
            </a:r>
            <a:r>
              <a:rPr lang="en-US" altLang="en-US" sz="2000" baseline="-25000">
                <a:solidFill>
                  <a:srgbClr val="FF00FF"/>
                </a:solidFill>
                <a:latin typeface="Arial Black" panose="020B0A04020102020204" pitchFamily="34" charset="0"/>
              </a:rPr>
              <a:t>o</a:t>
            </a:r>
            <a:r>
              <a:rPr lang="en-US" altLang="en-US" sz="2000">
                <a:solidFill>
                  <a:srgbClr val="FF00FF"/>
                </a:solidFill>
                <a:latin typeface="Arial Black" panose="020B0A04020102020204" pitchFamily="34" charset="0"/>
              </a:rPr>
              <a:t>, together with the knowledge of the input for t &gt;= t</a:t>
            </a:r>
            <a:r>
              <a:rPr lang="en-US" altLang="en-US" sz="2000" baseline="-25000">
                <a:solidFill>
                  <a:srgbClr val="FF00FF"/>
                </a:solidFill>
                <a:latin typeface="Arial Black" panose="020B0A04020102020204" pitchFamily="34" charset="0"/>
              </a:rPr>
              <a:t>o</a:t>
            </a:r>
            <a:r>
              <a:rPr lang="en-US" altLang="en-US" sz="2000">
                <a:solidFill>
                  <a:srgbClr val="FF00FF"/>
                </a:solidFill>
                <a:latin typeface="Arial Black" panose="020B0A04020102020204" pitchFamily="34" charset="0"/>
              </a:rPr>
              <a:t>, completely determines the behavior of the system for any time t &gt;= t</a:t>
            </a:r>
            <a:r>
              <a:rPr lang="en-US" altLang="en-US" sz="2000" baseline="-25000">
                <a:solidFill>
                  <a:srgbClr val="FF00FF"/>
                </a:solidFill>
                <a:latin typeface="Arial Black" panose="020B0A04020102020204" pitchFamily="34" charset="0"/>
              </a:rPr>
              <a:t>o</a:t>
            </a:r>
            <a:r>
              <a:rPr lang="en-US" altLang="en-US" sz="2000">
                <a:solidFill>
                  <a:srgbClr val="FF00FF"/>
                </a:solidFill>
                <a:latin typeface="Arial Black" panose="020B0A04020102020204" pitchFamily="34" charset="0"/>
              </a:rPr>
              <a:t>.</a:t>
            </a:r>
            <a:endParaRPr lang="en-AU" altLang="en-US" sz="2000">
              <a:solidFill>
                <a:srgbClr val="FF00FF"/>
              </a:solidFill>
              <a:latin typeface="Arial Black" panose="020B0A040201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4F152224-BBD9-4E5F-8E9F-E303546B9CA4}"/>
              </a:ext>
            </a:extLst>
          </p:cNvPr>
          <p:cNvSpPr txBox="1">
            <a:spLocks noChangeArrowheads="1"/>
          </p:cNvSpPr>
          <p:nvPr/>
        </p:nvSpPr>
        <p:spPr bwMode="auto">
          <a:xfrm>
            <a:off x="443372" y="80628"/>
            <a:ext cx="1152128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a:solidFill>
                  <a:schemeClr val="hlink"/>
                </a:solidFill>
                <a:latin typeface="Arial Black" panose="020B0A04020102020204" pitchFamily="34" charset="0"/>
              </a:rPr>
              <a:t>State variables:</a:t>
            </a:r>
            <a:r>
              <a:rPr lang="en-US" altLang="en-US" sz="2000">
                <a:latin typeface="Arial Black" panose="020B0A04020102020204" pitchFamily="34" charset="0"/>
              </a:rPr>
              <a:t>  </a:t>
            </a:r>
            <a:r>
              <a:rPr lang="en-US" altLang="en-US" sz="2000">
                <a:solidFill>
                  <a:srgbClr val="FF00FF"/>
                </a:solidFill>
                <a:latin typeface="Arial Black" panose="020B0A04020102020204" pitchFamily="34" charset="0"/>
              </a:rPr>
              <a:t>The state variables of a dynamic system are the variables making up the smallest set of variables that determine the state of the dynamic systems.</a:t>
            </a:r>
          </a:p>
          <a:p>
            <a:pPr eaLnBrk="1" hangingPunct="1">
              <a:spcBef>
                <a:spcPct val="50000"/>
              </a:spcBef>
              <a:buClrTx/>
              <a:buSzTx/>
              <a:buFontTx/>
              <a:buNone/>
            </a:pPr>
            <a:r>
              <a:rPr lang="en-US" altLang="en-US" sz="2000" dirty="0">
                <a:solidFill>
                  <a:schemeClr val="hlink"/>
                </a:solidFill>
                <a:latin typeface="Arial Black" panose="020B0A04020102020204" pitchFamily="34" charset="0"/>
              </a:rPr>
              <a:t>A  set of </a:t>
            </a:r>
            <a:r>
              <a:rPr lang="en-US" altLang="en-US" sz="2000" dirty="0">
                <a:solidFill>
                  <a:srgbClr val="FF00FF"/>
                </a:solidFill>
                <a:latin typeface="Arial Black" panose="020B0A04020102020204" pitchFamily="34" charset="0"/>
              </a:rPr>
              <a:t>n</a:t>
            </a:r>
            <a:r>
              <a:rPr lang="en-US" altLang="en-US" sz="2000" dirty="0">
                <a:solidFill>
                  <a:schemeClr val="hlink"/>
                </a:solidFill>
                <a:latin typeface="Arial Black" panose="020B0A04020102020204" pitchFamily="34" charset="0"/>
              </a:rPr>
              <a:t> simultaneous, first order differential equations with </a:t>
            </a:r>
            <a:r>
              <a:rPr lang="en-US" altLang="en-US" sz="2000" dirty="0">
                <a:solidFill>
                  <a:srgbClr val="FF00FF"/>
                </a:solidFill>
                <a:latin typeface="Arial Black" panose="020B0A04020102020204" pitchFamily="34" charset="0"/>
              </a:rPr>
              <a:t>n</a:t>
            </a:r>
            <a:r>
              <a:rPr lang="en-US" altLang="en-US" sz="2000" dirty="0">
                <a:solidFill>
                  <a:schemeClr val="hlink"/>
                </a:solidFill>
                <a:latin typeface="Arial Black" panose="020B0A04020102020204" pitchFamily="34" charset="0"/>
              </a:rPr>
              <a:t> variables, where the </a:t>
            </a:r>
            <a:r>
              <a:rPr lang="en-US" altLang="en-US" sz="2000" dirty="0">
                <a:solidFill>
                  <a:srgbClr val="FF00FF"/>
                </a:solidFill>
                <a:latin typeface="Arial Black" panose="020B0A04020102020204" pitchFamily="34" charset="0"/>
              </a:rPr>
              <a:t>n</a:t>
            </a:r>
            <a:r>
              <a:rPr lang="en-US" altLang="en-US" sz="2000" dirty="0">
                <a:solidFill>
                  <a:schemeClr val="hlink"/>
                </a:solidFill>
                <a:latin typeface="Arial Black" panose="020B0A04020102020204" pitchFamily="34" charset="0"/>
              </a:rPr>
              <a:t> variables are to be solved are the state variables.</a:t>
            </a:r>
          </a:p>
          <a:p>
            <a:pPr eaLnBrk="1" hangingPunct="1">
              <a:spcBef>
                <a:spcPct val="50000"/>
              </a:spcBef>
              <a:buClrTx/>
              <a:buSzTx/>
              <a:buFontTx/>
              <a:buNone/>
            </a:pPr>
            <a:r>
              <a:rPr lang="en-US" altLang="en-US" sz="2000" dirty="0">
                <a:solidFill>
                  <a:srgbClr val="FF00FF"/>
                </a:solidFill>
                <a:latin typeface="Arial Black" panose="020B0A04020102020204" pitchFamily="34" charset="0"/>
              </a:rPr>
              <a:t>The state variables need not be physically measurable or observable quantities. </a:t>
            </a:r>
            <a:endParaRPr lang="en-AU" altLang="en-US" sz="2000">
              <a:solidFill>
                <a:srgbClr val="FF00FF"/>
              </a:solidFill>
              <a:latin typeface="Arial Black" panose="020B0A04020102020204" pitchFamily="34" charset="0"/>
            </a:endParaRPr>
          </a:p>
        </p:txBody>
      </p:sp>
      <p:sp>
        <p:nvSpPr>
          <p:cNvPr id="24579" name="Text Box 3">
            <a:extLst>
              <a:ext uri="{FF2B5EF4-FFF2-40B4-BE49-F238E27FC236}">
                <a16:creationId xmlns:a16="http://schemas.microsoft.com/office/drawing/2014/main" id="{92F575E0-D7A0-4EDA-893E-947DC1D46A3C}"/>
              </a:ext>
            </a:extLst>
          </p:cNvPr>
          <p:cNvSpPr txBox="1">
            <a:spLocks noChangeArrowheads="1"/>
          </p:cNvSpPr>
          <p:nvPr/>
        </p:nvSpPr>
        <p:spPr bwMode="auto">
          <a:xfrm>
            <a:off x="443372" y="2819401"/>
            <a:ext cx="1152128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a:solidFill>
                  <a:schemeClr val="hlink"/>
                </a:solidFill>
                <a:latin typeface="Arial Black" panose="020B0A04020102020204" pitchFamily="34" charset="0"/>
              </a:rPr>
              <a:t>State vector:</a:t>
            </a:r>
            <a:r>
              <a:rPr lang="en-US" altLang="en-US" sz="2000">
                <a:latin typeface="Arial Black" panose="020B0A04020102020204" pitchFamily="34" charset="0"/>
              </a:rPr>
              <a:t>  </a:t>
            </a:r>
            <a:r>
              <a:rPr lang="en-US" altLang="en-US" sz="2000">
                <a:solidFill>
                  <a:schemeClr val="accent1"/>
                </a:solidFill>
                <a:latin typeface="Arial Black" panose="020B0A04020102020204" pitchFamily="34" charset="0"/>
              </a:rPr>
              <a:t>If</a:t>
            </a:r>
            <a:r>
              <a:rPr lang="en-US" altLang="en-US" sz="2000">
                <a:latin typeface="Arial Black" panose="020B0A04020102020204" pitchFamily="34" charset="0"/>
              </a:rPr>
              <a:t> </a:t>
            </a:r>
            <a:r>
              <a:rPr lang="en-US" altLang="en-US" sz="2000" i="1">
                <a:solidFill>
                  <a:schemeClr val="hlink"/>
                </a:solidFill>
                <a:latin typeface="Arial Black" panose="020B0A04020102020204" pitchFamily="34" charset="0"/>
              </a:rPr>
              <a:t>n</a:t>
            </a:r>
            <a:r>
              <a:rPr lang="en-US" altLang="en-US" sz="2000">
                <a:latin typeface="Arial Black" panose="020B0A04020102020204" pitchFamily="34" charset="0"/>
              </a:rPr>
              <a:t> </a:t>
            </a:r>
            <a:r>
              <a:rPr lang="en-US" altLang="en-US" sz="2000">
                <a:solidFill>
                  <a:schemeClr val="accent1"/>
                </a:solidFill>
                <a:latin typeface="Arial Black" panose="020B0A04020102020204" pitchFamily="34" charset="0"/>
              </a:rPr>
              <a:t>state variables are needed to completely describe the behavior of a given system, then these</a:t>
            </a:r>
            <a:r>
              <a:rPr lang="en-US" altLang="en-US" sz="2000">
                <a:latin typeface="Arial Black" panose="020B0A04020102020204" pitchFamily="34" charset="0"/>
              </a:rPr>
              <a:t> </a:t>
            </a:r>
            <a:r>
              <a:rPr lang="en-US" altLang="en-US" sz="2000" i="1">
                <a:solidFill>
                  <a:srgbClr val="FF00FF"/>
                </a:solidFill>
                <a:latin typeface="Arial Black" panose="020B0A04020102020204" pitchFamily="34" charset="0"/>
              </a:rPr>
              <a:t>n</a:t>
            </a:r>
            <a:r>
              <a:rPr lang="en-US" altLang="en-US" sz="2000">
                <a:latin typeface="Arial Black" panose="020B0A04020102020204" pitchFamily="34" charset="0"/>
              </a:rPr>
              <a:t> </a:t>
            </a:r>
            <a:r>
              <a:rPr lang="en-US" altLang="en-US" sz="2000">
                <a:solidFill>
                  <a:schemeClr val="accent1"/>
                </a:solidFill>
                <a:latin typeface="Arial Black" panose="020B0A04020102020204" pitchFamily="34" charset="0"/>
              </a:rPr>
              <a:t>state variables can be considered the</a:t>
            </a:r>
            <a:r>
              <a:rPr lang="en-US" altLang="en-US" sz="2000">
                <a:solidFill>
                  <a:schemeClr val="hlink"/>
                </a:solidFill>
                <a:latin typeface="Arial Black" panose="020B0A04020102020204" pitchFamily="34" charset="0"/>
              </a:rPr>
              <a:t> </a:t>
            </a:r>
            <a:r>
              <a:rPr lang="en-US" altLang="en-US" sz="2000" i="1">
                <a:solidFill>
                  <a:schemeClr val="hlink"/>
                </a:solidFill>
                <a:latin typeface="Arial Black" panose="020B0A04020102020204" pitchFamily="34" charset="0"/>
              </a:rPr>
              <a:t>n</a:t>
            </a:r>
            <a:r>
              <a:rPr lang="en-US" altLang="en-US" sz="2000">
                <a:latin typeface="Arial Black" panose="020B0A04020102020204" pitchFamily="34" charset="0"/>
              </a:rPr>
              <a:t> </a:t>
            </a:r>
            <a:r>
              <a:rPr lang="en-US" altLang="en-US" sz="2000">
                <a:solidFill>
                  <a:schemeClr val="accent1"/>
                </a:solidFill>
                <a:latin typeface="Arial Black" panose="020B0A04020102020204" pitchFamily="34" charset="0"/>
              </a:rPr>
              <a:t>components of a vector</a:t>
            </a:r>
            <a:r>
              <a:rPr lang="en-US" altLang="en-US" sz="2000">
                <a:latin typeface="Arial Black" panose="020B0A04020102020204" pitchFamily="34" charset="0"/>
              </a:rPr>
              <a:t> </a:t>
            </a:r>
            <a:r>
              <a:rPr lang="en-US" altLang="en-US" sz="2000" b="1" i="1">
                <a:solidFill>
                  <a:schemeClr val="hlink"/>
                </a:solidFill>
                <a:latin typeface="Arial Black" panose="020B0A04020102020204" pitchFamily="34" charset="0"/>
              </a:rPr>
              <a:t>x</a:t>
            </a:r>
            <a:r>
              <a:rPr lang="en-US" altLang="en-US" sz="2000">
                <a:latin typeface="Arial Black" panose="020B0A04020102020204" pitchFamily="34" charset="0"/>
              </a:rPr>
              <a:t>. </a:t>
            </a:r>
            <a:r>
              <a:rPr lang="en-US" altLang="en-US" sz="2000" dirty="0">
                <a:solidFill>
                  <a:schemeClr val="accent1"/>
                </a:solidFill>
                <a:latin typeface="Arial Black" panose="020B0A04020102020204" pitchFamily="34" charset="0"/>
              </a:rPr>
              <a:t>Such a vector is called a state vector.</a:t>
            </a:r>
            <a:endParaRPr lang="en-AU" altLang="en-US" sz="2000">
              <a:solidFill>
                <a:schemeClr val="accent1"/>
              </a:solidFill>
              <a:latin typeface="Arial Black" panose="020B0A04020102020204" pitchFamily="34" charset="0"/>
            </a:endParaRPr>
          </a:p>
        </p:txBody>
      </p:sp>
      <p:sp>
        <p:nvSpPr>
          <p:cNvPr id="24580" name="Text Box 4">
            <a:extLst>
              <a:ext uri="{FF2B5EF4-FFF2-40B4-BE49-F238E27FC236}">
                <a16:creationId xmlns:a16="http://schemas.microsoft.com/office/drawing/2014/main" id="{9F9579FD-F8CF-4FE8-B02F-7CCF7A5A9FC9}"/>
              </a:ext>
            </a:extLst>
          </p:cNvPr>
          <p:cNvSpPr txBox="1">
            <a:spLocks noChangeArrowheads="1"/>
          </p:cNvSpPr>
          <p:nvPr/>
        </p:nvSpPr>
        <p:spPr bwMode="auto">
          <a:xfrm>
            <a:off x="443372" y="4267201"/>
            <a:ext cx="1152128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a:solidFill>
                  <a:schemeClr val="hlink"/>
                </a:solidFill>
                <a:latin typeface="Arial Black" panose="020B0A04020102020204" pitchFamily="34" charset="0"/>
              </a:rPr>
              <a:t>State space:</a:t>
            </a:r>
            <a:r>
              <a:rPr lang="en-US" altLang="en-US" sz="2000">
                <a:latin typeface="Arial Black" panose="020B0A04020102020204" pitchFamily="34" charset="0"/>
              </a:rPr>
              <a:t> </a:t>
            </a:r>
            <a:r>
              <a:rPr lang="en-US" altLang="en-US" sz="2000">
                <a:solidFill>
                  <a:srgbClr val="FF00FF"/>
                </a:solidFill>
                <a:latin typeface="Arial Black" panose="020B0A04020102020204" pitchFamily="34" charset="0"/>
              </a:rPr>
              <a:t>The </a:t>
            </a:r>
            <a:r>
              <a:rPr lang="en-US" altLang="en-US" sz="2000" i="1">
                <a:solidFill>
                  <a:srgbClr val="FF00FF"/>
                </a:solidFill>
                <a:latin typeface="Arial Black" panose="020B0A04020102020204" pitchFamily="34" charset="0"/>
              </a:rPr>
              <a:t>n-</a:t>
            </a:r>
            <a:r>
              <a:rPr lang="en-US" altLang="en-US" sz="2000">
                <a:solidFill>
                  <a:srgbClr val="FF00FF"/>
                </a:solidFill>
                <a:latin typeface="Arial Black" panose="020B0A04020102020204" pitchFamily="34" charset="0"/>
              </a:rPr>
              <a:t>dimensional vector space whose coordinate axes consists of the </a:t>
            </a:r>
            <a:r>
              <a:rPr lang="en-US" altLang="en-US" sz="2000">
                <a:solidFill>
                  <a:schemeClr val="hlink"/>
                </a:solidFill>
                <a:latin typeface="Arial Black" panose="020B0A04020102020204" pitchFamily="34" charset="0"/>
              </a:rPr>
              <a:t>x</a:t>
            </a:r>
            <a:r>
              <a:rPr lang="en-US" altLang="en-US" sz="2000" baseline="-25000">
                <a:solidFill>
                  <a:schemeClr val="hlink"/>
                </a:solidFill>
                <a:latin typeface="Arial Black" panose="020B0A04020102020204" pitchFamily="34" charset="0"/>
              </a:rPr>
              <a:t>1</a:t>
            </a:r>
            <a:r>
              <a:rPr lang="en-US" altLang="en-US" sz="2000">
                <a:solidFill>
                  <a:srgbClr val="FF00FF"/>
                </a:solidFill>
                <a:latin typeface="Arial Black" panose="020B0A04020102020204" pitchFamily="34" charset="0"/>
              </a:rPr>
              <a:t> axis, </a:t>
            </a:r>
            <a:r>
              <a:rPr lang="en-US" altLang="en-US" sz="2000" i="1">
                <a:solidFill>
                  <a:schemeClr val="hlink"/>
                </a:solidFill>
                <a:latin typeface="Arial Black" panose="020B0A04020102020204" pitchFamily="34" charset="0"/>
              </a:rPr>
              <a:t>x</a:t>
            </a:r>
            <a:r>
              <a:rPr lang="en-US" altLang="en-US" sz="2000" i="1" baseline="-25000">
                <a:solidFill>
                  <a:schemeClr val="hlink"/>
                </a:solidFill>
                <a:latin typeface="Arial Black" panose="020B0A04020102020204" pitchFamily="34" charset="0"/>
              </a:rPr>
              <a:t>2</a:t>
            </a:r>
            <a:r>
              <a:rPr lang="en-US" altLang="en-US" sz="2000">
                <a:solidFill>
                  <a:schemeClr val="hlink"/>
                </a:solidFill>
                <a:latin typeface="Arial Black" panose="020B0A04020102020204" pitchFamily="34" charset="0"/>
              </a:rPr>
              <a:t> </a:t>
            </a:r>
            <a:r>
              <a:rPr lang="en-US" altLang="en-US" sz="2000">
                <a:solidFill>
                  <a:srgbClr val="FF00FF"/>
                </a:solidFill>
                <a:latin typeface="Arial Black" panose="020B0A04020102020204" pitchFamily="34" charset="0"/>
              </a:rPr>
              <a:t>axis, … </a:t>
            </a:r>
            <a:r>
              <a:rPr lang="en-US" altLang="en-US" sz="2000" i="1">
                <a:solidFill>
                  <a:schemeClr val="hlink"/>
                </a:solidFill>
                <a:latin typeface="Arial Black" panose="020B0A04020102020204" pitchFamily="34" charset="0"/>
              </a:rPr>
              <a:t>x</a:t>
            </a:r>
            <a:r>
              <a:rPr lang="en-US" altLang="en-US" sz="2000" i="1" baseline="-25000">
                <a:solidFill>
                  <a:schemeClr val="hlink"/>
                </a:solidFill>
                <a:latin typeface="Arial Black" panose="020B0A04020102020204" pitchFamily="34" charset="0"/>
              </a:rPr>
              <a:t>n</a:t>
            </a:r>
            <a:r>
              <a:rPr lang="en-US" altLang="en-US" sz="2000">
                <a:solidFill>
                  <a:schemeClr val="hlink"/>
                </a:solidFill>
                <a:latin typeface="Arial Black" panose="020B0A04020102020204" pitchFamily="34" charset="0"/>
              </a:rPr>
              <a:t> </a:t>
            </a:r>
            <a:r>
              <a:rPr lang="en-US" altLang="en-US" sz="2000">
                <a:solidFill>
                  <a:srgbClr val="FF00FF"/>
                </a:solidFill>
                <a:latin typeface="Arial Black" panose="020B0A04020102020204" pitchFamily="34" charset="0"/>
              </a:rPr>
              <a:t>axis where </a:t>
            </a:r>
            <a:r>
              <a:rPr lang="en-US" altLang="en-US" sz="2000" i="1">
                <a:solidFill>
                  <a:schemeClr val="hlink"/>
                </a:solidFill>
                <a:latin typeface="Arial Black" panose="020B0A04020102020204" pitchFamily="34" charset="0"/>
              </a:rPr>
              <a:t>x</a:t>
            </a:r>
            <a:r>
              <a:rPr lang="en-US" altLang="en-US" sz="2000" i="1" baseline="-25000">
                <a:solidFill>
                  <a:schemeClr val="hlink"/>
                </a:solidFill>
                <a:latin typeface="Arial Black" panose="020B0A04020102020204" pitchFamily="34" charset="0"/>
              </a:rPr>
              <a:t>1</a:t>
            </a:r>
            <a:r>
              <a:rPr lang="en-US" altLang="en-US" sz="2000">
                <a:solidFill>
                  <a:srgbClr val="FF00FF"/>
                </a:solidFill>
                <a:latin typeface="Arial Black" panose="020B0A04020102020204" pitchFamily="34" charset="0"/>
              </a:rPr>
              <a:t>, </a:t>
            </a:r>
            <a:r>
              <a:rPr lang="en-US" altLang="en-US" sz="2000">
                <a:solidFill>
                  <a:schemeClr val="hlink"/>
                </a:solidFill>
                <a:latin typeface="Arial Black" panose="020B0A04020102020204" pitchFamily="34" charset="0"/>
              </a:rPr>
              <a:t>x</a:t>
            </a:r>
            <a:r>
              <a:rPr lang="en-US" altLang="en-US" sz="2000" baseline="-25000">
                <a:solidFill>
                  <a:schemeClr val="hlink"/>
                </a:solidFill>
                <a:latin typeface="Arial Black" panose="020B0A04020102020204" pitchFamily="34" charset="0"/>
              </a:rPr>
              <a:t>2</a:t>
            </a:r>
            <a:r>
              <a:rPr lang="en-US" altLang="en-US" sz="2000">
                <a:solidFill>
                  <a:srgbClr val="FF00FF"/>
                </a:solidFill>
                <a:latin typeface="Arial Black" panose="020B0A04020102020204" pitchFamily="34" charset="0"/>
              </a:rPr>
              <a:t> … </a:t>
            </a:r>
            <a:r>
              <a:rPr lang="en-US" altLang="en-US" sz="2000" i="1">
                <a:solidFill>
                  <a:schemeClr val="hlink"/>
                </a:solidFill>
                <a:latin typeface="Arial Black" panose="020B0A04020102020204" pitchFamily="34" charset="0"/>
              </a:rPr>
              <a:t>x</a:t>
            </a:r>
            <a:r>
              <a:rPr lang="en-US" altLang="en-US" sz="2000" i="1" baseline="-25000">
                <a:solidFill>
                  <a:schemeClr val="hlink"/>
                </a:solidFill>
                <a:latin typeface="Arial Black" panose="020B0A04020102020204" pitchFamily="34" charset="0"/>
              </a:rPr>
              <a:t>n</a:t>
            </a:r>
            <a:r>
              <a:rPr lang="en-US" altLang="en-US" sz="2000">
                <a:solidFill>
                  <a:srgbClr val="FF00FF"/>
                </a:solidFill>
                <a:latin typeface="Arial Black" panose="020B0A04020102020204" pitchFamily="34" charset="0"/>
              </a:rPr>
              <a:t> are state variables, is called a state space. </a:t>
            </a:r>
            <a:r>
              <a:rPr lang="en-US" altLang="en-US" sz="2000" dirty="0">
                <a:solidFill>
                  <a:srgbClr val="FF00FF"/>
                </a:solidFill>
                <a:latin typeface="Arial Black" panose="020B0A04020102020204" pitchFamily="34" charset="0"/>
              </a:rPr>
              <a:t>Any state can be represented by a point in the state space.</a:t>
            </a:r>
            <a:endParaRPr lang="en-AU" altLang="en-US" sz="2000">
              <a:solidFill>
                <a:srgbClr val="FF00FF"/>
              </a:solidFill>
              <a:latin typeface="Arial Black" panose="020B0A04020102020204" pitchFamily="34" charset="0"/>
            </a:endParaRPr>
          </a:p>
        </p:txBody>
      </p:sp>
      <p:sp>
        <p:nvSpPr>
          <p:cNvPr id="24581" name="Text Box 5">
            <a:extLst>
              <a:ext uri="{FF2B5EF4-FFF2-40B4-BE49-F238E27FC236}">
                <a16:creationId xmlns:a16="http://schemas.microsoft.com/office/drawing/2014/main" id="{FAFAFDAC-C6C9-4912-9B3F-39A7678A1FDE}"/>
              </a:ext>
            </a:extLst>
          </p:cNvPr>
          <p:cNvSpPr txBox="1">
            <a:spLocks noChangeArrowheads="1"/>
          </p:cNvSpPr>
          <p:nvPr/>
        </p:nvSpPr>
        <p:spPr bwMode="auto">
          <a:xfrm>
            <a:off x="443372" y="5638801"/>
            <a:ext cx="115932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dirty="0">
                <a:solidFill>
                  <a:schemeClr val="hlink"/>
                </a:solidFill>
                <a:latin typeface="Arial Black" panose="020B0A04020102020204" pitchFamily="34" charset="0"/>
              </a:rPr>
              <a:t>State-space equations: </a:t>
            </a:r>
            <a:r>
              <a:rPr lang="en-US" altLang="en-US" sz="2000" dirty="0">
                <a:solidFill>
                  <a:schemeClr val="accent1"/>
                </a:solidFill>
                <a:latin typeface="Arial Black" panose="020B0A04020102020204" pitchFamily="34" charset="0"/>
              </a:rPr>
              <a:t>Three types of variables are involved in the modeling of dynamic system: </a:t>
            </a:r>
            <a:r>
              <a:rPr lang="en-US" altLang="en-US" sz="2000" dirty="0">
                <a:solidFill>
                  <a:srgbClr val="FF00FF"/>
                </a:solidFill>
                <a:latin typeface="Arial Black" panose="020B0A04020102020204" pitchFamily="34" charset="0"/>
              </a:rPr>
              <a:t>input variables, output variables and state variables.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754B3F0F-F4F7-4669-A8AD-83181F08B792}"/>
              </a:ext>
            </a:extLst>
          </p:cNvPr>
          <p:cNvSpPr txBox="1">
            <a:spLocks noChangeArrowheads="1"/>
          </p:cNvSpPr>
          <p:nvPr/>
        </p:nvSpPr>
        <p:spPr bwMode="auto">
          <a:xfrm>
            <a:off x="407368" y="1"/>
            <a:ext cx="1166529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solidFill>
                  <a:schemeClr val="hlink"/>
                </a:solidFill>
                <a:latin typeface="Arial Black" panose="020B0A04020102020204" pitchFamily="34" charset="0"/>
              </a:rPr>
              <a:t>Output equations:</a:t>
            </a:r>
            <a:r>
              <a:rPr lang="en-US" altLang="en-US" sz="2400">
                <a:solidFill>
                  <a:srgbClr val="FF00FF"/>
                </a:solidFill>
                <a:latin typeface="Arial Black" panose="020B0A04020102020204" pitchFamily="34" charset="0"/>
              </a:rPr>
              <a:t> The algebraic equations that expresses the output variables of a system as linear combinations of the state variables and the inputs.</a:t>
            </a:r>
            <a:endParaRPr lang="en-AU" altLang="en-US" sz="2400">
              <a:solidFill>
                <a:srgbClr val="FF00FF"/>
              </a:solidFill>
              <a:latin typeface="Arial Black" panose="020B0A04020102020204" pitchFamily="34" charset="0"/>
            </a:endParaRPr>
          </a:p>
        </p:txBody>
      </p:sp>
      <p:sp>
        <p:nvSpPr>
          <p:cNvPr id="25603" name="Text Box 3">
            <a:extLst>
              <a:ext uri="{FF2B5EF4-FFF2-40B4-BE49-F238E27FC236}">
                <a16:creationId xmlns:a16="http://schemas.microsoft.com/office/drawing/2014/main" id="{F8958A0D-2273-44C7-9CE2-DC2BB9B51F52}"/>
              </a:ext>
            </a:extLst>
          </p:cNvPr>
          <p:cNvSpPr txBox="1">
            <a:spLocks noChangeArrowheads="1"/>
          </p:cNvSpPr>
          <p:nvPr/>
        </p:nvSpPr>
        <p:spPr bwMode="auto">
          <a:xfrm>
            <a:off x="839416" y="1447801"/>
            <a:ext cx="113525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solidFill>
                  <a:schemeClr val="accent1"/>
                </a:solidFill>
                <a:latin typeface="Arial Black" panose="020B0A04020102020204" pitchFamily="34" charset="0"/>
              </a:rPr>
              <a:t>A system is represented in state space by the following equations:</a:t>
            </a:r>
            <a:endParaRPr lang="en-AU" altLang="en-US" sz="2400">
              <a:solidFill>
                <a:schemeClr val="accent1"/>
              </a:solidFill>
              <a:latin typeface="Arial Black" panose="020B0A04020102020204" pitchFamily="34" charset="0"/>
            </a:endParaRPr>
          </a:p>
        </p:txBody>
      </p:sp>
      <p:sp>
        <p:nvSpPr>
          <p:cNvPr id="25604" name="Text Box 4">
            <a:extLst>
              <a:ext uri="{FF2B5EF4-FFF2-40B4-BE49-F238E27FC236}">
                <a16:creationId xmlns:a16="http://schemas.microsoft.com/office/drawing/2014/main" id="{FA5808E9-EDEF-4100-829B-E065C23DCDC5}"/>
              </a:ext>
            </a:extLst>
          </p:cNvPr>
          <p:cNvSpPr txBox="1">
            <a:spLocks noChangeArrowheads="1"/>
          </p:cNvSpPr>
          <p:nvPr/>
        </p:nvSpPr>
        <p:spPr bwMode="auto">
          <a:xfrm>
            <a:off x="3683732" y="2460625"/>
            <a:ext cx="3962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solidFill>
                  <a:srgbClr val="FF00FF"/>
                </a:solidFill>
                <a:latin typeface="Arial Black" panose="020B0A04020102020204" pitchFamily="34" charset="0"/>
              </a:rPr>
              <a:t>x = Ax + Bu</a:t>
            </a:r>
          </a:p>
          <a:p>
            <a:pPr eaLnBrk="1" hangingPunct="1">
              <a:spcBef>
                <a:spcPct val="50000"/>
              </a:spcBef>
              <a:buClrTx/>
              <a:buSzTx/>
              <a:buFontTx/>
              <a:buNone/>
            </a:pPr>
            <a:r>
              <a:rPr lang="en-US" altLang="en-US" dirty="0">
                <a:solidFill>
                  <a:srgbClr val="FF00FF"/>
                </a:solidFill>
                <a:latin typeface="Arial Black" panose="020B0A04020102020204" pitchFamily="34" charset="0"/>
              </a:rPr>
              <a:t>y = </a:t>
            </a:r>
            <a:r>
              <a:rPr lang="en-US" altLang="en-US" dirty="0" err="1">
                <a:solidFill>
                  <a:srgbClr val="FF00FF"/>
                </a:solidFill>
                <a:latin typeface="Arial Black" panose="020B0A04020102020204" pitchFamily="34" charset="0"/>
              </a:rPr>
              <a:t>Cx</a:t>
            </a:r>
            <a:r>
              <a:rPr lang="en-US" altLang="en-US" dirty="0">
                <a:solidFill>
                  <a:srgbClr val="FF00FF"/>
                </a:solidFill>
                <a:latin typeface="Arial Black" panose="020B0A04020102020204" pitchFamily="34" charset="0"/>
              </a:rPr>
              <a:t> + Du</a:t>
            </a:r>
            <a:endParaRPr lang="en-AU" altLang="en-US">
              <a:solidFill>
                <a:srgbClr val="FF00FF"/>
              </a:solidFill>
              <a:latin typeface="Arial Black" panose="020B0A04020102020204" pitchFamily="34" charset="0"/>
            </a:endParaRPr>
          </a:p>
        </p:txBody>
      </p:sp>
      <p:sp>
        <p:nvSpPr>
          <p:cNvPr id="25605" name="Oval 5">
            <a:extLst>
              <a:ext uri="{FF2B5EF4-FFF2-40B4-BE49-F238E27FC236}">
                <a16:creationId xmlns:a16="http://schemas.microsoft.com/office/drawing/2014/main" id="{4AFA588F-5202-440B-9B25-87ECDD1BC442}"/>
              </a:ext>
            </a:extLst>
          </p:cNvPr>
          <p:cNvSpPr>
            <a:spLocks noChangeArrowheads="1"/>
          </p:cNvSpPr>
          <p:nvPr/>
        </p:nvSpPr>
        <p:spPr bwMode="auto">
          <a:xfrm flipH="1" flipV="1">
            <a:off x="3827748" y="2470127"/>
            <a:ext cx="145504" cy="11886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25606" name="Text Box 6">
            <a:extLst>
              <a:ext uri="{FF2B5EF4-FFF2-40B4-BE49-F238E27FC236}">
                <a16:creationId xmlns:a16="http://schemas.microsoft.com/office/drawing/2014/main" id="{6510304F-0D67-424A-9F90-656F34E002CD}"/>
              </a:ext>
            </a:extLst>
          </p:cNvPr>
          <p:cNvSpPr txBox="1">
            <a:spLocks noChangeArrowheads="1"/>
          </p:cNvSpPr>
          <p:nvPr/>
        </p:nvSpPr>
        <p:spPr bwMode="auto">
          <a:xfrm>
            <a:off x="839416" y="4495801"/>
            <a:ext cx="1101722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solidFill>
                  <a:srgbClr val="FF00FF"/>
                </a:solidFill>
                <a:latin typeface="Arial Black" panose="020B0A04020102020204" pitchFamily="34" charset="0"/>
              </a:rPr>
              <a:t>x </a:t>
            </a:r>
            <a:r>
              <a:rPr lang="en-US" altLang="en-US" sz="2400">
                <a:latin typeface="Arial Black" panose="020B0A04020102020204" pitchFamily="34" charset="0"/>
              </a:rPr>
              <a:t>= state vector,  </a:t>
            </a:r>
            <a:r>
              <a:rPr lang="en-US" altLang="en-US" sz="2400">
                <a:solidFill>
                  <a:srgbClr val="FF00FF"/>
                </a:solidFill>
                <a:latin typeface="Arial Black" panose="020B0A04020102020204" pitchFamily="34" charset="0"/>
              </a:rPr>
              <a:t>y</a:t>
            </a:r>
            <a:r>
              <a:rPr lang="en-US" altLang="en-US" sz="2400">
                <a:latin typeface="Arial Black" panose="020B0A04020102020204" pitchFamily="34" charset="0"/>
              </a:rPr>
              <a:t> = output vector, </a:t>
            </a:r>
            <a:r>
              <a:rPr lang="en-US" altLang="en-US" sz="2400">
                <a:solidFill>
                  <a:srgbClr val="FF00FF"/>
                </a:solidFill>
                <a:latin typeface="Arial Black" panose="020B0A04020102020204" pitchFamily="34" charset="0"/>
              </a:rPr>
              <a:t>u</a:t>
            </a:r>
            <a:r>
              <a:rPr lang="en-US" altLang="en-US" sz="2400">
                <a:latin typeface="Arial Black" panose="020B0A04020102020204" pitchFamily="34" charset="0"/>
              </a:rPr>
              <a:t> = input vector, </a:t>
            </a:r>
            <a:r>
              <a:rPr lang="en-US" altLang="en-US" sz="2400">
                <a:solidFill>
                  <a:srgbClr val="FF00FF"/>
                </a:solidFill>
                <a:latin typeface="Arial Black" panose="020B0A04020102020204" pitchFamily="34" charset="0"/>
              </a:rPr>
              <a:t>A</a:t>
            </a:r>
            <a:r>
              <a:rPr lang="en-US" altLang="en-US" sz="2400">
                <a:latin typeface="Arial Black" panose="020B0A04020102020204" pitchFamily="34" charset="0"/>
              </a:rPr>
              <a:t> = system matrix, </a:t>
            </a:r>
            <a:r>
              <a:rPr lang="en-US" altLang="en-US" sz="2400">
                <a:solidFill>
                  <a:srgbClr val="FF00FF"/>
                </a:solidFill>
                <a:latin typeface="Arial Black" panose="020B0A04020102020204" pitchFamily="34" charset="0"/>
              </a:rPr>
              <a:t>B</a:t>
            </a:r>
            <a:r>
              <a:rPr lang="en-US" altLang="en-US" sz="2400">
                <a:latin typeface="Arial Black" panose="020B0A04020102020204" pitchFamily="34" charset="0"/>
              </a:rPr>
              <a:t> = input matrix, </a:t>
            </a:r>
            <a:r>
              <a:rPr lang="en-US" altLang="en-US" sz="2400">
                <a:solidFill>
                  <a:srgbClr val="FF00FF"/>
                </a:solidFill>
                <a:latin typeface="Arial Black" panose="020B0A04020102020204" pitchFamily="34" charset="0"/>
              </a:rPr>
              <a:t>C</a:t>
            </a:r>
            <a:r>
              <a:rPr lang="en-US" altLang="en-US" sz="2400">
                <a:latin typeface="Arial Black" panose="020B0A04020102020204" pitchFamily="34" charset="0"/>
              </a:rPr>
              <a:t> = output matrix, </a:t>
            </a:r>
            <a:r>
              <a:rPr lang="en-US" altLang="en-US" sz="2400">
                <a:solidFill>
                  <a:srgbClr val="FF00FF"/>
                </a:solidFill>
                <a:latin typeface="Arial Black" panose="020B0A04020102020204" pitchFamily="34" charset="0"/>
              </a:rPr>
              <a:t>D</a:t>
            </a:r>
            <a:r>
              <a:rPr lang="en-US" altLang="en-US" sz="2400">
                <a:latin typeface="Arial Black" panose="020B0A04020102020204" pitchFamily="34" charset="0"/>
              </a:rPr>
              <a:t> = feedforward matrix.</a:t>
            </a:r>
            <a:endParaRPr lang="en-AU" altLang="en-US" sz="2400">
              <a:latin typeface="Arial Black" panose="020B0A040201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5C51A17-7C91-4310-8E1A-705D350F34E6}"/>
              </a:ext>
            </a:extLst>
          </p:cNvPr>
          <p:cNvSpPr>
            <a:spLocks noChangeArrowheads="1"/>
          </p:cNvSpPr>
          <p:nvPr/>
        </p:nvSpPr>
        <p:spPr bwMode="auto">
          <a:xfrm>
            <a:off x="2819400" y="762001"/>
            <a:ext cx="49228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800">
                <a:solidFill>
                  <a:srgbClr val="FF00FF"/>
                </a:solidFill>
                <a:latin typeface="Arial Black" panose="020B0A04020102020204" pitchFamily="34" charset="0"/>
              </a:rPr>
              <a:t>L</a:t>
            </a:r>
            <a:r>
              <a:rPr lang="en-US" altLang="en-US" sz="2800" baseline="-25000">
                <a:solidFill>
                  <a:srgbClr val="FF00FF"/>
                </a:solidFill>
                <a:latin typeface="Arial Black" panose="020B0A04020102020204" pitchFamily="34" charset="0"/>
              </a:rPr>
              <a:t>a</a:t>
            </a:r>
            <a:r>
              <a:rPr lang="en-US" altLang="en-US" sz="2800">
                <a:solidFill>
                  <a:srgbClr val="FF00FF"/>
                </a:solidFill>
                <a:latin typeface="Arial Black" panose="020B0A04020102020204" pitchFamily="34" charset="0"/>
              </a:rPr>
              <a:t> di</a:t>
            </a:r>
            <a:r>
              <a:rPr lang="en-US" altLang="en-US" sz="2800" baseline="-25000">
                <a:solidFill>
                  <a:srgbClr val="FF00FF"/>
                </a:solidFill>
                <a:latin typeface="Arial Black" panose="020B0A04020102020204" pitchFamily="34" charset="0"/>
              </a:rPr>
              <a:t>a</a:t>
            </a:r>
            <a:r>
              <a:rPr lang="en-US" altLang="en-US" sz="2800">
                <a:solidFill>
                  <a:srgbClr val="FF00FF"/>
                </a:solidFill>
                <a:latin typeface="Arial Black" panose="020B0A04020102020204" pitchFamily="34" charset="0"/>
              </a:rPr>
              <a:t>/dt = - R</a:t>
            </a:r>
            <a:r>
              <a:rPr lang="en-US" altLang="en-US" sz="2800" baseline="-25000">
                <a:solidFill>
                  <a:srgbClr val="FF00FF"/>
                </a:solidFill>
                <a:latin typeface="Arial Black" panose="020B0A04020102020204" pitchFamily="34" charset="0"/>
              </a:rPr>
              <a:t>a</a:t>
            </a:r>
            <a:r>
              <a:rPr lang="en-US" altLang="en-US" sz="2800">
                <a:solidFill>
                  <a:srgbClr val="FF00FF"/>
                </a:solidFill>
                <a:latin typeface="Arial Black" panose="020B0A04020102020204" pitchFamily="34" charset="0"/>
              </a:rPr>
              <a:t>i</a:t>
            </a:r>
            <a:r>
              <a:rPr lang="en-US" altLang="en-US" sz="2800" baseline="-25000">
                <a:solidFill>
                  <a:srgbClr val="FF00FF"/>
                </a:solidFill>
                <a:latin typeface="Arial Black" panose="020B0A04020102020204" pitchFamily="34" charset="0"/>
              </a:rPr>
              <a:t>a </a:t>
            </a:r>
            <a:r>
              <a:rPr lang="en-US" altLang="en-US" sz="2800">
                <a:solidFill>
                  <a:srgbClr val="FF00FF"/>
                </a:solidFill>
                <a:latin typeface="Arial Black" panose="020B0A04020102020204" pitchFamily="34" charset="0"/>
              </a:rPr>
              <a:t>– K </a:t>
            </a:r>
            <a:r>
              <a:rPr lang="en-US" altLang="en-US" sz="2800">
                <a:solidFill>
                  <a:srgbClr val="FF00FF"/>
                </a:solidFill>
                <a:latin typeface="Symbol" panose="05050102010706020507" pitchFamily="18" charset="2"/>
              </a:rPr>
              <a:t>w</a:t>
            </a:r>
            <a:r>
              <a:rPr lang="en-US" altLang="en-US" sz="2800">
                <a:solidFill>
                  <a:srgbClr val="FF00FF"/>
                </a:solidFill>
                <a:latin typeface="Arial Black" panose="020B0A04020102020204" pitchFamily="34" charset="0"/>
              </a:rPr>
              <a:t> + V</a:t>
            </a:r>
            <a:endParaRPr lang="en-AU" altLang="en-US" sz="2800" baseline="-25000">
              <a:solidFill>
                <a:srgbClr val="FF00FF"/>
              </a:solidFill>
              <a:latin typeface="Arial Black" panose="020B0A04020102020204" pitchFamily="34" charset="0"/>
            </a:endParaRPr>
          </a:p>
        </p:txBody>
      </p:sp>
      <p:sp>
        <p:nvSpPr>
          <p:cNvPr id="26627" name="Rectangle 3">
            <a:extLst>
              <a:ext uri="{FF2B5EF4-FFF2-40B4-BE49-F238E27FC236}">
                <a16:creationId xmlns:a16="http://schemas.microsoft.com/office/drawing/2014/main" id="{F27DF1A2-C5C6-4B8F-A0AC-AD61E6F2F6F2}"/>
              </a:ext>
            </a:extLst>
          </p:cNvPr>
          <p:cNvSpPr>
            <a:spLocks noChangeArrowheads="1"/>
          </p:cNvSpPr>
          <p:nvPr/>
        </p:nvSpPr>
        <p:spPr bwMode="auto">
          <a:xfrm>
            <a:off x="2895601" y="1447800"/>
            <a:ext cx="42583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J d</a:t>
            </a:r>
            <a:r>
              <a:rPr lang="en-US" altLang="en-US" sz="2800">
                <a:solidFill>
                  <a:srgbClr val="FF00FF"/>
                </a:solidFill>
                <a:latin typeface="Symbol" panose="05050102010706020507" pitchFamily="18" charset="2"/>
              </a:rPr>
              <a:t>w</a:t>
            </a:r>
            <a:r>
              <a:rPr lang="en-US" altLang="en-US" sz="2800">
                <a:solidFill>
                  <a:srgbClr val="FF00FF"/>
                </a:solidFill>
                <a:latin typeface="Arial Black" panose="020B0A04020102020204" pitchFamily="34" charset="0"/>
              </a:rPr>
              <a:t>/dt = Ki</a:t>
            </a:r>
            <a:r>
              <a:rPr lang="en-US" altLang="en-US" sz="2800" baseline="-25000">
                <a:solidFill>
                  <a:srgbClr val="FF00FF"/>
                </a:solidFill>
                <a:latin typeface="Arial Black" panose="020B0A04020102020204" pitchFamily="34" charset="0"/>
              </a:rPr>
              <a:t>a </a:t>
            </a:r>
            <a:r>
              <a:rPr lang="en-US" altLang="en-US" sz="2800">
                <a:solidFill>
                  <a:srgbClr val="FF00FF"/>
                </a:solidFill>
                <a:latin typeface="Arial Black" panose="020B0A04020102020204" pitchFamily="34" charset="0"/>
              </a:rPr>
              <a:t> - B</a:t>
            </a:r>
            <a:r>
              <a:rPr lang="en-US" altLang="en-US" sz="2800">
                <a:solidFill>
                  <a:srgbClr val="FF00FF"/>
                </a:solidFill>
                <a:latin typeface="Symbol" panose="05050102010706020507" pitchFamily="18" charset="2"/>
              </a:rPr>
              <a:t>w</a:t>
            </a:r>
            <a:r>
              <a:rPr lang="en-US" altLang="en-US" sz="2800">
                <a:solidFill>
                  <a:srgbClr val="FF00FF"/>
                </a:solidFill>
                <a:latin typeface="Arial Black" panose="020B0A04020102020204" pitchFamily="34" charset="0"/>
              </a:rPr>
              <a:t> - T</a:t>
            </a:r>
            <a:r>
              <a:rPr lang="en-US" altLang="en-US" sz="2800" baseline="-25000">
                <a:solidFill>
                  <a:srgbClr val="FF00FF"/>
                </a:solidFill>
                <a:latin typeface="Arial Black" panose="020B0A04020102020204" pitchFamily="34" charset="0"/>
              </a:rPr>
              <a:t>l</a:t>
            </a:r>
            <a:endParaRPr lang="en-AU" altLang="en-US" sz="2800" baseline="-25000">
              <a:solidFill>
                <a:srgbClr val="FF00FF"/>
              </a:solidFill>
              <a:latin typeface="Arial Black" panose="020B0A04020102020204" pitchFamily="34" charset="0"/>
            </a:endParaRPr>
          </a:p>
        </p:txBody>
      </p:sp>
      <p:sp>
        <p:nvSpPr>
          <p:cNvPr id="26628" name="Text Box 4">
            <a:extLst>
              <a:ext uri="{FF2B5EF4-FFF2-40B4-BE49-F238E27FC236}">
                <a16:creationId xmlns:a16="http://schemas.microsoft.com/office/drawing/2014/main" id="{02BC4803-CF47-4C36-964F-ACCFF885726C}"/>
              </a:ext>
            </a:extLst>
          </p:cNvPr>
          <p:cNvSpPr txBox="1">
            <a:spLocks noChangeArrowheads="1"/>
          </p:cNvSpPr>
          <p:nvPr/>
        </p:nvSpPr>
        <p:spPr bwMode="auto">
          <a:xfrm>
            <a:off x="1981200" y="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chemeClr val="hlink"/>
                </a:solidFill>
                <a:latin typeface="Arial Black" panose="020B0A04020102020204" pitchFamily="34" charset="0"/>
              </a:rPr>
              <a:t>State-space representation of DC motor</a:t>
            </a:r>
            <a:endParaRPr lang="en-AU" altLang="en-US" sz="2800">
              <a:solidFill>
                <a:schemeClr val="hlink"/>
              </a:solidFill>
              <a:latin typeface="Arial Black" panose="020B0A04020102020204" pitchFamily="34" charset="0"/>
            </a:endParaRPr>
          </a:p>
        </p:txBody>
      </p:sp>
      <p:graphicFrame>
        <p:nvGraphicFramePr>
          <p:cNvPr id="26629" name="Object 5">
            <a:extLst>
              <a:ext uri="{FF2B5EF4-FFF2-40B4-BE49-F238E27FC236}">
                <a16:creationId xmlns:a16="http://schemas.microsoft.com/office/drawing/2014/main" id="{0474114A-2EA6-477C-ACA8-44E13FA44D86}"/>
              </a:ext>
            </a:extLst>
          </p:cNvPr>
          <p:cNvGraphicFramePr>
            <a:graphicFrameLocks noChangeAspect="1"/>
          </p:cNvGraphicFramePr>
          <p:nvPr/>
        </p:nvGraphicFramePr>
        <p:xfrm>
          <a:off x="2362200" y="2133600"/>
          <a:ext cx="6477000" cy="2667000"/>
        </p:xfrm>
        <a:graphic>
          <a:graphicData uri="http://schemas.openxmlformats.org/presentationml/2006/ole">
            <mc:AlternateContent xmlns:mc="http://schemas.openxmlformats.org/markup-compatibility/2006">
              <mc:Choice xmlns:v="urn:schemas-microsoft-com:vml" Requires="v">
                <p:oleObj name="Equation" r:id="rId2" imgW="2743200" imgH="863600" progId="Equation.DSMT4">
                  <p:embed/>
                </p:oleObj>
              </mc:Choice>
              <mc:Fallback>
                <p:oleObj name="Equation" r:id="rId2" imgW="2743200" imgH="863600" progId="Equation.DSMT4">
                  <p:embed/>
                  <p:pic>
                    <p:nvPicPr>
                      <p:cNvPr id="26629" name="Object 5">
                        <a:extLst>
                          <a:ext uri="{FF2B5EF4-FFF2-40B4-BE49-F238E27FC236}">
                            <a16:creationId xmlns:a16="http://schemas.microsoft.com/office/drawing/2014/main" id="{0474114A-2EA6-477C-ACA8-44E13FA44D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133600"/>
                        <a:ext cx="6477000" cy="2667000"/>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0" name="Object 6">
            <a:extLst>
              <a:ext uri="{FF2B5EF4-FFF2-40B4-BE49-F238E27FC236}">
                <a16:creationId xmlns:a16="http://schemas.microsoft.com/office/drawing/2014/main" id="{DE3D101C-A322-4FAE-B81B-655F359FC052}"/>
              </a:ext>
            </a:extLst>
          </p:cNvPr>
          <p:cNvGraphicFramePr>
            <a:graphicFrameLocks noChangeAspect="1"/>
          </p:cNvGraphicFramePr>
          <p:nvPr/>
        </p:nvGraphicFramePr>
        <p:xfrm>
          <a:off x="2971800" y="5029200"/>
          <a:ext cx="5105400" cy="1524000"/>
        </p:xfrm>
        <a:graphic>
          <a:graphicData uri="http://schemas.openxmlformats.org/presentationml/2006/ole">
            <mc:AlternateContent xmlns:mc="http://schemas.openxmlformats.org/markup-compatibility/2006">
              <mc:Choice xmlns:v="urn:schemas-microsoft-com:vml" Requires="v">
                <p:oleObj name="Equation" r:id="rId4" imgW="1955800" imgH="482600" progId="Equation.DSMT4">
                  <p:embed/>
                </p:oleObj>
              </mc:Choice>
              <mc:Fallback>
                <p:oleObj name="Equation" r:id="rId4" imgW="1955800" imgH="482600" progId="Equation.DSMT4">
                  <p:embed/>
                  <p:pic>
                    <p:nvPicPr>
                      <p:cNvPr id="26630" name="Object 6">
                        <a:extLst>
                          <a:ext uri="{FF2B5EF4-FFF2-40B4-BE49-F238E27FC236}">
                            <a16:creationId xmlns:a16="http://schemas.microsoft.com/office/drawing/2014/main" id="{DE3D101C-A322-4FAE-B81B-655F359FC0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5029200"/>
                        <a:ext cx="5105400" cy="1524000"/>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39C836-6F95-4AA1-8892-1D777A695AED}"/>
              </a:ext>
            </a:extLst>
          </p:cNvPr>
          <p:cNvSpPr/>
          <p:nvPr/>
        </p:nvSpPr>
        <p:spPr>
          <a:xfrm>
            <a:off x="673189" y="152400"/>
            <a:ext cx="10909211" cy="5967018"/>
          </a:xfrm>
          <a:prstGeom prst="rect">
            <a:avLst/>
          </a:prstGeom>
        </p:spPr>
        <p:txBody>
          <a:bodyPr wrap="square">
            <a:spAutoFit/>
          </a:bodyPr>
          <a:lstStyle/>
          <a:p>
            <a:pPr algn="ctr"/>
            <a:r>
              <a:rPr lang="en-AU" sz="2450" b="1" dirty="0">
                <a:solidFill>
                  <a:srgbClr val="00B0F0"/>
                </a:solidFill>
              </a:rPr>
              <a:t>Sensors for Mechatronics System</a:t>
            </a:r>
          </a:p>
          <a:p>
            <a:pPr algn="ctr"/>
            <a:endParaRPr lang="en-AU" sz="2450" b="1" dirty="0">
              <a:solidFill>
                <a:srgbClr val="00B0F0"/>
              </a:solidFill>
            </a:endParaRPr>
          </a:p>
          <a:p>
            <a:pPr algn="ctr"/>
            <a:endParaRPr lang="en-AU" sz="2450" b="1" dirty="0">
              <a:solidFill>
                <a:srgbClr val="00B0F0"/>
              </a:solidFill>
            </a:endParaRPr>
          </a:p>
          <a:p>
            <a:pPr algn="ctr"/>
            <a:endParaRPr lang="en-AU" sz="825" b="1" dirty="0">
              <a:solidFill>
                <a:srgbClr val="C00000"/>
              </a:solidFill>
            </a:endParaRPr>
          </a:p>
          <a:p>
            <a:r>
              <a:rPr lang="en-AU" sz="2000" b="1" dirty="0">
                <a:solidFill>
                  <a:srgbClr val="7030A0"/>
                </a:solidFill>
              </a:rPr>
              <a:t>• Internal sensors (Dead-reckoning) </a:t>
            </a:r>
          </a:p>
          <a:p>
            <a:pPr marL="342900" indent="-342900">
              <a:buFontTx/>
              <a:buChar char="-"/>
            </a:pPr>
            <a:r>
              <a:rPr lang="en-AU" sz="2000" b="1" dirty="0">
                <a:solidFill>
                  <a:srgbClr val="7030A0"/>
                </a:solidFill>
              </a:rPr>
              <a:t>Speed measurement – Tacho-generator, encoder</a:t>
            </a:r>
          </a:p>
          <a:p>
            <a:pPr marL="342900" indent="-342900">
              <a:buFontTx/>
              <a:buChar char="-"/>
            </a:pPr>
            <a:r>
              <a:rPr lang="en-AU" sz="2000" b="1" dirty="0">
                <a:solidFill>
                  <a:srgbClr val="7030A0"/>
                </a:solidFill>
              </a:rPr>
              <a:t>Current measurement</a:t>
            </a:r>
          </a:p>
          <a:p>
            <a:r>
              <a:rPr lang="en-AU" sz="2000" b="1" dirty="0">
                <a:solidFill>
                  <a:srgbClr val="002060"/>
                </a:solidFill>
              </a:rPr>
              <a:t>– Wheel Encoders, Odometry </a:t>
            </a:r>
          </a:p>
          <a:p>
            <a:r>
              <a:rPr lang="en-AU" sz="2000" b="1" dirty="0">
                <a:solidFill>
                  <a:srgbClr val="002060"/>
                </a:solidFill>
              </a:rPr>
              <a:t>– Accelerometers (spring-mounted masses) </a:t>
            </a:r>
          </a:p>
          <a:p>
            <a:r>
              <a:rPr lang="en-AU" sz="2000" b="1" dirty="0">
                <a:solidFill>
                  <a:srgbClr val="002060"/>
                </a:solidFill>
              </a:rPr>
              <a:t>– Gyroscopes (spinning mass, laser light) </a:t>
            </a:r>
          </a:p>
          <a:p>
            <a:r>
              <a:rPr lang="en-AU" sz="2000" b="1" dirty="0">
                <a:solidFill>
                  <a:srgbClr val="002060"/>
                </a:solidFill>
              </a:rPr>
              <a:t>– Compasses, inclinometers (earth magnetic field, gravity) </a:t>
            </a:r>
            <a:endParaRPr lang="en-AU" sz="2000" b="1" dirty="0"/>
          </a:p>
          <a:p>
            <a:r>
              <a:rPr lang="en-AU" sz="2000" b="1" dirty="0">
                <a:solidFill>
                  <a:srgbClr val="7030A0"/>
                </a:solidFill>
              </a:rPr>
              <a:t>• Proximity sensors </a:t>
            </a:r>
          </a:p>
          <a:p>
            <a:r>
              <a:rPr lang="en-AU" sz="2000" b="1" dirty="0">
                <a:solidFill>
                  <a:srgbClr val="002060"/>
                </a:solidFill>
              </a:rPr>
              <a:t>– Ultrasound</a:t>
            </a:r>
          </a:p>
          <a:p>
            <a:r>
              <a:rPr lang="en-AU" sz="2000" b="1" dirty="0">
                <a:solidFill>
                  <a:srgbClr val="002060"/>
                </a:solidFill>
              </a:rPr>
              <a:t>– Sonar (time of flight) [</a:t>
            </a:r>
            <a:r>
              <a:rPr lang="en-AU" sz="2000" b="1" dirty="0" err="1">
                <a:solidFill>
                  <a:srgbClr val="FF0000"/>
                </a:solidFill>
              </a:rPr>
              <a:t>SO</a:t>
            </a:r>
            <a:r>
              <a:rPr lang="en-AU" sz="2000" b="1" dirty="0" err="1">
                <a:solidFill>
                  <a:srgbClr val="002060"/>
                </a:solidFill>
              </a:rPr>
              <a:t>und</a:t>
            </a:r>
            <a:r>
              <a:rPr lang="en-AU" sz="2000" b="1" dirty="0">
                <a:solidFill>
                  <a:srgbClr val="002060"/>
                </a:solidFill>
              </a:rPr>
              <a:t> </a:t>
            </a:r>
            <a:r>
              <a:rPr lang="en-AU" sz="2000" b="1" dirty="0">
                <a:solidFill>
                  <a:srgbClr val="FF0000"/>
                </a:solidFill>
              </a:rPr>
              <a:t>N</a:t>
            </a:r>
            <a:r>
              <a:rPr lang="en-AU" sz="2000" b="1" dirty="0">
                <a:solidFill>
                  <a:srgbClr val="002060"/>
                </a:solidFill>
              </a:rPr>
              <a:t>avigation </a:t>
            </a:r>
            <a:r>
              <a:rPr lang="en-AU" sz="2000" b="1" dirty="0">
                <a:solidFill>
                  <a:srgbClr val="FF0000"/>
                </a:solidFill>
              </a:rPr>
              <a:t>A</a:t>
            </a:r>
            <a:r>
              <a:rPr lang="en-AU" sz="2000" b="1" dirty="0">
                <a:solidFill>
                  <a:srgbClr val="002060"/>
                </a:solidFill>
              </a:rPr>
              <a:t>nd </a:t>
            </a:r>
            <a:r>
              <a:rPr lang="en-AU" sz="2000" b="1" dirty="0">
                <a:solidFill>
                  <a:srgbClr val="FF0000"/>
                </a:solidFill>
              </a:rPr>
              <a:t>R</a:t>
            </a:r>
            <a:r>
              <a:rPr lang="en-AU" sz="2000" b="1" dirty="0">
                <a:solidFill>
                  <a:srgbClr val="002060"/>
                </a:solidFill>
              </a:rPr>
              <a:t>anging]</a:t>
            </a:r>
          </a:p>
          <a:p>
            <a:r>
              <a:rPr lang="en-AU" sz="2000" b="1" dirty="0">
                <a:solidFill>
                  <a:srgbClr val="002060"/>
                </a:solidFill>
              </a:rPr>
              <a:t>– Radar (phase and frequency) [</a:t>
            </a:r>
            <a:r>
              <a:rPr lang="en-AU" sz="2000" b="1" dirty="0" err="1">
                <a:solidFill>
                  <a:srgbClr val="FF0000"/>
                </a:solidFill>
              </a:rPr>
              <a:t>RA</a:t>
            </a:r>
            <a:r>
              <a:rPr lang="en-AU" sz="2000" b="1" dirty="0" err="1">
                <a:solidFill>
                  <a:srgbClr val="002060"/>
                </a:solidFill>
              </a:rPr>
              <a:t>dio</a:t>
            </a:r>
            <a:r>
              <a:rPr lang="en-AU" sz="2000" b="1" dirty="0">
                <a:solidFill>
                  <a:srgbClr val="002060"/>
                </a:solidFill>
              </a:rPr>
              <a:t> </a:t>
            </a:r>
            <a:r>
              <a:rPr lang="en-AU" sz="2000" b="1" dirty="0">
                <a:solidFill>
                  <a:srgbClr val="FF0000"/>
                </a:solidFill>
              </a:rPr>
              <a:t>D</a:t>
            </a:r>
            <a:r>
              <a:rPr lang="en-AU" sz="2000" b="1" dirty="0">
                <a:solidFill>
                  <a:srgbClr val="002060"/>
                </a:solidFill>
              </a:rPr>
              <a:t>etection </a:t>
            </a:r>
            <a:r>
              <a:rPr lang="en-AU" sz="2000" b="1" dirty="0">
                <a:solidFill>
                  <a:srgbClr val="FF0000"/>
                </a:solidFill>
              </a:rPr>
              <a:t>A</a:t>
            </a:r>
            <a:r>
              <a:rPr lang="en-AU" sz="2000" b="1" dirty="0">
                <a:solidFill>
                  <a:srgbClr val="002060"/>
                </a:solidFill>
              </a:rPr>
              <a:t>nd </a:t>
            </a:r>
            <a:r>
              <a:rPr lang="en-AU" sz="2000" b="1" dirty="0">
                <a:solidFill>
                  <a:srgbClr val="FF0000"/>
                </a:solidFill>
              </a:rPr>
              <a:t>R</a:t>
            </a:r>
            <a:r>
              <a:rPr lang="en-AU" sz="2000" b="1" dirty="0">
                <a:solidFill>
                  <a:srgbClr val="002060"/>
                </a:solidFill>
              </a:rPr>
              <a:t>anging]</a:t>
            </a:r>
          </a:p>
          <a:p>
            <a:r>
              <a:rPr lang="en-AU" sz="2000" b="1" dirty="0">
                <a:solidFill>
                  <a:srgbClr val="002060"/>
                </a:solidFill>
              </a:rPr>
              <a:t>– LIDAR, Laser range-finders (triangulation, </a:t>
            </a:r>
            <a:r>
              <a:rPr lang="en-AU" sz="2000" b="1" dirty="0" err="1">
                <a:solidFill>
                  <a:srgbClr val="002060"/>
                </a:solidFill>
              </a:rPr>
              <a:t>ToF</a:t>
            </a:r>
            <a:r>
              <a:rPr lang="en-AU" sz="2000" b="1" dirty="0">
                <a:solidFill>
                  <a:srgbClr val="002060"/>
                </a:solidFill>
              </a:rPr>
              <a:t>, phase) [</a:t>
            </a:r>
            <a:r>
              <a:rPr lang="en-AU" sz="2000" b="1" dirty="0" err="1">
                <a:solidFill>
                  <a:srgbClr val="FF0000"/>
                </a:solidFill>
              </a:rPr>
              <a:t>LI</a:t>
            </a:r>
            <a:r>
              <a:rPr lang="en-AU" sz="2000" b="1" dirty="0" err="1"/>
              <a:t>ght</a:t>
            </a:r>
            <a:r>
              <a:rPr lang="en-AU" sz="2000" b="1" dirty="0">
                <a:solidFill>
                  <a:srgbClr val="002060"/>
                </a:solidFill>
              </a:rPr>
              <a:t> </a:t>
            </a:r>
            <a:r>
              <a:rPr lang="en-AU" sz="2000" b="1" dirty="0">
                <a:solidFill>
                  <a:srgbClr val="FF0000"/>
                </a:solidFill>
              </a:rPr>
              <a:t>D</a:t>
            </a:r>
            <a:r>
              <a:rPr lang="en-AU" sz="2000" b="1" dirty="0">
                <a:solidFill>
                  <a:srgbClr val="002060"/>
                </a:solidFill>
              </a:rPr>
              <a:t>etection </a:t>
            </a:r>
            <a:r>
              <a:rPr lang="en-AU" sz="2000" b="1" dirty="0">
                <a:solidFill>
                  <a:srgbClr val="FF0000"/>
                </a:solidFill>
              </a:rPr>
              <a:t>A</a:t>
            </a:r>
            <a:r>
              <a:rPr lang="en-AU" sz="2000" b="1" dirty="0">
                <a:solidFill>
                  <a:srgbClr val="002060"/>
                </a:solidFill>
              </a:rPr>
              <a:t>nd </a:t>
            </a:r>
            <a:r>
              <a:rPr lang="en-AU" sz="2000" b="1" dirty="0">
                <a:solidFill>
                  <a:srgbClr val="FF0000"/>
                </a:solidFill>
              </a:rPr>
              <a:t>R</a:t>
            </a:r>
            <a:r>
              <a:rPr lang="en-AU" sz="2000" b="1" dirty="0">
                <a:solidFill>
                  <a:srgbClr val="002060"/>
                </a:solidFill>
              </a:rPr>
              <a:t>anging]</a:t>
            </a:r>
          </a:p>
          <a:p>
            <a:r>
              <a:rPr lang="en-AU" sz="2000" b="1" dirty="0">
                <a:solidFill>
                  <a:srgbClr val="002060"/>
                </a:solidFill>
              </a:rPr>
              <a:t>– Infrared (intensity) </a:t>
            </a:r>
            <a:endParaRPr lang="en-AU" sz="2000" b="1" dirty="0"/>
          </a:p>
          <a:p>
            <a:r>
              <a:rPr lang="en-AU" sz="2000" b="1" dirty="0">
                <a:solidFill>
                  <a:srgbClr val="7030A0"/>
                </a:solidFill>
              </a:rPr>
              <a:t>• Visual sensors: </a:t>
            </a:r>
            <a:r>
              <a:rPr lang="en-AU" sz="2000" b="1" dirty="0">
                <a:solidFill>
                  <a:srgbClr val="002060"/>
                </a:solidFill>
              </a:rPr>
              <a:t>Cameras</a:t>
            </a:r>
            <a:r>
              <a:rPr lang="en-AU" sz="2000" b="1" dirty="0">
                <a:solidFill>
                  <a:srgbClr val="7030A0"/>
                </a:solidFill>
              </a:rPr>
              <a:t> </a:t>
            </a:r>
          </a:p>
          <a:p>
            <a:r>
              <a:rPr lang="en-AU" sz="2000" b="1" dirty="0"/>
              <a:t>• </a:t>
            </a:r>
            <a:r>
              <a:rPr lang="en-AU" sz="2000" b="1" dirty="0">
                <a:solidFill>
                  <a:srgbClr val="7030A0"/>
                </a:solidFill>
              </a:rPr>
              <a:t>Satellite-based sensors: </a:t>
            </a:r>
            <a:r>
              <a:rPr lang="en-AU" sz="2000" b="1" dirty="0">
                <a:solidFill>
                  <a:srgbClr val="002060"/>
                </a:solidFill>
              </a:rPr>
              <a:t>GPS</a:t>
            </a:r>
          </a:p>
        </p:txBody>
      </p:sp>
      <p:sp>
        <p:nvSpPr>
          <p:cNvPr id="2" name="Footer Placeholder 1">
            <a:extLst>
              <a:ext uri="{FF2B5EF4-FFF2-40B4-BE49-F238E27FC236}">
                <a16:creationId xmlns:a16="http://schemas.microsoft.com/office/drawing/2014/main" id="{D3BA7E2B-22D0-4A63-9DF0-607EB0FD75C6}"/>
              </a:ext>
            </a:extLst>
          </p:cNvPr>
          <p:cNvSpPr>
            <a:spLocks noGrp="1"/>
          </p:cNvSpPr>
          <p:nvPr>
            <p:ph type="ftr" sz="quarter" idx="11"/>
          </p:nvPr>
        </p:nvSpPr>
        <p:spPr/>
        <p:txBody>
          <a:bodyPr/>
          <a:lstStyle/>
          <a:p>
            <a:pPr>
              <a:defRPr/>
            </a:pPr>
            <a:r>
              <a:rPr lang="en-AU"/>
              <a:t>MTRN3026 Mechatronics System - Speed control</a:t>
            </a:r>
            <a:endParaRPr lang="en-NZ"/>
          </a:p>
        </p:txBody>
      </p:sp>
      <p:sp>
        <p:nvSpPr>
          <p:cNvPr id="3" name="Slide Number Placeholder 2">
            <a:extLst>
              <a:ext uri="{FF2B5EF4-FFF2-40B4-BE49-F238E27FC236}">
                <a16:creationId xmlns:a16="http://schemas.microsoft.com/office/drawing/2014/main" id="{5E8829A6-58F1-40E8-B839-A2E2379D68D6}"/>
              </a:ext>
            </a:extLst>
          </p:cNvPr>
          <p:cNvSpPr>
            <a:spLocks noGrp="1"/>
          </p:cNvSpPr>
          <p:nvPr>
            <p:ph type="sldNum" sz="quarter" idx="12"/>
          </p:nvPr>
        </p:nvSpPr>
        <p:spPr/>
        <p:txBody>
          <a:bodyPr/>
          <a:lstStyle/>
          <a:p>
            <a:fld id="{7B715F47-276C-426F-8CD8-598B9F9C57DC}" type="slidenum">
              <a:rPr lang="en-GB" smtClean="0"/>
              <a:pPr/>
              <a:t>5</a:t>
            </a:fld>
            <a:endParaRPr lang="en-GB"/>
          </a:p>
        </p:txBody>
      </p:sp>
    </p:spTree>
    <p:extLst>
      <p:ext uri="{BB962C8B-B14F-4D97-AF65-F5344CB8AC3E}">
        <p14:creationId xmlns:p14="http://schemas.microsoft.com/office/powerpoint/2010/main" val="18396872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3842D17C-ED9F-4784-AFA9-B73EDF2E5918}"/>
              </a:ext>
            </a:extLst>
          </p:cNvPr>
          <p:cNvSpPr txBox="1">
            <a:spLocks noChangeArrowheads="1"/>
          </p:cNvSpPr>
          <p:nvPr/>
        </p:nvSpPr>
        <p:spPr bwMode="auto">
          <a:xfrm>
            <a:off x="2209800" y="762000"/>
            <a:ext cx="845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solidFill>
                  <a:srgbClr val="FF00FF"/>
                </a:solidFill>
                <a:latin typeface="Arial Black" panose="020B0A04020102020204" pitchFamily="34" charset="0"/>
              </a:rPr>
              <a:t>x = Ax + Bu            y = Cx + Du</a:t>
            </a:r>
            <a:endParaRPr lang="en-AU" altLang="en-US">
              <a:solidFill>
                <a:srgbClr val="FF00FF"/>
              </a:solidFill>
              <a:latin typeface="Arial Black" panose="020B0A04020102020204" pitchFamily="34" charset="0"/>
            </a:endParaRPr>
          </a:p>
        </p:txBody>
      </p:sp>
      <p:sp>
        <p:nvSpPr>
          <p:cNvPr id="27651" name="Text Box 3">
            <a:extLst>
              <a:ext uri="{FF2B5EF4-FFF2-40B4-BE49-F238E27FC236}">
                <a16:creationId xmlns:a16="http://schemas.microsoft.com/office/drawing/2014/main" id="{38219684-9A29-4327-AED9-434EFF895049}"/>
              </a:ext>
            </a:extLst>
          </p:cNvPr>
          <p:cNvSpPr txBox="1">
            <a:spLocks noChangeArrowheads="1"/>
          </p:cNvSpPr>
          <p:nvPr/>
        </p:nvSpPr>
        <p:spPr bwMode="auto">
          <a:xfrm>
            <a:off x="2057400" y="0"/>
            <a:ext cx="7620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endParaRPr lang="en-US" altLang="en-US"/>
          </a:p>
        </p:txBody>
      </p:sp>
      <p:sp>
        <p:nvSpPr>
          <p:cNvPr id="27652" name="Text Box 4">
            <a:extLst>
              <a:ext uri="{FF2B5EF4-FFF2-40B4-BE49-F238E27FC236}">
                <a16:creationId xmlns:a16="http://schemas.microsoft.com/office/drawing/2014/main" id="{6ED7D961-4423-4AD6-AAE9-17A3848C6B50}"/>
              </a:ext>
            </a:extLst>
          </p:cNvPr>
          <p:cNvSpPr txBox="1">
            <a:spLocks noChangeArrowheads="1"/>
          </p:cNvSpPr>
          <p:nvPr/>
        </p:nvSpPr>
        <p:spPr bwMode="auto">
          <a:xfrm>
            <a:off x="1524000" y="0"/>
            <a:ext cx="9372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solidFill>
                  <a:schemeClr val="hlink"/>
                </a:solidFill>
                <a:latin typeface="Arial Black" panose="020B0A04020102020204" pitchFamily="34" charset="0"/>
              </a:rPr>
              <a:t>How to get T.F. From State-space model</a:t>
            </a:r>
            <a:endParaRPr lang="en-AU" altLang="en-US">
              <a:solidFill>
                <a:schemeClr val="hlink"/>
              </a:solidFill>
              <a:latin typeface="Arial Black" panose="020B0A04020102020204" pitchFamily="34" charset="0"/>
            </a:endParaRPr>
          </a:p>
        </p:txBody>
      </p:sp>
      <p:sp>
        <p:nvSpPr>
          <p:cNvPr id="27653" name="Oval 5">
            <a:extLst>
              <a:ext uri="{FF2B5EF4-FFF2-40B4-BE49-F238E27FC236}">
                <a16:creationId xmlns:a16="http://schemas.microsoft.com/office/drawing/2014/main" id="{36786090-0129-4AA1-8008-E9F635ECFAFE}"/>
              </a:ext>
            </a:extLst>
          </p:cNvPr>
          <p:cNvSpPr>
            <a:spLocks noChangeArrowheads="1"/>
          </p:cNvSpPr>
          <p:nvPr/>
        </p:nvSpPr>
        <p:spPr bwMode="auto">
          <a:xfrm>
            <a:off x="2362200" y="762000"/>
            <a:ext cx="152400" cy="152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NZ" altLang="en-US"/>
          </a:p>
        </p:txBody>
      </p:sp>
      <p:sp>
        <p:nvSpPr>
          <p:cNvPr id="27654" name="Text Box 6">
            <a:extLst>
              <a:ext uri="{FF2B5EF4-FFF2-40B4-BE49-F238E27FC236}">
                <a16:creationId xmlns:a16="http://schemas.microsoft.com/office/drawing/2014/main" id="{51F6CCFD-C822-4A88-8109-FDFC0174088E}"/>
              </a:ext>
            </a:extLst>
          </p:cNvPr>
          <p:cNvSpPr txBox="1">
            <a:spLocks noChangeArrowheads="1"/>
          </p:cNvSpPr>
          <p:nvPr/>
        </p:nvSpPr>
        <p:spPr bwMode="auto">
          <a:xfrm>
            <a:off x="1752600" y="1447801"/>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chemeClr val="accent1"/>
                </a:solidFill>
                <a:latin typeface="Arial Black" panose="020B0A04020102020204" pitchFamily="34" charset="0"/>
              </a:rPr>
              <a:t>Taking Laplace transformation, we get</a:t>
            </a:r>
            <a:endParaRPr lang="en-AU" altLang="en-US" sz="2800">
              <a:solidFill>
                <a:schemeClr val="accent1"/>
              </a:solidFill>
              <a:latin typeface="Arial Black" panose="020B0A04020102020204" pitchFamily="34" charset="0"/>
            </a:endParaRPr>
          </a:p>
        </p:txBody>
      </p:sp>
      <p:graphicFrame>
        <p:nvGraphicFramePr>
          <p:cNvPr id="27655" name="Object 7">
            <a:extLst>
              <a:ext uri="{FF2B5EF4-FFF2-40B4-BE49-F238E27FC236}">
                <a16:creationId xmlns:a16="http://schemas.microsoft.com/office/drawing/2014/main" id="{FF538FCE-C901-4527-B956-8B04031DE1E9}"/>
              </a:ext>
            </a:extLst>
          </p:cNvPr>
          <p:cNvGraphicFramePr>
            <a:graphicFrameLocks noChangeAspect="1"/>
          </p:cNvGraphicFramePr>
          <p:nvPr/>
        </p:nvGraphicFramePr>
        <p:xfrm>
          <a:off x="2286000" y="2057400"/>
          <a:ext cx="6858000" cy="1828800"/>
        </p:xfrm>
        <a:graphic>
          <a:graphicData uri="http://schemas.openxmlformats.org/presentationml/2006/ole">
            <mc:AlternateContent xmlns:mc="http://schemas.openxmlformats.org/markup-compatibility/2006">
              <mc:Choice xmlns:v="urn:schemas-microsoft-com:vml" Requires="v">
                <p:oleObj name="Equation" r:id="rId2" imgW="1714500" imgH="685800" progId="Equation.DSMT4">
                  <p:embed/>
                </p:oleObj>
              </mc:Choice>
              <mc:Fallback>
                <p:oleObj name="Equation" r:id="rId2" imgW="1714500" imgH="685800" progId="Equation.DSMT4">
                  <p:embed/>
                  <p:pic>
                    <p:nvPicPr>
                      <p:cNvPr id="27655" name="Object 7">
                        <a:extLst>
                          <a:ext uri="{FF2B5EF4-FFF2-40B4-BE49-F238E27FC236}">
                            <a16:creationId xmlns:a16="http://schemas.microsoft.com/office/drawing/2014/main" id="{FF538FCE-C901-4527-B956-8B04031DE1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057400"/>
                        <a:ext cx="6858000" cy="1828800"/>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6" name="Object 8">
            <a:extLst>
              <a:ext uri="{FF2B5EF4-FFF2-40B4-BE49-F238E27FC236}">
                <a16:creationId xmlns:a16="http://schemas.microsoft.com/office/drawing/2014/main" id="{E703F194-8BC8-4425-9A57-5F92139F2F9C}"/>
              </a:ext>
            </a:extLst>
          </p:cNvPr>
          <p:cNvGraphicFramePr>
            <a:graphicFrameLocks noChangeAspect="1"/>
          </p:cNvGraphicFramePr>
          <p:nvPr/>
        </p:nvGraphicFramePr>
        <p:xfrm>
          <a:off x="2514600" y="4114800"/>
          <a:ext cx="5562600" cy="1143000"/>
        </p:xfrm>
        <a:graphic>
          <a:graphicData uri="http://schemas.openxmlformats.org/presentationml/2006/ole">
            <mc:AlternateContent xmlns:mc="http://schemas.openxmlformats.org/markup-compatibility/2006">
              <mc:Choice xmlns:v="urn:schemas-microsoft-com:vml" Requires="v">
                <p:oleObj name="Equation" r:id="rId4" imgW="1866900" imgH="457200" progId="Equation.DSMT4">
                  <p:embed/>
                </p:oleObj>
              </mc:Choice>
              <mc:Fallback>
                <p:oleObj name="Equation" r:id="rId4" imgW="1866900" imgH="457200" progId="Equation.DSMT4">
                  <p:embed/>
                  <p:pic>
                    <p:nvPicPr>
                      <p:cNvPr id="27656" name="Object 8">
                        <a:extLst>
                          <a:ext uri="{FF2B5EF4-FFF2-40B4-BE49-F238E27FC236}">
                            <a16:creationId xmlns:a16="http://schemas.microsoft.com/office/drawing/2014/main" id="{E703F194-8BC8-4425-9A57-5F92139F2F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4114800"/>
                        <a:ext cx="5562600" cy="114300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7" name="Text Box 9">
            <a:extLst>
              <a:ext uri="{FF2B5EF4-FFF2-40B4-BE49-F238E27FC236}">
                <a16:creationId xmlns:a16="http://schemas.microsoft.com/office/drawing/2014/main" id="{F9FC861E-6AF4-44AF-874C-72E2629E992F}"/>
              </a:ext>
            </a:extLst>
          </p:cNvPr>
          <p:cNvSpPr txBox="1">
            <a:spLocks noChangeArrowheads="1"/>
          </p:cNvSpPr>
          <p:nvPr/>
        </p:nvSpPr>
        <p:spPr bwMode="auto">
          <a:xfrm>
            <a:off x="1828800" y="5791200"/>
            <a:ext cx="3124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FF"/>
                </a:solidFill>
                <a:latin typeface="Arial Black" panose="020B0A04020102020204" pitchFamily="34" charset="0"/>
              </a:rPr>
              <a:t>So, the T.F. is</a:t>
            </a:r>
            <a:r>
              <a:rPr lang="en-US" altLang="en-US"/>
              <a:t> </a:t>
            </a:r>
            <a:endParaRPr lang="en-AU" altLang="en-US"/>
          </a:p>
        </p:txBody>
      </p:sp>
      <p:graphicFrame>
        <p:nvGraphicFramePr>
          <p:cNvPr id="27658" name="Object 10">
            <a:extLst>
              <a:ext uri="{FF2B5EF4-FFF2-40B4-BE49-F238E27FC236}">
                <a16:creationId xmlns:a16="http://schemas.microsoft.com/office/drawing/2014/main" id="{D8432785-A682-4493-9EE0-503F365A292B}"/>
              </a:ext>
            </a:extLst>
          </p:cNvPr>
          <p:cNvGraphicFramePr>
            <a:graphicFrameLocks noChangeAspect="1"/>
          </p:cNvGraphicFramePr>
          <p:nvPr/>
        </p:nvGraphicFramePr>
        <p:xfrm>
          <a:off x="5029200" y="5486400"/>
          <a:ext cx="5410200" cy="1371600"/>
        </p:xfrm>
        <a:graphic>
          <a:graphicData uri="http://schemas.openxmlformats.org/presentationml/2006/ole">
            <mc:AlternateContent xmlns:mc="http://schemas.openxmlformats.org/markup-compatibility/2006">
              <mc:Choice xmlns:v="urn:schemas-microsoft-com:vml" Requires="v">
                <p:oleObj name="Equation" r:id="rId6" imgW="1968500" imgH="419100" progId="Equation.DSMT4">
                  <p:embed/>
                </p:oleObj>
              </mc:Choice>
              <mc:Fallback>
                <p:oleObj name="Equation" r:id="rId6" imgW="1968500" imgH="419100" progId="Equation.DSMT4">
                  <p:embed/>
                  <p:pic>
                    <p:nvPicPr>
                      <p:cNvPr id="27658" name="Object 10">
                        <a:extLst>
                          <a:ext uri="{FF2B5EF4-FFF2-40B4-BE49-F238E27FC236}">
                            <a16:creationId xmlns:a16="http://schemas.microsoft.com/office/drawing/2014/main" id="{D8432785-A682-4493-9EE0-503F365A29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5486400"/>
                        <a:ext cx="5410200" cy="1371600"/>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917A042C-4C70-4AD0-854A-E7D5CE617873}"/>
              </a:ext>
            </a:extLst>
          </p:cNvPr>
          <p:cNvSpPr txBox="1">
            <a:spLocks noChangeArrowheads="1"/>
          </p:cNvSpPr>
          <p:nvPr/>
        </p:nvSpPr>
        <p:spPr bwMode="auto">
          <a:xfrm>
            <a:off x="2133600" y="0"/>
            <a:ext cx="563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a:solidFill>
                  <a:schemeClr val="hlink"/>
                </a:solidFill>
                <a:latin typeface="Arial Black" panose="020B0A04020102020204" pitchFamily="34" charset="0"/>
              </a:rPr>
              <a:t>Linearity:</a:t>
            </a:r>
            <a:endParaRPr lang="en-AU" altLang="en-US">
              <a:solidFill>
                <a:schemeClr val="hlink"/>
              </a:solidFill>
              <a:latin typeface="Arial Black" panose="020B0A04020102020204" pitchFamily="34" charset="0"/>
            </a:endParaRPr>
          </a:p>
        </p:txBody>
      </p:sp>
      <p:sp>
        <p:nvSpPr>
          <p:cNvPr id="28675" name="Text Box 3">
            <a:extLst>
              <a:ext uri="{FF2B5EF4-FFF2-40B4-BE49-F238E27FC236}">
                <a16:creationId xmlns:a16="http://schemas.microsoft.com/office/drawing/2014/main" id="{3165A242-DB4C-4621-AFD5-237BDC7EEE8A}"/>
              </a:ext>
            </a:extLst>
          </p:cNvPr>
          <p:cNvSpPr txBox="1">
            <a:spLocks noChangeArrowheads="1"/>
          </p:cNvSpPr>
          <p:nvPr/>
        </p:nvSpPr>
        <p:spPr bwMode="auto">
          <a:xfrm>
            <a:off x="659396" y="838200"/>
            <a:ext cx="116292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latin typeface="Arial Black" panose="020B0A04020102020204" pitchFamily="34" charset="0"/>
              </a:rPr>
              <a:t>For a linear system the </a:t>
            </a:r>
            <a:r>
              <a:rPr lang="en-US" altLang="en-US" sz="2800" i="1">
                <a:solidFill>
                  <a:srgbClr val="FF00FF"/>
                </a:solidFill>
                <a:latin typeface="Arial Black" panose="020B0A04020102020204" pitchFamily="34" charset="0"/>
              </a:rPr>
              <a:t>Principle of Superposition</a:t>
            </a:r>
            <a:r>
              <a:rPr lang="en-US" altLang="en-US" sz="2800">
                <a:latin typeface="Arial Black" panose="020B0A04020102020204" pitchFamily="34" charset="0"/>
              </a:rPr>
              <a:t> is valid</a:t>
            </a:r>
            <a:endParaRPr lang="en-AU" altLang="en-US" sz="2800">
              <a:latin typeface="Arial Black" panose="020B0A04020102020204" pitchFamily="34" charset="0"/>
            </a:endParaRPr>
          </a:p>
        </p:txBody>
      </p:sp>
      <p:sp>
        <p:nvSpPr>
          <p:cNvPr id="28676" name="Text Box 4">
            <a:extLst>
              <a:ext uri="{FF2B5EF4-FFF2-40B4-BE49-F238E27FC236}">
                <a16:creationId xmlns:a16="http://schemas.microsoft.com/office/drawing/2014/main" id="{261110BC-0422-4577-8F7E-5E02DB28F210}"/>
              </a:ext>
            </a:extLst>
          </p:cNvPr>
          <p:cNvSpPr txBox="1">
            <a:spLocks noChangeArrowheads="1"/>
          </p:cNvSpPr>
          <p:nvPr/>
        </p:nvSpPr>
        <p:spPr bwMode="auto">
          <a:xfrm>
            <a:off x="551384" y="1668901"/>
            <a:ext cx="11485276"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latin typeface="Arial Black" panose="020B0A04020102020204" pitchFamily="34" charset="0"/>
              </a:rPr>
              <a:t>If</a:t>
            </a:r>
            <a:r>
              <a:rPr lang="en-US" altLang="en-US" sz="2800">
                <a:solidFill>
                  <a:srgbClr val="FF00FF"/>
                </a:solidFill>
                <a:latin typeface="Arial Black" panose="020B0A04020102020204" pitchFamily="34" charset="0"/>
              </a:rPr>
              <a:t> input</a:t>
            </a:r>
            <a:r>
              <a:rPr lang="en-US" altLang="en-US" sz="2800">
                <a:latin typeface="Arial Black" panose="020B0A04020102020204" pitchFamily="34" charset="0"/>
              </a:rPr>
              <a:t>  F</a:t>
            </a:r>
            <a:r>
              <a:rPr lang="en-US" altLang="en-US" sz="2800" baseline="-25000">
                <a:latin typeface="Arial Black" panose="020B0A04020102020204" pitchFamily="34" charset="0"/>
              </a:rPr>
              <a:t>1</a:t>
            </a:r>
            <a:r>
              <a:rPr lang="en-US" altLang="en-US" sz="2800">
                <a:latin typeface="Arial Black" panose="020B0A04020102020204" pitchFamily="34" charset="0"/>
              </a:rPr>
              <a:t> produces  </a:t>
            </a:r>
            <a:r>
              <a:rPr lang="en-US" altLang="en-US" sz="2800">
                <a:solidFill>
                  <a:srgbClr val="FF00FF"/>
                </a:solidFill>
                <a:latin typeface="Arial Black" panose="020B0A04020102020204" pitchFamily="34" charset="0"/>
              </a:rPr>
              <a:t>response</a:t>
            </a:r>
            <a:r>
              <a:rPr lang="en-US" altLang="en-US" sz="2800">
                <a:latin typeface="Arial Black" panose="020B0A04020102020204" pitchFamily="34" charset="0"/>
              </a:rPr>
              <a:t>  x</a:t>
            </a:r>
            <a:r>
              <a:rPr lang="en-US" altLang="en-US" sz="2800" baseline="-25000">
                <a:latin typeface="Arial Black" panose="020B0A04020102020204" pitchFamily="34" charset="0"/>
              </a:rPr>
              <a:t>1</a:t>
            </a:r>
            <a:r>
              <a:rPr lang="en-US" altLang="en-US" sz="2800">
                <a:latin typeface="Arial Black" panose="020B0A04020102020204" pitchFamily="34" charset="0"/>
              </a:rPr>
              <a:t>  and </a:t>
            </a:r>
            <a:r>
              <a:rPr lang="en-US" altLang="en-US" sz="2800">
                <a:solidFill>
                  <a:srgbClr val="FF00FF"/>
                </a:solidFill>
                <a:latin typeface="Arial Black" panose="020B0A04020102020204" pitchFamily="34" charset="0"/>
              </a:rPr>
              <a:t>Input</a:t>
            </a:r>
            <a:r>
              <a:rPr lang="en-US" altLang="en-US" sz="2800">
                <a:latin typeface="Arial Black" panose="020B0A04020102020204" pitchFamily="34" charset="0"/>
              </a:rPr>
              <a:t> F</a:t>
            </a:r>
            <a:r>
              <a:rPr lang="en-US" altLang="en-US" sz="2800" baseline="-25000">
                <a:latin typeface="Arial Black" panose="020B0A04020102020204" pitchFamily="34" charset="0"/>
              </a:rPr>
              <a:t>2</a:t>
            </a:r>
            <a:r>
              <a:rPr lang="en-US" altLang="en-US" sz="2800">
                <a:latin typeface="Arial Black" panose="020B0A04020102020204" pitchFamily="34" charset="0"/>
              </a:rPr>
              <a:t>  produces  </a:t>
            </a:r>
            <a:r>
              <a:rPr lang="en-US" altLang="en-US" sz="2800">
                <a:solidFill>
                  <a:srgbClr val="FF00FF"/>
                </a:solidFill>
                <a:latin typeface="Arial Black" panose="020B0A04020102020204" pitchFamily="34" charset="0"/>
              </a:rPr>
              <a:t>response</a:t>
            </a:r>
            <a:r>
              <a:rPr lang="en-US" altLang="en-US" sz="2800">
                <a:latin typeface="Arial Black" panose="020B0A04020102020204" pitchFamily="34" charset="0"/>
              </a:rPr>
              <a:t> x</a:t>
            </a:r>
            <a:r>
              <a:rPr lang="en-US" altLang="en-US" sz="2800" baseline="-25000">
                <a:latin typeface="Arial Black" panose="020B0A04020102020204" pitchFamily="34" charset="0"/>
              </a:rPr>
              <a:t>2</a:t>
            </a:r>
          </a:p>
          <a:p>
            <a:pPr eaLnBrk="1" hangingPunct="1">
              <a:spcBef>
                <a:spcPct val="50000"/>
              </a:spcBef>
              <a:buClrTx/>
              <a:buSzTx/>
              <a:buFontTx/>
              <a:buNone/>
            </a:pPr>
            <a:r>
              <a:rPr lang="en-US" altLang="en-US" sz="2800" dirty="0">
                <a:latin typeface="Arial Black" panose="020B0A04020102020204" pitchFamily="34" charset="0"/>
              </a:rPr>
              <a:t>Then </a:t>
            </a:r>
            <a:r>
              <a:rPr lang="en-US" altLang="en-US" sz="2800" dirty="0">
                <a:solidFill>
                  <a:srgbClr val="FF00FF"/>
                </a:solidFill>
                <a:latin typeface="Arial Black" panose="020B0A04020102020204" pitchFamily="34" charset="0"/>
              </a:rPr>
              <a:t> input </a:t>
            </a:r>
            <a:r>
              <a:rPr lang="en-US" altLang="en-US" sz="2800" dirty="0">
                <a:latin typeface="Arial Black" panose="020B0A04020102020204" pitchFamily="34" charset="0"/>
              </a:rPr>
              <a:t>(F</a:t>
            </a:r>
            <a:r>
              <a:rPr lang="en-US" altLang="en-US" sz="2800" baseline="-25000" dirty="0">
                <a:latin typeface="Arial Black" panose="020B0A04020102020204" pitchFamily="34" charset="0"/>
              </a:rPr>
              <a:t>1</a:t>
            </a:r>
            <a:r>
              <a:rPr lang="en-US" altLang="en-US" sz="2800" dirty="0">
                <a:latin typeface="Arial Black" panose="020B0A04020102020204" pitchFamily="34" charset="0"/>
              </a:rPr>
              <a:t> + F</a:t>
            </a:r>
            <a:r>
              <a:rPr lang="en-US" altLang="en-US" sz="2800" baseline="-25000" dirty="0">
                <a:latin typeface="Arial Black" panose="020B0A04020102020204" pitchFamily="34" charset="0"/>
              </a:rPr>
              <a:t>2</a:t>
            </a:r>
            <a:r>
              <a:rPr lang="en-US" altLang="en-US" sz="2800" dirty="0">
                <a:latin typeface="Arial Black" panose="020B0A04020102020204" pitchFamily="34" charset="0"/>
              </a:rPr>
              <a:t>)  must produce</a:t>
            </a:r>
            <a:r>
              <a:rPr lang="en-US" altLang="en-US" sz="2800" dirty="0">
                <a:solidFill>
                  <a:srgbClr val="FF00FF"/>
                </a:solidFill>
                <a:latin typeface="Arial Black" panose="020B0A04020102020204" pitchFamily="34" charset="0"/>
              </a:rPr>
              <a:t> response </a:t>
            </a:r>
            <a:r>
              <a:rPr lang="en-US" altLang="en-US" sz="2800" dirty="0">
                <a:latin typeface="Arial Black" panose="020B0A04020102020204" pitchFamily="34" charset="0"/>
              </a:rPr>
              <a:t>(x</a:t>
            </a:r>
            <a:r>
              <a:rPr lang="en-US" altLang="en-US" sz="2800" baseline="-25000" dirty="0">
                <a:latin typeface="Arial Black" panose="020B0A04020102020204" pitchFamily="34" charset="0"/>
              </a:rPr>
              <a:t>1</a:t>
            </a:r>
            <a:r>
              <a:rPr lang="en-US" altLang="en-US" sz="2800" dirty="0">
                <a:latin typeface="Arial Black" panose="020B0A04020102020204" pitchFamily="34" charset="0"/>
              </a:rPr>
              <a:t> + x</a:t>
            </a:r>
            <a:r>
              <a:rPr lang="en-US" altLang="en-US" sz="2800" baseline="-25000" dirty="0">
                <a:latin typeface="Arial Black" panose="020B0A04020102020204" pitchFamily="34" charset="0"/>
              </a:rPr>
              <a:t>2</a:t>
            </a:r>
            <a:r>
              <a:rPr lang="en-US" altLang="en-US" sz="2800" dirty="0">
                <a:latin typeface="Arial Black" panose="020B0A04020102020204" pitchFamily="34" charset="0"/>
              </a:rPr>
              <a:t>).</a:t>
            </a:r>
            <a:endParaRPr lang="en-AU" altLang="en-US" sz="2800">
              <a:latin typeface="Arial Black" panose="020B0A04020102020204" pitchFamily="34" charset="0"/>
            </a:endParaRPr>
          </a:p>
        </p:txBody>
      </p:sp>
      <p:sp>
        <p:nvSpPr>
          <p:cNvPr id="28677" name="Text Box 5">
            <a:extLst>
              <a:ext uri="{FF2B5EF4-FFF2-40B4-BE49-F238E27FC236}">
                <a16:creationId xmlns:a16="http://schemas.microsoft.com/office/drawing/2014/main" id="{E9D48010-B2CC-4992-9812-E43C3FE5ED5F}"/>
              </a:ext>
            </a:extLst>
          </p:cNvPr>
          <p:cNvSpPr txBox="1">
            <a:spLocks noChangeArrowheads="1"/>
          </p:cNvSpPr>
          <p:nvPr/>
        </p:nvSpPr>
        <p:spPr bwMode="auto">
          <a:xfrm>
            <a:off x="1343472" y="3490667"/>
            <a:ext cx="861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66"/>
                </a:solidFill>
                <a:latin typeface="Arial Black" panose="020B0A04020102020204" pitchFamily="34" charset="0"/>
              </a:rPr>
              <a:t>Law of proportionality</a:t>
            </a:r>
            <a:endParaRPr lang="en-AU" altLang="en-US" sz="2800">
              <a:solidFill>
                <a:srgbClr val="FF0066"/>
              </a:solidFill>
              <a:latin typeface="Arial Black" panose="020B0A04020102020204" pitchFamily="34" charset="0"/>
            </a:endParaRPr>
          </a:p>
        </p:txBody>
      </p:sp>
      <p:sp>
        <p:nvSpPr>
          <p:cNvPr id="28678" name="Text Box 6">
            <a:extLst>
              <a:ext uri="{FF2B5EF4-FFF2-40B4-BE49-F238E27FC236}">
                <a16:creationId xmlns:a16="http://schemas.microsoft.com/office/drawing/2014/main" id="{0E8FAE70-FDA5-4F80-A934-31D003396E20}"/>
              </a:ext>
            </a:extLst>
          </p:cNvPr>
          <p:cNvSpPr txBox="1">
            <a:spLocks noChangeArrowheads="1"/>
          </p:cNvSpPr>
          <p:nvPr/>
        </p:nvSpPr>
        <p:spPr bwMode="auto">
          <a:xfrm>
            <a:off x="562327" y="4264282"/>
            <a:ext cx="11377264"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latin typeface="Arial Black" panose="020B0A04020102020204" pitchFamily="34" charset="0"/>
              </a:rPr>
              <a:t>If</a:t>
            </a:r>
            <a:r>
              <a:rPr lang="en-US" altLang="en-US" sz="2800">
                <a:solidFill>
                  <a:srgbClr val="FF00FF"/>
                </a:solidFill>
                <a:latin typeface="Arial Black" panose="020B0A04020102020204" pitchFamily="34" charset="0"/>
              </a:rPr>
              <a:t> input</a:t>
            </a:r>
            <a:r>
              <a:rPr lang="en-US" altLang="en-US" sz="2800">
                <a:latin typeface="Arial Black" panose="020B0A04020102020204" pitchFamily="34" charset="0"/>
              </a:rPr>
              <a:t>  F</a:t>
            </a:r>
            <a:r>
              <a:rPr lang="en-US" altLang="en-US" sz="2800" baseline="-25000">
                <a:latin typeface="Arial Black" panose="020B0A04020102020204" pitchFamily="34" charset="0"/>
              </a:rPr>
              <a:t>1</a:t>
            </a:r>
            <a:r>
              <a:rPr lang="en-US" altLang="en-US" sz="2800">
                <a:latin typeface="Arial Black" panose="020B0A04020102020204" pitchFamily="34" charset="0"/>
              </a:rPr>
              <a:t> produces  </a:t>
            </a:r>
            <a:r>
              <a:rPr lang="en-US" altLang="en-US" sz="2800">
                <a:solidFill>
                  <a:srgbClr val="FF00FF"/>
                </a:solidFill>
                <a:latin typeface="Arial Black" panose="020B0A04020102020204" pitchFamily="34" charset="0"/>
              </a:rPr>
              <a:t>response</a:t>
            </a:r>
            <a:r>
              <a:rPr lang="en-US" altLang="en-US" sz="2800">
                <a:latin typeface="Arial Black" panose="020B0A04020102020204" pitchFamily="34" charset="0"/>
              </a:rPr>
              <a:t>  x</a:t>
            </a:r>
            <a:r>
              <a:rPr lang="en-US" altLang="en-US" sz="2800" baseline="-25000">
                <a:latin typeface="Arial Black" panose="020B0A04020102020204" pitchFamily="34" charset="0"/>
              </a:rPr>
              <a:t>1</a:t>
            </a:r>
            <a:r>
              <a:rPr lang="en-US" altLang="en-US" sz="2800">
                <a:latin typeface="Arial Black" panose="020B0A04020102020204" pitchFamily="34" charset="0"/>
              </a:rPr>
              <a:t>  then </a:t>
            </a:r>
            <a:r>
              <a:rPr lang="en-US" altLang="en-US" sz="2800">
                <a:solidFill>
                  <a:srgbClr val="FF00FF"/>
                </a:solidFill>
                <a:latin typeface="Arial Black" panose="020B0A04020102020204" pitchFamily="34" charset="0"/>
              </a:rPr>
              <a:t>Input</a:t>
            </a:r>
            <a:r>
              <a:rPr lang="en-US" altLang="en-US" sz="2800">
                <a:latin typeface="Arial Black" panose="020B0A04020102020204" pitchFamily="34" charset="0"/>
              </a:rPr>
              <a:t> aF</a:t>
            </a:r>
            <a:r>
              <a:rPr lang="en-US" altLang="en-US" sz="2800" baseline="-25000">
                <a:latin typeface="Arial Black" panose="020B0A04020102020204" pitchFamily="34" charset="0"/>
              </a:rPr>
              <a:t>1</a:t>
            </a:r>
            <a:r>
              <a:rPr lang="en-US" altLang="en-US" sz="2800">
                <a:latin typeface="Arial Black" panose="020B0A04020102020204" pitchFamily="34" charset="0"/>
              </a:rPr>
              <a:t>  must produce a  </a:t>
            </a:r>
            <a:r>
              <a:rPr lang="en-US" altLang="en-US" sz="2800">
                <a:solidFill>
                  <a:srgbClr val="FF00FF"/>
                </a:solidFill>
                <a:latin typeface="Arial Black" panose="020B0A04020102020204" pitchFamily="34" charset="0"/>
              </a:rPr>
              <a:t>response</a:t>
            </a:r>
            <a:r>
              <a:rPr lang="en-US" altLang="en-US" sz="2800">
                <a:latin typeface="Arial Black" panose="020B0A04020102020204" pitchFamily="34" charset="0"/>
              </a:rPr>
              <a:t> ax</a:t>
            </a:r>
            <a:r>
              <a:rPr lang="en-US" altLang="en-US" sz="2800" baseline="-25000">
                <a:latin typeface="Arial Black" panose="020B0A04020102020204" pitchFamily="34" charset="0"/>
              </a:rPr>
              <a:t>1</a:t>
            </a:r>
            <a:endParaRPr lang="en-AU" altLang="en-US"/>
          </a:p>
        </p:txBody>
      </p:sp>
      <p:sp>
        <p:nvSpPr>
          <p:cNvPr id="28679" name="Text Box 7">
            <a:extLst>
              <a:ext uri="{FF2B5EF4-FFF2-40B4-BE49-F238E27FC236}">
                <a16:creationId xmlns:a16="http://schemas.microsoft.com/office/drawing/2014/main" id="{783F963D-E254-48F6-B6E2-F292E7433E45}"/>
              </a:ext>
            </a:extLst>
          </p:cNvPr>
          <p:cNvSpPr txBox="1">
            <a:spLocks noChangeArrowheads="1"/>
          </p:cNvSpPr>
          <p:nvPr/>
        </p:nvSpPr>
        <p:spPr bwMode="auto">
          <a:xfrm>
            <a:off x="1523492" y="5945818"/>
            <a:ext cx="891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eaLnBrk="0" hangingPunct="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eaLnBrk="0" hangingPunct="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800">
                <a:solidFill>
                  <a:srgbClr val="FF0066"/>
                </a:solidFill>
                <a:latin typeface="Arial Black" panose="020B0A04020102020204" pitchFamily="34" charset="0"/>
              </a:rPr>
              <a:t>Most of the practical systems are non-linear.</a:t>
            </a:r>
            <a:endParaRPr lang="en-AU" altLang="en-US" sz="2800">
              <a:solidFill>
                <a:srgbClr val="FF0066"/>
              </a:solidFill>
              <a:latin typeface="Arial Black" panose="020B0A040201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5252A4-AD60-4D76-9890-02B518C92ACA}"/>
              </a:ext>
            </a:extLst>
          </p:cNvPr>
          <p:cNvSpPr>
            <a:spLocks noGrp="1"/>
          </p:cNvSpPr>
          <p:nvPr>
            <p:ph type="ftr" sz="quarter" idx="11"/>
          </p:nvPr>
        </p:nvSpPr>
        <p:spPr>
          <a:xfrm>
            <a:off x="2711624" y="6488867"/>
            <a:ext cx="3860800" cy="457200"/>
          </a:xfrm>
        </p:spPr>
        <p:txBody>
          <a:bodyPr/>
          <a:lstStyle/>
          <a:p>
            <a:r>
              <a:rPr lang="en-AU"/>
              <a:t>MTRN3026 Mechatronics System - Speed control</a:t>
            </a:r>
            <a:endParaRPr lang="en-GB"/>
          </a:p>
        </p:txBody>
      </p:sp>
      <p:sp>
        <p:nvSpPr>
          <p:cNvPr id="3" name="Slide Number Placeholder 2">
            <a:extLst>
              <a:ext uri="{FF2B5EF4-FFF2-40B4-BE49-F238E27FC236}">
                <a16:creationId xmlns:a16="http://schemas.microsoft.com/office/drawing/2014/main" id="{83E001CF-359C-46C9-AC2B-DBDCFDB58D9A}"/>
              </a:ext>
            </a:extLst>
          </p:cNvPr>
          <p:cNvSpPr>
            <a:spLocks noGrp="1"/>
          </p:cNvSpPr>
          <p:nvPr>
            <p:ph type="sldNum" sz="quarter" idx="12"/>
          </p:nvPr>
        </p:nvSpPr>
        <p:spPr/>
        <p:txBody>
          <a:bodyPr/>
          <a:lstStyle/>
          <a:p>
            <a:fld id="{724C85BE-426D-4911-9976-9C3C7ABC0834}" type="slidenum">
              <a:rPr lang="en-GB" smtClean="0"/>
              <a:pPr/>
              <a:t>6</a:t>
            </a:fld>
            <a:endParaRPr lang="en-GB"/>
          </a:p>
        </p:txBody>
      </p:sp>
      <p:pic>
        <p:nvPicPr>
          <p:cNvPr id="250882" name="Picture 2" descr="Tachogenerators | Electrical Instrumentation Signals | Electronics Textbook">
            <a:extLst>
              <a:ext uri="{FF2B5EF4-FFF2-40B4-BE49-F238E27FC236}">
                <a16:creationId xmlns:a16="http://schemas.microsoft.com/office/drawing/2014/main" id="{1B94B254-DAB8-478B-8D62-CF26F18A6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56" y="260648"/>
            <a:ext cx="7164796" cy="39604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111CF1B-C526-41F2-A2EA-0A10762C8686}"/>
              </a:ext>
            </a:extLst>
          </p:cNvPr>
          <p:cNvSpPr txBox="1"/>
          <p:nvPr/>
        </p:nvSpPr>
        <p:spPr>
          <a:xfrm>
            <a:off x="3719736" y="4594"/>
            <a:ext cx="5436604" cy="769441"/>
          </a:xfrm>
          <a:prstGeom prst="rect">
            <a:avLst/>
          </a:prstGeom>
          <a:noFill/>
        </p:spPr>
        <p:txBody>
          <a:bodyPr wrap="square" rtlCol="0">
            <a:spAutoFit/>
          </a:bodyPr>
          <a:lstStyle/>
          <a:p>
            <a:r>
              <a:rPr lang="en-AU" sz="4400" b="1" dirty="0">
                <a:solidFill>
                  <a:srgbClr val="FF0066"/>
                </a:solidFill>
              </a:rPr>
              <a:t>Tacho-generator</a:t>
            </a:r>
          </a:p>
        </p:txBody>
      </p:sp>
      <p:pic>
        <p:nvPicPr>
          <p:cNvPr id="250884" name="Picture 4" descr="Kone Tachogenerator RE0444L1/60V/1000T/min/max 5000T/min/Ip44 buy online  from Hauer">
            <a:extLst>
              <a:ext uri="{FF2B5EF4-FFF2-40B4-BE49-F238E27FC236}">
                <a16:creationId xmlns:a16="http://schemas.microsoft.com/office/drawing/2014/main" id="{A995F50D-7F22-4430-BF0F-8ED96C64C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4212" y="905724"/>
            <a:ext cx="3470200" cy="2952328"/>
          </a:xfrm>
          <a:prstGeom prst="rect">
            <a:avLst/>
          </a:prstGeom>
          <a:noFill/>
          <a:extLst>
            <a:ext uri="{909E8E84-426E-40DD-AFC4-6F175D3DCCD1}">
              <a14:hiddenFill xmlns:a14="http://schemas.microsoft.com/office/drawing/2010/main">
                <a:solidFill>
                  <a:srgbClr val="FFFFFF"/>
                </a:solidFill>
              </a14:hiddenFill>
            </a:ext>
          </a:extLst>
        </p:spPr>
      </p:pic>
      <p:pic>
        <p:nvPicPr>
          <p:cNvPr id="250890" name="Picture 10" descr="Embedded System of DC Motor Closed Loop Speed Control based on 8051  Microcontroller">
            <a:extLst>
              <a:ext uri="{FF2B5EF4-FFF2-40B4-BE49-F238E27FC236}">
                <a16:creationId xmlns:a16="http://schemas.microsoft.com/office/drawing/2014/main" id="{7A7F23E3-71E6-47A8-90A3-5D66B9B47B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0817" y="3953148"/>
            <a:ext cx="4551525" cy="250318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Block diagram of microcontroller based closed loop speed control of DC... |  Download Scientific Diagram">
            <a:extLst>
              <a:ext uri="{FF2B5EF4-FFF2-40B4-BE49-F238E27FC236}">
                <a16:creationId xmlns:a16="http://schemas.microsoft.com/office/drawing/2014/main" id="{CA5D98B1-6D02-40EB-B1C6-087B3F4A5DF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6" name="Picture 5">
            <a:extLst>
              <a:ext uri="{FF2B5EF4-FFF2-40B4-BE49-F238E27FC236}">
                <a16:creationId xmlns:a16="http://schemas.microsoft.com/office/drawing/2014/main" id="{BC889B12-9D70-427C-B6D5-CD0470BB50C6}"/>
              </a:ext>
            </a:extLst>
          </p:cNvPr>
          <p:cNvPicPr>
            <a:picLocks noChangeAspect="1"/>
          </p:cNvPicPr>
          <p:nvPr/>
        </p:nvPicPr>
        <p:blipFill>
          <a:blip r:embed="rId5"/>
          <a:stretch>
            <a:fillRect/>
          </a:stretch>
        </p:blipFill>
        <p:spPr>
          <a:xfrm>
            <a:off x="489658" y="3705989"/>
            <a:ext cx="6182406" cy="2792895"/>
          </a:xfrm>
          <a:prstGeom prst="rect">
            <a:avLst/>
          </a:prstGeom>
        </p:spPr>
      </p:pic>
    </p:spTree>
    <p:extLst>
      <p:ext uri="{BB962C8B-B14F-4D97-AF65-F5344CB8AC3E}">
        <p14:creationId xmlns:p14="http://schemas.microsoft.com/office/powerpoint/2010/main" val="3520854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ABAB4E-FE9A-4C3B-81E8-F37F1BA4E42A}"/>
              </a:ext>
            </a:extLst>
          </p:cNvPr>
          <p:cNvSpPr>
            <a:spLocks noGrp="1"/>
          </p:cNvSpPr>
          <p:nvPr>
            <p:ph type="ftr" sz="quarter" idx="11"/>
          </p:nvPr>
        </p:nvSpPr>
        <p:spPr>
          <a:xfrm>
            <a:off x="1982664" y="6476999"/>
            <a:ext cx="3860800" cy="457200"/>
          </a:xfrm>
        </p:spPr>
        <p:txBody>
          <a:bodyPr/>
          <a:lstStyle/>
          <a:p>
            <a:r>
              <a:rPr lang="en-AU"/>
              <a:t>MTRN3026 Mechatronics System - Speed control</a:t>
            </a:r>
            <a:endParaRPr lang="en-GB"/>
          </a:p>
        </p:txBody>
      </p:sp>
      <p:sp>
        <p:nvSpPr>
          <p:cNvPr id="3" name="Slide Number Placeholder 2">
            <a:extLst>
              <a:ext uri="{FF2B5EF4-FFF2-40B4-BE49-F238E27FC236}">
                <a16:creationId xmlns:a16="http://schemas.microsoft.com/office/drawing/2014/main" id="{3DDBA0FB-8E05-4159-B514-D574043B693B}"/>
              </a:ext>
            </a:extLst>
          </p:cNvPr>
          <p:cNvSpPr>
            <a:spLocks noGrp="1"/>
          </p:cNvSpPr>
          <p:nvPr>
            <p:ph type="sldNum" sz="quarter" idx="12"/>
          </p:nvPr>
        </p:nvSpPr>
        <p:spPr/>
        <p:txBody>
          <a:bodyPr/>
          <a:lstStyle/>
          <a:p>
            <a:fld id="{724C85BE-426D-4911-9976-9C3C7ABC0834}" type="slidenum">
              <a:rPr lang="en-GB" smtClean="0"/>
              <a:pPr/>
              <a:t>7</a:t>
            </a:fld>
            <a:endParaRPr lang="en-GB"/>
          </a:p>
        </p:txBody>
      </p:sp>
      <p:pic>
        <p:nvPicPr>
          <p:cNvPr id="251906" name="Picture 2" descr="Encoder Guide | Anaheim Automation">
            <a:extLst>
              <a:ext uri="{FF2B5EF4-FFF2-40B4-BE49-F238E27FC236}">
                <a16:creationId xmlns:a16="http://schemas.microsoft.com/office/drawing/2014/main" id="{4B2FAE75-A1BA-4D78-ABC7-89226890A3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697" y="1020525"/>
            <a:ext cx="3467762" cy="51202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499D92-66CF-4FF7-A8EC-1C076861ED4F}"/>
              </a:ext>
            </a:extLst>
          </p:cNvPr>
          <p:cNvSpPr txBox="1"/>
          <p:nvPr/>
        </p:nvSpPr>
        <p:spPr>
          <a:xfrm>
            <a:off x="3913064" y="0"/>
            <a:ext cx="4824536" cy="707886"/>
          </a:xfrm>
          <a:prstGeom prst="rect">
            <a:avLst/>
          </a:prstGeom>
          <a:noFill/>
        </p:spPr>
        <p:txBody>
          <a:bodyPr wrap="square" rtlCol="0">
            <a:spAutoFit/>
          </a:bodyPr>
          <a:lstStyle/>
          <a:p>
            <a:r>
              <a:rPr lang="en-AU" sz="4000" b="1" dirty="0">
                <a:solidFill>
                  <a:srgbClr val="FF0000"/>
                </a:solidFill>
              </a:rPr>
              <a:t>Encoder</a:t>
            </a:r>
          </a:p>
        </p:txBody>
      </p:sp>
      <p:sp>
        <p:nvSpPr>
          <p:cNvPr id="5" name="AutoShape 4" descr="Encoder Working Principle | Encoder Animation | Instrumentation Tools">
            <a:extLst>
              <a:ext uri="{FF2B5EF4-FFF2-40B4-BE49-F238E27FC236}">
                <a16:creationId xmlns:a16="http://schemas.microsoft.com/office/drawing/2014/main" id="{0659CEF2-4595-4D05-8E02-BC23254107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7" name="Picture 6">
            <a:extLst>
              <a:ext uri="{FF2B5EF4-FFF2-40B4-BE49-F238E27FC236}">
                <a16:creationId xmlns:a16="http://schemas.microsoft.com/office/drawing/2014/main" id="{1EAE1224-7286-4657-9822-7EDFDB047A95}"/>
              </a:ext>
            </a:extLst>
          </p:cNvPr>
          <p:cNvPicPr>
            <a:picLocks noChangeAspect="1"/>
          </p:cNvPicPr>
          <p:nvPr/>
        </p:nvPicPr>
        <p:blipFill>
          <a:blip r:embed="rId3"/>
          <a:stretch>
            <a:fillRect/>
          </a:stretch>
        </p:blipFill>
        <p:spPr>
          <a:xfrm>
            <a:off x="3974459" y="872716"/>
            <a:ext cx="4547882" cy="3116533"/>
          </a:xfrm>
          <a:prstGeom prst="rect">
            <a:avLst/>
          </a:prstGeom>
        </p:spPr>
      </p:pic>
      <p:pic>
        <p:nvPicPr>
          <p:cNvPr id="251912" name="Picture 8" descr="MOC7811 Encoder Sensor : Datasheet, Working &amp; Its Applications">
            <a:extLst>
              <a:ext uri="{FF2B5EF4-FFF2-40B4-BE49-F238E27FC236}">
                <a16:creationId xmlns:a16="http://schemas.microsoft.com/office/drawing/2014/main" id="{305ADDF8-4308-4F70-AC6B-38AAF5586C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2284" y="707886"/>
            <a:ext cx="3293132" cy="2745078"/>
          </a:xfrm>
          <a:prstGeom prst="rect">
            <a:avLst/>
          </a:prstGeom>
          <a:noFill/>
          <a:extLst>
            <a:ext uri="{909E8E84-426E-40DD-AFC4-6F175D3DCCD1}">
              <a14:hiddenFill xmlns:a14="http://schemas.microsoft.com/office/drawing/2010/main">
                <a:solidFill>
                  <a:srgbClr val="FFFFFF"/>
                </a:solidFill>
              </a14:hiddenFill>
            </a:ext>
          </a:extLst>
        </p:spPr>
      </p:pic>
      <p:pic>
        <p:nvPicPr>
          <p:cNvPr id="251914" name="Picture 10" descr="Encoder Comparisons Incremental &amp; Absolute Encoders from Nidec-Avtron |  Nidec Avtron Automation">
            <a:extLst>
              <a:ext uri="{FF2B5EF4-FFF2-40B4-BE49-F238E27FC236}">
                <a16:creationId xmlns:a16="http://schemas.microsoft.com/office/drawing/2014/main" id="{80D8C1EB-C5F1-431B-9649-6C792EC819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6374" y="4148728"/>
            <a:ext cx="5715626" cy="2556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362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CC936-94BF-43D5-A378-80A4040AD2A7}"/>
              </a:ext>
            </a:extLst>
          </p:cNvPr>
          <p:cNvSpPr>
            <a:spLocks noGrp="1"/>
          </p:cNvSpPr>
          <p:nvPr>
            <p:ph type="ftr" sz="quarter" idx="11"/>
          </p:nvPr>
        </p:nvSpPr>
        <p:spPr>
          <a:xfrm>
            <a:off x="4165600" y="6468438"/>
            <a:ext cx="3860800" cy="457200"/>
          </a:xfrm>
        </p:spPr>
        <p:txBody>
          <a:bodyPr/>
          <a:lstStyle/>
          <a:p>
            <a:r>
              <a:rPr lang="en-AU"/>
              <a:t>MTRN3026 Mechatronics System - Speed control</a:t>
            </a:r>
            <a:endParaRPr lang="en-GB"/>
          </a:p>
        </p:txBody>
      </p:sp>
      <p:sp>
        <p:nvSpPr>
          <p:cNvPr id="3" name="Slide Number Placeholder 2">
            <a:extLst>
              <a:ext uri="{FF2B5EF4-FFF2-40B4-BE49-F238E27FC236}">
                <a16:creationId xmlns:a16="http://schemas.microsoft.com/office/drawing/2014/main" id="{E06EFBE2-3F05-48C7-8907-F67C2BB660E7}"/>
              </a:ext>
            </a:extLst>
          </p:cNvPr>
          <p:cNvSpPr>
            <a:spLocks noGrp="1"/>
          </p:cNvSpPr>
          <p:nvPr>
            <p:ph type="sldNum" sz="quarter" idx="12"/>
          </p:nvPr>
        </p:nvSpPr>
        <p:spPr/>
        <p:txBody>
          <a:bodyPr/>
          <a:lstStyle/>
          <a:p>
            <a:fld id="{724C85BE-426D-4911-9976-9C3C7ABC0834}" type="slidenum">
              <a:rPr lang="en-GB" smtClean="0"/>
              <a:pPr/>
              <a:t>8</a:t>
            </a:fld>
            <a:endParaRPr lang="en-GB"/>
          </a:p>
        </p:txBody>
      </p:sp>
      <p:pic>
        <p:nvPicPr>
          <p:cNvPr id="252930" name="Picture 2" descr="How to Measure Circuit Current with a Shunt Resistor">
            <a:extLst>
              <a:ext uri="{FF2B5EF4-FFF2-40B4-BE49-F238E27FC236}">
                <a16:creationId xmlns:a16="http://schemas.microsoft.com/office/drawing/2014/main" id="{A704DA7C-676A-48FC-87B1-94E422260F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406" y="872716"/>
            <a:ext cx="6343650" cy="38524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34B47A8-9012-47E4-88C5-83C39589DC32}"/>
              </a:ext>
            </a:extLst>
          </p:cNvPr>
          <p:cNvSpPr txBox="1"/>
          <p:nvPr/>
        </p:nvSpPr>
        <p:spPr>
          <a:xfrm>
            <a:off x="2351584" y="-22129"/>
            <a:ext cx="8496944" cy="646331"/>
          </a:xfrm>
          <a:prstGeom prst="rect">
            <a:avLst/>
          </a:prstGeom>
          <a:noFill/>
        </p:spPr>
        <p:txBody>
          <a:bodyPr wrap="square" rtlCol="0">
            <a:spAutoFit/>
          </a:bodyPr>
          <a:lstStyle/>
          <a:p>
            <a:r>
              <a:rPr lang="en-AU" sz="3600" b="1" dirty="0">
                <a:solidFill>
                  <a:srgbClr val="FF0066"/>
                </a:solidFill>
              </a:rPr>
              <a:t>Current measurement of DC motor</a:t>
            </a:r>
          </a:p>
        </p:txBody>
      </p:sp>
      <p:pic>
        <p:nvPicPr>
          <p:cNvPr id="252932" name="Picture 4" descr="DC motor current measurement (high side) vs. ACS712 - 05A. - YouTube">
            <a:extLst>
              <a:ext uri="{FF2B5EF4-FFF2-40B4-BE49-F238E27FC236}">
                <a16:creationId xmlns:a16="http://schemas.microsoft.com/office/drawing/2014/main" id="{F9CF9952-03D8-4FE0-B6AE-239191F6D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12" y="4540063"/>
            <a:ext cx="2771280" cy="2075785"/>
          </a:xfrm>
          <a:prstGeom prst="rect">
            <a:avLst/>
          </a:prstGeom>
          <a:noFill/>
          <a:extLst>
            <a:ext uri="{909E8E84-426E-40DD-AFC4-6F175D3DCCD1}">
              <a14:hiddenFill xmlns:a14="http://schemas.microsoft.com/office/drawing/2010/main">
                <a:solidFill>
                  <a:srgbClr val="FFFFFF"/>
                </a:solidFill>
              </a14:hiddenFill>
            </a:ext>
          </a:extLst>
        </p:spPr>
      </p:pic>
      <p:pic>
        <p:nvPicPr>
          <p:cNvPr id="252934" name="Picture 6" descr="How to Measure Circuit Current with a Shunt Resistor">
            <a:extLst>
              <a:ext uri="{FF2B5EF4-FFF2-40B4-BE49-F238E27FC236}">
                <a16:creationId xmlns:a16="http://schemas.microsoft.com/office/drawing/2014/main" id="{93D48F8F-A4E5-4E74-9B47-D0CF775A0F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0056" y="800708"/>
            <a:ext cx="5436604" cy="3512603"/>
          </a:xfrm>
          <a:prstGeom prst="rect">
            <a:avLst/>
          </a:prstGeom>
          <a:noFill/>
          <a:extLst>
            <a:ext uri="{909E8E84-426E-40DD-AFC4-6F175D3DCCD1}">
              <a14:hiddenFill xmlns:a14="http://schemas.microsoft.com/office/drawing/2010/main">
                <a:solidFill>
                  <a:srgbClr val="FFFFFF"/>
                </a:solidFill>
              </a14:hiddenFill>
            </a:ext>
          </a:extLst>
        </p:spPr>
      </p:pic>
      <p:pic>
        <p:nvPicPr>
          <p:cNvPr id="252936" name="Picture 8" descr="Low Pass Filter Calculator">
            <a:extLst>
              <a:ext uri="{FF2B5EF4-FFF2-40B4-BE49-F238E27FC236}">
                <a16:creationId xmlns:a16="http://schemas.microsoft.com/office/drawing/2014/main" id="{48C15E13-0875-4CEE-9A2E-00EFA438A3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7749" y="4303224"/>
            <a:ext cx="3454989" cy="2208904"/>
          </a:xfrm>
          <a:prstGeom prst="rect">
            <a:avLst/>
          </a:prstGeom>
          <a:noFill/>
          <a:extLst>
            <a:ext uri="{909E8E84-426E-40DD-AFC4-6F175D3DCCD1}">
              <a14:hiddenFill xmlns:a14="http://schemas.microsoft.com/office/drawing/2010/main">
                <a:solidFill>
                  <a:srgbClr val="FFFFFF"/>
                </a:solidFill>
              </a14:hiddenFill>
            </a:ext>
          </a:extLst>
        </p:spPr>
      </p:pic>
      <p:pic>
        <p:nvPicPr>
          <p:cNvPr id="252938" name="Picture 10" descr="Low-Pass Electrical Filters, BNC Feedthrough">
            <a:extLst>
              <a:ext uri="{FF2B5EF4-FFF2-40B4-BE49-F238E27FC236}">
                <a16:creationId xmlns:a16="http://schemas.microsoft.com/office/drawing/2014/main" id="{A019C170-63F2-4228-B011-AC64CCC0DF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21632" y="4269353"/>
            <a:ext cx="3713962" cy="2392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210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1584" y="745480"/>
            <a:ext cx="8229600" cy="1371600"/>
          </a:xfrm>
        </p:spPr>
        <p:txBody>
          <a:bodyPr>
            <a:normAutofit/>
          </a:bodyPr>
          <a:lstStyle/>
          <a:p>
            <a:pPr eaLnBrk="1" hangingPunct="1"/>
            <a:r>
              <a:rPr lang="en-US" altLang="en-US" b="1" dirty="0">
                <a:solidFill>
                  <a:srgbClr val="FF0000"/>
                </a:solidFill>
              </a:rPr>
              <a:t>The operational amplifier (Op-amp)</a:t>
            </a:r>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53208" y="2132856"/>
            <a:ext cx="8229600" cy="2084784"/>
          </a:xfrm>
        </p:spPr>
      </p:pic>
      <p:sp>
        <p:nvSpPr>
          <p:cNvPr id="6" name="Rectangle 3"/>
          <p:cNvSpPr txBox="1">
            <a:spLocks noChangeArrowheads="1"/>
          </p:cNvSpPr>
          <p:nvPr/>
        </p:nvSpPr>
        <p:spPr>
          <a:xfrm>
            <a:off x="1847528" y="4502481"/>
            <a:ext cx="8640960" cy="22682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000" b="1" dirty="0">
                <a:solidFill>
                  <a:srgbClr val="002060"/>
                </a:solidFill>
              </a:rPr>
              <a:t>Differential voltage gain, Ad</a:t>
            </a:r>
            <a:r>
              <a:rPr lang="en-US" altLang="en-US" sz="2000" dirty="0">
                <a:solidFill>
                  <a:srgbClr val="002060"/>
                </a:solidFill>
              </a:rPr>
              <a:t>: the amplification of the op-amp of the difference between the two inputs, also known as the </a:t>
            </a:r>
            <a:r>
              <a:rPr lang="en-US" altLang="en-US" sz="2000" b="1" dirty="0">
                <a:solidFill>
                  <a:srgbClr val="002060"/>
                </a:solidFill>
              </a:rPr>
              <a:t>open loop gain</a:t>
            </a:r>
            <a:r>
              <a:rPr lang="en-US" altLang="en-US" sz="2000" dirty="0">
                <a:solidFill>
                  <a:srgbClr val="002060"/>
                </a:solidFill>
              </a:rPr>
              <a:t> </a:t>
            </a:r>
          </a:p>
          <a:p>
            <a:r>
              <a:rPr lang="en-US" altLang="en-US" sz="2000" dirty="0">
                <a:solidFill>
                  <a:srgbClr val="002060"/>
                </a:solidFill>
              </a:rPr>
              <a:t>In a good amplifier the voltage gain should be as high as possible. </a:t>
            </a:r>
          </a:p>
          <a:p>
            <a:r>
              <a:rPr lang="en-US" altLang="en-US" sz="2000" dirty="0">
                <a:solidFill>
                  <a:srgbClr val="002060"/>
                </a:solidFill>
              </a:rPr>
              <a:t>Gains of 10</a:t>
            </a:r>
            <a:r>
              <a:rPr lang="en-US" altLang="en-US" sz="2000" baseline="30000" dirty="0">
                <a:solidFill>
                  <a:srgbClr val="002060"/>
                </a:solidFill>
              </a:rPr>
              <a:t>6</a:t>
            </a:r>
            <a:r>
              <a:rPr lang="en-US" altLang="en-US" sz="2000" dirty="0">
                <a:solidFill>
                  <a:srgbClr val="002060"/>
                </a:solidFill>
              </a:rPr>
              <a:t> or higher are common. </a:t>
            </a:r>
          </a:p>
          <a:p>
            <a:r>
              <a:rPr lang="en-US" altLang="en-US" sz="2000" dirty="0">
                <a:solidFill>
                  <a:srgbClr val="002060"/>
                </a:solidFill>
              </a:rPr>
              <a:t>An ideal amplifier should have an infinite gain.</a:t>
            </a:r>
          </a:p>
        </p:txBody>
      </p:sp>
      <p:sp>
        <p:nvSpPr>
          <p:cNvPr id="7" name="TextBox 6">
            <a:extLst>
              <a:ext uri="{FF2B5EF4-FFF2-40B4-BE49-F238E27FC236}">
                <a16:creationId xmlns:a16="http://schemas.microsoft.com/office/drawing/2014/main" id="{5D82C7F5-2A3D-4326-B3C4-948DA24F406A}"/>
              </a:ext>
            </a:extLst>
          </p:cNvPr>
          <p:cNvSpPr txBox="1"/>
          <p:nvPr/>
        </p:nvSpPr>
        <p:spPr>
          <a:xfrm>
            <a:off x="2319908" y="282676"/>
            <a:ext cx="7696200" cy="707886"/>
          </a:xfrm>
          <a:prstGeom prst="rect">
            <a:avLst/>
          </a:prstGeom>
          <a:noFill/>
        </p:spPr>
        <p:txBody>
          <a:bodyPr wrap="square" rtlCol="0">
            <a:spAutoFit/>
          </a:bodyPr>
          <a:lstStyle/>
          <a:p>
            <a:r>
              <a:rPr lang="en-AU" sz="4000" b="1" dirty="0">
                <a:solidFill>
                  <a:srgbClr val="002060"/>
                </a:solidFill>
              </a:rPr>
              <a:t>Processing of Sensor signals</a:t>
            </a:r>
          </a:p>
        </p:txBody>
      </p:sp>
      <p:sp>
        <p:nvSpPr>
          <p:cNvPr id="2" name="Footer Placeholder 1">
            <a:extLst>
              <a:ext uri="{FF2B5EF4-FFF2-40B4-BE49-F238E27FC236}">
                <a16:creationId xmlns:a16="http://schemas.microsoft.com/office/drawing/2014/main" id="{AFFBE7C8-30A6-44E3-A8FA-A37B32C659AD}"/>
              </a:ext>
            </a:extLst>
          </p:cNvPr>
          <p:cNvSpPr>
            <a:spLocks noGrp="1"/>
          </p:cNvSpPr>
          <p:nvPr>
            <p:ph type="ftr" sz="quarter" idx="11"/>
          </p:nvPr>
        </p:nvSpPr>
        <p:spPr/>
        <p:txBody>
          <a:bodyPr/>
          <a:lstStyle/>
          <a:p>
            <a:r>
              <a:rPr lang="en-AU"/>
              <a:t>MTRN3026 Mechatronics System - Speed control</a:t>
            </a:r>
            <a:endParaRPr lang="en-GB"/>
          </a:p>
        </p:txBody>
      </p:sp>
      <p:sp>
        <p:nvSpPr>
          <p:cNvPr id="3" name="Slide Number Placeholder 2">
            <a:extLst>
              <a:ext uri="{FF2B5EF4-FFF2-40B4-BE49-F238E27FC236}">
                <a16:creationId xmlns:a16="http://schemas.microsoft.com/office/drawing/2014/main" id="{DF4E50F6-D719-4129-84F2-141335175A29}"/>
              </a:ext>
            </a:extLst>
          </p:cNvPr>
          <p:cNvSpPr>
            <a:spLocks noGrp="1"/>
          </p:cNvSpPr>
          <p:nvPr>
            <p:ph type="sldNum" sz="quarter" idx="12"/>
          </p:nvPr>
        </p:nvSpPr>
        <p:spPr/>
        <p:txBody>
          <a:bodyPr/>
          <a:lstStyle/>
          <a:p>
            <a:fld id="{7B715F47-276C-426F-8CD8-598B9F9C57DC}" type="slidenum">
              <a:rPr lang="en-GB" smtClean="0"/>
              <a:pPr/>
              <a:t>9</a:t>
            </a:fld>
            <a:endParaRPr lang="en-GB"/>
          </a:p>
        </p:txBody>
      </p:sp>
    </p:spTree>
    <p:extLst>
      <p:ext uri="{BB962C8B-B14F-4D97-AF65-F5344CB8AC3E}">
        <p14:creationId xmlns:p14="http://schemas.microsoft.com/office/powerpoint/2010/main" val="2979308047"/>
      </p:ext>
    </p:extLst>
  </p:cSld>
  <p:clrMapOvr>
    <a:masterClrMapping/>
  </p:clrMapOvr>
</p:sld>
</file>

<file path=ppt/theme/theme1.xml><?xml version="1.0" encoding="utf-8"?>
<a:theme xmlns:a="http://schemas.openxmlformats.org/drawingml/2006/main" name="Level">
  <a:themeElements>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2418</TotalTime>
  <Words>2626</Words>
  <Application>Microsoft Office PowerPoint</Application>
  <PresentationFormat>Widescreen</PresentationFormat>
  <Paragraphs>416</Paragraphs>
  <Slides>51</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51</vt:i4>
      </vt:variant>
    </vt:vector>
  </HeadingPairs>
  <TitlesOfParts>
    <vt:vector size="62" baseType="lpstr">
      <vt:lpstr>Arial</vt:lpstr>
      <vt:lpstr>Arial Black</vt:lpstr>
      <vt:lpstr>Comic Sans MS</vt:lpstr>
      <vt:lpstr>Courier New</vt:lpstr>
      <vt:lpstr>Symbol</vt:lpstr>
      <vt:lpstr>Times New Roman</vt:lpstr>
      <vt:lpstr>Verdana</vt:lpstr>
      <vt:lpstr>Wingdings</vt:lpstr>
      <vt:lpstr>Level</vt:lpstr>
      <vt:lpstr>Equation</vt:lpstr>
      <vt:lpstr>Picture</vt:lpstr>
      <vt:lpstr>Speed Control of DC motor</vt:lpstr>
      <vt:lpstr>PowerPoint Presentation</vt:lpstr>
      <vt:lpstr>Motor Connection Diagram</vt:lpstr>
      <vt:lpstr>PowerPoint Presentation</vt:lpstr>
      <vt:lpstr>PowerPoint Presentation</vt:lpstr>
      <vt:lpstr>PowerPoint Presentation</vt:lpstr>
      <vt:lpstr>PowerPoint Presentation</vt:lpstr>
      <vt:lpstr>PowerPoint Presentation</vt:lpstr>
      <vt:lpstr>The operational amplifier (Op-amp)</vt:lpstr>
      <vt:lpstr>Basic Opamp Configuration</vt:lpstr>
      <vt:lpstr>PowerPoint Presentation</vt:lpstr>
      <vt:lpstr>Speed Control using Pulse Width Modulation (PWM)</vt:lpstr>
      <vt:lpstr>Speed Control using Pulse Width Modulation (PWM)</vt:lpstr>
      <vt:lpstr> Generating PWM Signal</vt:lpstr>
      <vt:lpstr> Timer 0 ISR</vt:lpstr>
      <vt:lpstr>PWM Frequency: Timer 0 reload value </vt:lpstr>
      <vt:lpstr>PWM Frequency: Timer 0 reload value</vt:lpstr>
      <vt:lpstr> Varying the PWM Duty Cycle</vt:lpstr>
      <vt:lpstr>Tacho Output and Loading Mechanism </vt:lpstr>
      <vt:lpstr> Measuring Actual Motor Speed</vt:lpstr>
      <vt:lpstr> Measuring Actual Motor Speed</vt:lpstr>
      <vt:lpstr> Calculating the value of K</vt:lpstr>
      <vt:lpstr> Counting N (number of ticks for one revolution)</vt:lpstr>
      <vt:lpstr> Setting Motor Reference Speed</vt:lpstr>
      <vt:lpstr> Recording Transient behaviour of Motor</vt:lpstr>
      <vt:lpstr>Displaying Actual Motor Speed as an analog voltage on oscilloscope</vt:lpstr>
      <vt:lpstr>Program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Singapore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subject/>
  <dc:creator>G Sen Gupta</dc:creator>
  <cp:keywords/>
  <dc:description/>
  <cp:lastModifiedBy>Tyler Johnson</cp:lastModifiedBy>
  <cp:revision>279</cp:revision>
  <dcterms:created xsi:type="dcterms:W3CDTF">2007-01-03T16:27:48Z</dcterms:created>
  <dcterms:modified xsi:type="dcterms:W3CDTF">2023-09-21T09:02:12Z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TC011594401033</vt:lpwstr>
  </property>
</Properties>
</file>