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4">
  <dgm:title val=""/>
  <dgm:desc val=""/>
  <dgm:catLst>
    <dgm:cat type="accent5" pri="11400"/>
  </dgm:catLst>
  <dgm:styleLbl name="node0">
    <dgm:fillClrLst meth="cycle">
      <a:schemeClr val="accent5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5">
        <a:shade val="50000"/>
      </a:schemeClr>
      <a:schemeClr val="accent5">
        <a:tint val="55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5">
        <a:shade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5">
        <a:shade val="80000"/>
        <a:alpha val="50000"/>
      </a:schemeClr>
      <a:schemeClr val="accent5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5">
        <a:shade val="90000"/>
      </a:schemeClr>
      <a:schemeClr val="accent5">
        <a:tint val="50000"/>
      </a:schemeClr>
    </dgm:fillClrLst>
    <dgm:linClrLst meth="cycle"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5">
        <a:shade val="50000"/>
      </a:schemeClr>
      <a:schemeClr val="accent5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55000"/>
      </a:schemeClr>
    </dgm:fillClrLst>
    <dgm:linClrLst meth="repeat">
      <a:schemeClr val="accent5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55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5">
  <dgm:title val=""/>
  <dgm:desc val=""/>
  <dgm:catLst>
    <dgm:cat type="accent5" pri="11500"/>
  </dgm:catLst>
  <dgm:styleLbl name="node0">
    <dgm:fillClrLst meth="cycle">
      <a:schemeClr val="accent5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alpha val="9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alpha val="90000"/>
      </a:schemeClr>
      <a:schemeClr val="accent5">
        <a:alpha val="5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/>
    <dgm:txEffectClrLst/>
  </dgm:styleLbl>
  <dgm:styleLbl name="lnNode1">
    <dgm:fillClrLst>
      <a:schemeClr val="accent5">
        <a:shade val="90000"/>
      </a:schemeClr>
      <a:schemeClr val="accent5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  <a:alpha val="90000"/>
      </a:schemeClr>
      <a:schemeClr val="accent5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bgSibTrans2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/>
    <dgm:txEffectClrLst/>
  </dgm:styleLbl>
  <dgm:styleLbl name="sibTrans1D1">
    <dgm:fillClrLst>
      <a:schemeClr val="accent5">
        <a:shade val="90000"/>
      </a:schemeClr>
      <a:schemeClr val="accent5">
        <a:tint val="50000"/>
      </a:schemeClr>
    </dgm:fillClrLst>
    <dgm:linClrLst>
      <a:schemeClr val="accent5">
        <a:shade val="90000"/>
      </a:schemeClr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alpha val="90000"/>
      </a:schemeClr>
      <a:schemeClr val="accent5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alpha val="90000"/>
        <a:tint val="40000"/>
      </a:schemeClr>
      <a:schemeClr val="accent5">
        <a:alpha val="5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063CF8-79BB-4196-9FE5-1BEAF0996360}" type="doc">
      <dgm:prSet loTypeId="urn:microsoft.com/office/officeart/2005/8/layout/vList5" loCatId="list" qsTypeId="urn:microsoft.com/office/officeart/2005/8/quickstyle/simple4" qsCatId="simple" csTypeId="urn:microsoft.com/office/officeart/2005/8/colors/accent5_4" csCatId="accent5" phldr="1"/>
      <dgm:spPr/>
      <dgm:t>
        <a:bodyPr/>
        <a:lstStyle/>
        <a:p>
          <a:endParaRPr lang="en-US"/>
        </a:p>
      </dgm:t>
    </dgm:pt>
    <dgm:pt modelId="{A5B9C5FF-55C6-4A4F-BD8A-5F736BDFD735}">
      <dgm:prSet/>
      <dgm:spPr/>
      <dgm:t>
        <a:bodyPr/>
        <a:lstStyle/>
        <a:p>
          <a:pPr rtl="0"/>
          <a:r>
            <a:rPr lang="en-US" dirty="0" smtClean="0"/>
            <a:t>Statistics may be called the science of counting. </a:t>
          </a:r>
          <a:endParaRPr lang="en-IN" dirty="0"/>
        </a:p>
      </dgm:t>
    </dgm:pt>
    <dgm:pt modelId="{9FA3DF1D-196C-409A-AC97-37CDA5B92DCD}" type="parTrans" cxnId="{F1440787-F57F-451E-AE74-3B6C5CD5DA7B}">
      <dgm:prSet/>
      <dgm:spPr/>
      <dgm:t>
        <a:bodyPr/>
        <a:lstStyle/>
        <a:p>
          <a:endParaRPr lang="en-US"/>
        </a:p>
      </dgm:t>
    </dgm:pt>
    <dgm:pt modelId="{C44FDA3C-97B1-4CC8-8A37-544A331A6BDF}" type="sibTrans" cxnId="{F1440787-F57F-451E-AE74-3B6C5CD5DA7B}">
      <dgm:prSet/>
      <dgm:spPr/>
      <dgm:t>
        <a:bodyPr/>
        <a:lstStyle/>
        <a:p>
          <a:endParaRPr lang="en-US"/>
        </a:p>
      </dgm:t>
    </dgm:pt>
    <dgm:pt modelId="{69CDBBFD-F3B2-4F4B-95BB-52BE148AA61C}">
      <dgm:prSet/>
      <dgm:spPr/>
      <dgm:t>
        <a:bodyPr/>
        <a:lstStyle/>
        <a:p>
          <a:pPr rtl="0"/>
          <a:r>
            <a:rPr lang="en-US" smtClean="0"/>
            <a:t>Statistics may rightly be called the science of averages</a:t>
          </a:r>
          <a:endParaRPr lang="en-IN"/>
        </a:p>
      </dgm:t>
    </dgm:pt>
    <dgm:pt modelId="{9FD7572A-F802-47CE-9925-8324F3EF9A0A}" type="parTrans" cxnId="{C25A19DA-95A1-4CF3-BB36-F2351272BFD7}">
      <dgm:prSet/>
      <dgm:spPr/>
      <dgm:t>
        <a:bodyPr/>
        <a:lstStyle/>
        <a:p>
          <a:endParaRPr lang="en-US"/>
        </a:p>
      </dgm:t>
    </dgm:pt>
    <dgm:pt modelId="{58FA2B11-0A1E-41EC-A5C2-F2DEED75529C}" type="sibTrans" cxnId="{C25A19DA-95A1-4CF3-BB36-F2351272BFD7}">
      <dgm:prSet/>
      <dgm:spPr/>
      <dgm:t>
        <a:bodyPr/>
        <a:lstStyle/>
        <a:p>
          <a:endParaRPr lang="en-US"/>
        </a:p>
      </dgm:t>
    </dgm:pt>
    <dgm:pt modelId="{92D07BB3-73DC-483C-A8F9-C3081C80ABE3}">
      <dgm:prSet/>
      <dgm:spPr/>
      <dgm:t>
        <a:bodyPr/>
        <a:lstStyle/>
        <a:p>
          <a:pPr rtl="0"/>
          <a:r>
            <a:rPr lang="en-US" smtClean="0"/>
            <a:t>Statistics is the science of the measurement of social organism, regarded as a whole in all its manifestations.</a:t>
          </a:r>
          <a:endParaRPr lang="en-IN"/>
        </a:p>
      </dgm:t>
    </dgm:pt>
    <dgm:pt modelId="{5C0C8DCA-997A-428A-A977-EE07C3F2693E}" type="parTrans" cxnId="{FEC1DDE3-FF2B-449B-B124-D771F7EDD3C2}">
      <dgm:prSet/>
      <dgm:spPr/>
      <dgm:t>
        <a:bodyPr/>
        <a:lstStyle/>
        <a:p>
          <a:endParaRPr lang="en-US"/>
        </a:p>
      </dgm:t>
    </dgm:pt>
    <dgm:pt modelId="{01C83B69-8B89-49D2-BFBC-CC70FAED3F47}" type="sibTrans" cxnId="{FEC1DDE3-FF2B-449B-B124-D771F7EDD3C2}">
      <dgm:prSet/>
      <dgm:spPr/>
      <dgm:t>
        <a:bodyPr/>
        <a:lstStyle/>
        <a:p>
          <a:endParaRPr lang="en-US"/>
        </a:p>
      </dgm:t>
    </dgm:pt>
    <dgm:pt modelId="{11F36358-0CDC-4A71-8D28-D93FF88C136C}" type="pres">
      <dgm:prSet presAssocID="{DD063CF8-79BB-4196-9FE5-1BEAF0996360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0A34FBA2-1432-4E61-9DD4-FF1B965F1600}" type="pres">
      <dgm:prSet presAssocID="{A5B9C5FF-55C6-4A4F-BD8A-5F736BDFD735}" presName="linNode" presStyleCnt="0"/>
      <dgm:spPr/>
    </dgm:pt>
    <dgm:pt modelId="{3623CD1F-C4C3-4AF0-921E-4C30902DE429}" type="pres">
      <dgm:prSet presAssocID="{A5B9C5FF-55C6-4A4F-BD8A-5F736BDFD735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FF75E3-2DB5-4EA4-940B-BEC6D526D06D}" type="pres">
      <dgm:prSet presAssocID="{C44FDA3C-97B1-4CC8-8A37-544A331A6BDF}" presName="sp" presStyleCnt="0"/>
      <dgm:spPr/>
    </dgm:pt>
    <dgm:pt modelId="{84E2A946-2647-4FD0-AFFB-E3BEF39F3538}" type="pres">
      <dgm:prSet presAssocID="{69CDBBFD-F3B2-4F4B-95BB-52BE148AA61C}" presName="linNode" presStyleCnt="0"/>
      <dgm:spPr/>
    </dgm:pt>
    <dgm:pt modelId="{B6F0FE7C-6ACE-41A3-A230-7228595C38AC}" type="pres">
      <dgm:prSet presAssocID="{69CDBBFD-F3B2-4F4B-95BB-52BE148AA61C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499DE0-7863-45FA-865D-B5B7EBE09D2F}" type="pres">
      <dgm:prSet presAssocID="{58FA2B11-0A1E-41EC-A5C2-F2DEED75529C}" presName="sp" presStyleCnt="0"/>
      <dgm:spPr/>
    </dgm:pt>
    <dgm:pt modelId="{72639153-1B63-4B07-9B0A-1FF06810840F}" type="pres">
      <dgm:prSet presAssocID="{92D07BB3-73DC-483C-A8F9-C3081C80ABE3}" presName="linNode" presStyleCnt="0"/>
      <dgm:spPr/>
    </dgm:pt>
    <dgm:pt modelId="{17755BE4-3689-4611-AC92-9FDA2AA2F03C}" type="pres">
      <dgm:prSet presAssocID="{92D07BB3-73DC-483C-A8F9-C3081C80ABE3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1E6ED52-02D7-42E4-A8A4-C6AC7D2C74BB}" type="presOf" srcId="{69CDBBFD-F3B2-4F4B-95BB-52BE148AA61C}" destId="{B6F0FE7C-6ACE-41A3-A230-7228595C38AC}" srcOrd="0" destOrd="0" presId="urn:microsoft.com/office/officeart/2005/8/layout/vList5"/>
    <dgm:cxn modelId="{FEC1DDE3-FF2B-449B-B124-D771F7EDD3C2}" srcId="{DD063CF8-79BB-4196-9FE5-1BEAF0996360}" destId="{92D07BB3-73DC-483C-A8F9-C3081C80ABE3}" srcOrd="2" destOrd="0" parTransId="{5C0C8DCA-997A-428A-A977-EE07C3F2693E}" sibTransId="{01C83B69-8B89-49D2-BFBC-CC70FAED3F47}"/>
    <dgm:cxn modelId="{F1440787-F57F-451E-AE74-3B6C5CD5DA7B}" srcId="{DD063CF8-79BB-4196-9FE5-1BEAF0996360}" destId="{A5B9C5FF-55C6-4A4F-BD8A-5F736BDFD735}" srcOrd="0" destOrd="0" parTransId="{9FA3DF1D-196C-409A-AC97-37CDA5B92DCD}" sibTransId="{C44FDA3C-97B1-4CC8-8A37-544A331A6BDF}"/>
    <dgm:cxn modelId="{53BB1014-C839-418F-BE63-16C5A3A18812}" type="presOf" srcId="{92D07BB3-73DC-483C-A8F9-C3081C80ABE3}" destId="{17755BE4-3689-4611-AC92-9FDA2AA2F03C}" srcOrd="0" destOrd="0" presId="urn:microsoft.com/office/officeart/2005/8/layout/vList5"/>
    <dgm:cxn modelId="{363962E9-89BA-42A6-BDC8-4995B264EB54}" type="presOf" srcId="{A5B9C5FF-55C6-4A4F-BD8A-5F736BDFD735}" destId="{3623CD1F-C4C3-4AF0-921E-4C30902DE429}" srcOrd="0" destOrd="0" presId="urn:microsoft.com/office/officeart/2005/8/layout/vList5"/>
    <dgm:cxn modelId="{C25A19DA-95A1-4CF3-BB36-F2351272BFD7}" srcId="{DD063CF8-79BB-4196-9FE5-1BEAF0996360}" destId="{69CDBBFD-F3B2-4F4B-95BB-52BE148AA61C}" srcOrd="1" destOrd="0" parTransId="{9FD7572A-F802-47CE-9925-8324F3EF9A0A}" sibTransId="{58FA2B11-0A1E-41EC-A5C2-F2DEED75529C}"/>
    <dgm:cxn modelId="{94BAFF96-0447-4798-8EED-59C699FC692A}" type="presOf" srcId="{DD063CF8-79BB-4196-9FE5-1BEAF0996360}" destId="{11F36358-0CDC-4A71-8D28-D93FF88C136C}" srcOrd="0" destOrd="0" presId="urn:microsoft.com/office/officeart/2005/8/layout/vList5"/>
    <dgm:cxn modelId="{66C35AB8-6AE4-46D9-83CE-301E35290FC6}" type="presParOf" srcId="{11F36358-0CDC-4A71-8D28-D93FF88C136C}" destId="{0A34FBA2-1432-4E61-9DD4-FF1B965F1600}" srcOrd="0" destOrd="0" presId="urn:microsoft.com/office/officeart/2005/8/layout/vList5"/>
    <dgm:cxn modelId="{BA6CE346-8083-45C4-A5F9-158083509C7A}" type="presParOf" srcId="{0A34FBA2-1432-4E61-9DD4-FF1B965F1600}" destId="{3623CD1F-C4C3-4AF0-921E-4C30902DE429}" srcOrd="0" destOrd="0" presId="urn:microsoft.com/office/officeart/2005/8/layout/vList5"/>
    <dgm:cxn modelId="{3CBF516F-BA27-4197-971F-BD22209EE448}" type="presParOf" srcId="{11F36358-0CDC-4A71-8D28-D93FF88C136C}" destId="{13FF75E3-2DB5-4EA4-940B-BEC6D526D06D}" srcOrd="1" destOrd="0" presId="urn:microsoft.com/office/officeart/2005/8/layout/vList5"/>
    <dgm:cxn modelId="{605B5FD4-FA83-455F-90E4-062FA57A3CCF}" type="presParOf" srcId="{11F36358-0CDC-4A71-8D28-D93FF88C136C}" destId="{84E2A946-2647-4FD0-AFFB-E3BEF39F3538}" srcOrd="2" destOrd="0" presId="urn:microsoft.com/office/officeart/2005/8/layout/vList5"/>
    <dgm:cxn modelId="{72B925A5-6B41-4D9F-B2B1-C00D4596E597}" type="presParOf" srcId="{84E2A946-2647-4FD0-AFFB-E3BEF39F3538}" destId="{B6F0FE7C-6ACE-41A3-A230-7228595C38AC}" srcOrd="0" destOrd="0" presId="urn:microsoft.com/office/officeart/2005/8/layout/vList5"/>
    <dgm:cxn modelId="{C17EF6B6-14C8-4A1C-9290-DCC01C74CD1A}" type="presParOf" srcId="{11F36358-0CDC-4A71-8D28-D93FF88C136C}" destId="{26499DE0-7863-45FA-865D-B5B7EBE09D2F}" srcOrd="3" destOrd="0" presId="urn:microsoft.com/office/officeart/2005/8/layout/vList5"/>
    <dgm:cxn modelId="{326D8128-2381-4B8D-BC43-530E9CDC7331}" type="presParOf" srcId="{11F36358-0CDC-4A71-8D28-D93FF88C136C}" destId="{72639153-1B63-4B07-9B0A-1FF06810840F}" srcOrd="4" destOrd="0" presId="urn:microsoft.com/office/officeart/2005/8/layout/vList5"/>
    <dgm:cxn modelId="{E1DA634A-020B-41B5-8938-C17A293BFEA2}" type="presParOf" srcId="{72639153-1B63-4B07-9B0A-1FF06810840F}" destId="{17755BE4-3689-4611-AC92-9FDA2AA2F03C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3125DA-74D8-40EA-8FD7-75B81CF82237}" type="doc">
      <dgm:prSet loTypeId="urn:microsoft.com/office/officeart/2005/8/layout/vList5" loCatId="list" qsTypeId="urn:microsoft.com/office/officeart/2005/8/quickstyle/3d2" qsCatId="3D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DB70FFF-74BA-4F7F-82AF-AB8EECB9EB22}">
      <dgm:prSet/>
      <dgm:spPr/>
      <dgm:t>
        <a:bodyPr/>
        <a:lstStyle/>
        <a:p>
          <a:pPr rtl="0"/>
          <a:r>
            <a:rPr lang="en-US" b="1" smtClean="0"/>
            <a:t>Census.</a:t>
          </a:r>
          <a:endParaRPr lang="en-IN"/>
        </a:p>
      </dgm:t>
    </dgm:pt>
    <dgm:pt modelId="{E6FB026E-60BE-46FE-B997-1390C5D07A34}" type="parTrans" cxnId="{A466D0AF-E5E5-4C17-9A5B-F0E687C33C43}">
      <dgm:prSet/>
      <dgm:spPr/>
      <dgm:t>
        <a:bodyPr/>
        <a:lstStyle/>
        <a:p>
          <a:endParaRPr lang="en-US"/>
        </a:p>
      </dgm:t>
    </dgm:pt>
    <dgm:pt modelId="{AF47392F-6CE6-4E7A-A691-D926948D602F}" type="sibTrans" cxnId="{A466D0AF-E5E5-4C17-9A5B-F0E687C33C43}">
      <dgm:prSet/>
      <dgm:spPr/>
      <dgm:t>
        <a:bodyPr/>
        <a:lstStyle/>
        <a:p>
          <a:endParaRPr lang="en-US"/>
        </a:p>
      </dgm:t>
    </dgm:pt>
    <dgm:pt modelId="{81427A43-76CA-47A9-9262-9A795BAE56A2}">
      <dgm:prSet/>
      <dgm:spPr/>
      <dgm:t>
        <a:bodyPr/>
        <a:lstStyle/>
        <a:p>
          <a:pPr rtl="0"/>
          <a:r>
            <a:rPr lang="en-US" b="1" smtClean="0"/>
            <a:t>Data collected during census operations and the same data used by a research worker for some study</a:t>
          </a:r>
          <a:endParaRPr lang="en-IN"/>
        </a:p>
      </dgm:t>
    </dgm:pt>
    <dgm:pt modelId="{9E246C5C-77C4-46AE-8439-7C07B85C7CC0}" type="parTrans" cxnId="{743D946E-B9A1-485C-86B1-09FFFCCC8BFB}">
      <dgm:prSet/>
      <dgm:spPr/>
      <dgm:t>
        <a:bodyPr/>
        <a:lstStyle/>
        <a:p>
          <a:endParaRPr lang="en-US"/>
        </a:p>
      </dgm:t>
    </dgm:pt>
    <dgm:pt modelId="{45C387AB-01AE-414D-95B7-3DB20FEAEE46}" type="sibTrans" cxnId="{743D946E-B9A1-485C-86B1-09FFFCCC8BFB}">
      <dgm:prSet/>
      <dgm:spPr/>
      <dgm:t>
        <a:bodyPr/>
        <a:lstStyle/>
        <a:p>
          <a:endParaRPr lang="en-US"/>
        </a:p>
      </dgm:t>
    </dgm:pt>
    <dgm:pt modelId="{8547BF42-5856-430E-BCA5-11C74E2762B1}" type="pres">
      <dgm:prSet presAssocID="{F73125DA-74D8-40EA-8FD7-75B81CF8223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417BBA7-7591-434C-8503-7EB5CE0B784E}" type="pres">
      <dgm:prSet presAssocID="{8DB70FFF-74BA-4F7F-82AF-AB8EECB9EB22}" presName="linNode" presStyleCnt="0"/>
      <dgm:spPr/>
    </dgm:pt>
    <dgm:pt modelId="{3CF1A785-D4C5-4BB4-9F46-C64913D1FE0D}" type="pres">
      <dgm:prSet presAssocID="{8DB70FFF-74BA-4F7F-82AF-AB8EECB9EB22}" presName="parentText" presStyleLbl="node1" presStyleIdx="0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01C133-D50B-4C9A-B827-4A22AA06D5FB}" type="pres">
      <dgm:prSet presAssocID="{AF47392F-6CE6-4E7A-A691-D926948D602F}" presName="sp" presStyleCnt="0"/>
      <dgm:spPr/>
    </dgm:pt>
    <dgm:pt modelId="{35FFBF0B-25C5-4D73-A134-D9F541BD8D2B}" type="pres">
      <dgm:prSet presAssocID="{81427A43-76CA-47A9-9262-9A795BAE56A2}" presName="linNode" presStyleCnt="0"/>
      <dgm:spPr/>
    </dgm:pt>
    <dgm:pt modelId="{55A09336-3E5E-40A3-99BA-26F76B1D13CE}" type="pres">
      <dgm:prSet presAssocID="{81427A43-76CA-47A9-9262-9A795BAE56A2}" presName="parentText" presStyleLbl="node1" presStyleIdx="1" presStyleCnt="2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898A7F42-8225-4896-8CC3-5AB918D6A980}" type="presOf" srcId="{F73125DA-74D8-40EA-8FD7-75B81CF82237}" destId="{8547BF42-5856-430E-BCA5-11C74E2762B1}" srcOrd="0" destOrd="0" presId="urn:microsoft.com/office/officeart/2005/8/layout/vList5"/>
    <dgm:cxn modelId="{2A483C41-6E10-4E4B-BB9B-8E6037C400B9}" type="presOf" srcId="{8DB70FFF-74BA-4F7F-82AF-AB8EECB9EB22}" destId="{3CF1A785-D4C5-4BB4-9F46-C64913D1FE0D}" srcOrd="0" destOrd="0" presId="urn:microsoft.com/office/officeart/2005/8/layout/vList5"/>
    <dgm:cxn modelId="{743D946E-B9A1-485C-86B1-09FFFCCC8BFB}" srcId="{F73125DA-74D8-40EA-8FD7-75B81CF82237}" destId="{81427A43-76CA-47A9-9262-9A795BAE56A2}" srcOrd="1" destOrd="0" parTransId="{9E246C5C-77C4-46AE-8439-7C07B85C7CC0}" sibTransId="{45C387AB-01AE-414D-95B7-3DB20FEAEE46}"/>
    <dgm:cxn modelId="{A466D0AF-E5E5-4C17-9A5B-F0E687C33C43}" srcId="{F73125DA-74D8-40EA-8FD7-75B81CF82237}" destId="{8DB70FFF-74BA-4F7F-82AF-AB8EECB9EB22}" srcOrd="0" destOrd="0" parTransId="{E6FB026E-60BE-46FE-B997-1390C5D07A34}" sibTransId="{AF47392F-6CE6-4E7A-A691-D926948D602F}"/>
    <dgm:cxn modelId="{CCF977F0-071B-4962-B05B-39C03C6727AB}" type="presOf" srcId="{81427A43-76CA-47A9-9262-9A795BAE56A2}" destId="{55A09336-3E5E-40A3-99BA-26F76B1D13CE}" srcOrd="0" destOrd="0" presId="urn:microsoft.com/office/officeart/2005/8/layout/vList5"/>
    <dgm:cxn modelId="{2E6FF440-6007-4B79-A47E-91AEF38F29BE}" type="presParOf" srcId="{8547BF42-5856-430E-BCA5-11C74E2762B1}" destId="{3417BBA7-7591-434C-8503-7EB5CE0B784E}" srcOrd="0" destOrd="0" presId="urn:microsoft.com/office/officeart/2005/8/layout/vList5"/>
    <dgm:cxn modelId="{2D175E9E-55F8-4C9E-8AC4-A09E274AA0E8}" type="presParOf" srcId="{3417BBA7-7591-434C-8503-7EB5CE0B784E}" destId="{3CF1A785-D4C5-4BB4-9F46-C64913D1FE0D}" srcOrd="0" destOrd="0" presId="urn:microsoft.com/office/officeart/2005/8/layout/vList5"/>
    <dgm:cxn modelId="{B87AFD06-C34B-492B-AB3A-3ECCB00803C9}" type="presParOf" srcId="{8547BF42-5856-430E-BCA5-11C74E2762B1}" destId="{A901C133-D50B-4C9A-B827-4A22AA06D5FB}" srcOrd="1" destOrd="0" presId="urn:microsoft.com/office/officeart/2005/8/layout/vList5"/>
    <dgm:cxn modelId="{C67D8BE6-9B46-4E4F-88FE-A2275797B9C4}" type="presParOf" srcId="{8547BF42-5856-430E-BCA5-11C74E2762B1}" destId="{35FFBF0B-25C5-4D73-A134-D9F541BD8D2B}" srcOrd="2" destOrd="0" presId="urn:microsoft.com/office/officeart/2005/8/layout/vList5"/>
    <dgm:cxn modelId="{DE58A5D6-779B-4036-BEFA-888F3C1E284A}" type="presParOf" srcId="{35FFBF0B-25C5-4D73-A134-D9F541BD8D2B}" destId="{55A09336-3E5E-40A3-99BA-26F76B1D13C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21ECEDA-52EC-484B-86EF-DEE98C2DC5FF}" type="doc">
      <dgm:prSet loTypeId="urn:microsoft.com/office/officeart/2005/8/layout/hierarchy3" loCatId="hierarchy" qsTypeId="urn:microsoft.com/office/officeart/2005/8/quickstyle/3d1" qsCatId="3D" csTypeId="urn:microsoft.com/office/officeart/2005/8/colors/accent1_1" csCatId="accent1" phldr="1"/>
      <dgm:spPr/>
      <dgm:t>
        <a:bodyPr/>
        <a:lstStyle/>
        <a:p>
          <a:endParaRPr lang="en-US"/>
        </a:p>
      </dgm:t>
    </dgm:pt>
    <dgm:pt modelId="{349F763D-39DA-45F8-A74E-319391161CD6}">
      <dgm:prSet/>
      <dgm:spPr/>
      <dgm:t>
        <a:bodyPr/>
        <a:lstStyle/>
        <a:p>
          <a:pPr rtl="0"/>
          <a:r>
            <a:rPr lang="en-US" b="1" dirty="0" smtClean="0"/>
            <a:t>Primary data Primary data are those which are collected for the first time and they are original in character </a:t>
          </a:r>
          <a:endParaRPr lang="en-IN" dirty="0"/>
        </a:p>
      </dgm:t>
    </dgm:pt>
    <dgm:pt modelId="{51E082FA-F721-4457-9D24-5A6E1776FBBF}" type="parTrans" cxnId="{9CDE8C53-4C05-4436-921D-CF6BEA05EC5C}">
      <dgm:prSet/>
      <dgm:spPr/>
      <dgm:t>
        <a:bodyPr/>
        <a:lstStyle/>
        <a:p>
          <a:endParaRPr lang="en-US"/>
        </a:p>
      </dgm:t>
    </dgm:pt>
    <dgm:pt modelId="{6C723E4C-178F-4821-9791-FBBC76A91816}" type="sibTrans" cxnId="{9CDE8C53-4C05-4436-921D-CF6BEA05EC5C}">
      <dgm:prSet/>
      <dgm:spPr/>
      <dgm:t>
        <a:bodyPr/>
        <a:lstStyle/>
        <a:p>
          <a:endParaRPr lang="en-US"/>
        </a:p>
      </dgm:t>
    </dgm:pt>
    <dgm:pt modelId="{4C660A9C-3D8A-4244-A2B4-1DF1FDE5409B}">
      <dgm:prSet/>
      <dgm:spPr/>
      <dgm:t>
        <a:bodyPr/>
        <a:lstStyle/>
        <a:p>
          <a:pPr rtl="0"/>
          <a:r>
            <a:rPr lang="en-US" b="1" dirty="0" smtClean="0"/>
            <a:t>census.</a:t>
          </a:r>
          <a:endParaRPr lang="en-IN" dirty="0"/>
        </a:p>
      </dgm:t>
    </dgm:pt>
    <dgm:pt modelId="{BA9F3E32-BB0F-41E3-A8FD-0BF55ECACB08}" type="parTrans" cxnId="{A743A1C2-2016-46E7-922F-0DDD40BC4F47}">
      <dgm:prSet/>
      <dgm:spPr/>
      <dgm:t>
        <a:bodyPr/>
        <a:lstStyle/>
        <a:p>
          <a:endParaRPr lang="en-US"/>
        </a:p>
      </dgm:t>
    </dgm:pt>
    <dgm:pt modelId="{FD8A2BED-4BBA-40B9-B912-6232BE3CE8B1}" type="sibTrans" cxnId="{A743A1C2-2016-46E7-922F-0DDD40BC4F47}">
      <dgm:prSet/>
      <dgm:spPr/>
      <dgm:t>
        <a:bodyPr/>
        <a:lstStyle/>
        <a:p>
          <a:endParaRPr lang="en-US"/>
        </a:p>
      </dgm:t>
    </dgm:pt>
    <dgm:pt modelId="{58500026-D28D-49F6-A7F3-8AFF195DB262}">
      <dgm:prSet/>
      <dgm:spPr/>
      <dgm:t>
        <a:bodyPr/>
        <a:lstStyle/>
        <a:p>
          <a:pPr rtl="0"/>
          <a:r>
            <a:rPr lang="en-US" b="1" smtClean="0"/>
            <a:t>Secondary data are those which are already collected by some one for some purpose and are available for the present study </a:t>
          </a:r>
          <a:endParaRPr lang="en-IN"/>
        </a:p>
      </dgm:t>
    </dgm:pt>
    <dgm:pt modelId="{A06EB817-5E73-4A3A-9442-41F2FABC973E}" type="parTrans" cxnId="{90A28ACC-AC4A-4E57-BCBA-971A7C545FCD}">
      <dgm:prSet/>
      <dgm:spPr/>
      <dgm:t>
        <a:bodyPr/>
        <a:lstStyle/>
        <a:p>
          <a:endParaRPr lang="en-US"/>
        </a:p>
      </dgm:t>
    </dgm:pt>
    <dgm:pt modelId="{2E929ABF-230A-4B57-957D-17A54FDB194E}" type="sibTrans" cxnId="{90A28ACC-AC4A-4E57-BCBA-971A7C545FCD}">
      <dgm:prSet/>
      <dgm:spPr/>
      <dgm:t>
        <a:bodyPr/>
        <a:lstStyle/>
        <a:p>
          <a:endParaRPr lang="en-US"/>
        </a:p>
      </dgm:t>
    </dgm:pt>
    <dgm:pt modelId="{8D344C0D-739D-429A-A8AF-3BBB35F92832}">
      <dgm:prSet/>
      <dgm:spPr/>
      <dgm:t>
        <a:bodyPr/>
        <a:lstStyle/>
        <a:p>
          <a:pPr rtl="0"/>
          <a:r>
            <a:rPr lang="en-US" b="1" dirty="0" smtClean="0"/>
            <a:t>data collected during census operations are primary data to the department of census and the same data used by a research worker for some study are secondary data</a:t>
          </a:r>
          <a:endParaRPr lang="en-IN" dirty="0"/>
        </a:p>
      </dgm:t>
    </dgm:pt>
    <dgm:pt modelId="{F5810589-8A75-47AE-9C16-7D949AC94012}" type="parTrans" cxnId="{42DB69AA-4A24-4CEE-884E-FB61EB2877C9}">
      <dgm:prSet/>
      <dgm:spPr/>
      <dgm:t>
        <a:bodyPr/>
        <a:lstStyle/>
        <a:p>
          <a:endParaRPr lang="en-US"/>
        </a:p>
      </dgm:t>
    </dgm:pt>
    <dgm:pt modelId="{5C5BE7EA-64F3-445D-B6AA-2A402F732073}" type="sibTrans" cxnId="{42DB69AA-4A24-4CEE-884E-FB61EB2877C9}">
      <dgm:prSet/>
      <dgm:spPr/>
      <dgm:t>
        <a:bodyPr/>
        <a:lstStyle/>
        <a:p>
          <a:endParaRPr lang="en-US"/>
        </a:p>
      </dgm:t>
    </dgm:pt>
    <dgm:pt modelId="{DEB1EDED-E6AE-44E9-AD68-083405124914}" type="pres">
      <dgm:prSet presAssocID="{B21ECEDA-52EC-484B-86EF-DEE98C2DC5FF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4722E7C-66E4-458D-A23D-A9D61B49C2EE}" type="pres">
      <dgm:prSet presAssocID="{349F763D-39DA-45F8-A74E-319391161CD6}" presName="root" presStyleCnt="0"/>
      <dgm:spPr/>
    </dgm:pt>
    <dgm:pt modelId="{044A4BC4-C546-43CB-A184-63787F9C6968}" type="pres">
      <dgm:prSet presAssocID="{349F763D-39DA-45F8-A74E-319391161CD6}" presName="rootComposite" presStyleCnt="0"/>
      <dgm:spPr/>
    </dgm:pt>
    <dgm:pt modelId="{CA1A32EA-F031-4400-AB56-06B27754ED1A}" type="pres">
      <dgm:prSet presAssocID="{349F763D-39DA-45F8-A74E-319391161CD6}" presName="rootText" presStyleLbl="node1" presStyleIdx="0" presStyleCnt="2"/>
      <dgm:spPr/>
      <dgm:t>
        <a:bodyPr/>
        <a:lstStyle/>
        <a:p>
          <a:endParaRPr lang="en-US"/>
        </a:p>
      </dgm:t>
    </dgm:pt>
    <dgm:pt modelId="{5C8954BA-EEB9-4C44-9D36-0F19B7E92EDA}" type="pres">
      <dgm:prSet presAssocID="{349F763D-39DA-45F8-A74E-319391161CD6}" presName="rootConnector" presStyleLbl="node1" presStyleIdx="0" presStyleCnt="2"/>
      <dgm:spPr/>
      <dgm:t>
        <a:bodyPr/>
        <a:lstStyle/>
        <a:p>
          <a:endParaRPr lang="en-US"/>
        </a:p>
      </dgm:t>
    </dgm:pt>
    <dgm:pt modelId="{8CBEA4C8-A333-4A34-B687-9C4DD670C38D}" type="pres">
      <dgm:prSet presAssocID="{349F763D-39DA-45F8-A74E-319391161CD6}" presName="childShape" presStyleCnt="0"/>
      <dgm:spPr/>
    </dgm:pt>
    <dgm:pt modelId="{C962DD24-EAA9-46FF-B75B-1A6E1425DD9B}" type="pres">
      <dgm:prSet presAssocID="{BA9F3E32-BB0F-41E3-A8FD-0BF55ECACB08}" presName="Name13" presStyleLbl="parChTrans1D2" presStyleIdx="0" presStyleCnt="2"/>
      <dgm:spPr/>
      <dgm:t>
        <a:bodyPr/>
        <a:lstStyle/>
        <a:p>
          <a:endParaRPr lang="en-US"/>
        </a:p>
      </dgm:t>
    </dgm:pt>
    <dgm:pt modelId="{8046E923-8DD1-4215-B7DC-A7F6B5DA442B}" type="pres">
      <dgm:prSet presAssocID="{4C660A9C-3D8A-4244-A2B4-1DF1FDE5409B}" presName="childText" presStyleLbl="bgAcc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E0C55E7-15D7-45BF-A0E2-3CCE8C34F423}" type="pres">
      <dgm:prSet presAssocID="{58500026-D28D-49F6-A7F3-8AFF195DB262}" presName="root" presStyleCnt="0"/>
      <dgm:spPr/>
    </dgm:pt>
    <dgm:pt modelId="{03803C0A-412C-40E4-8659-75E2C9359105}" type="pres">
      <dgm:prSet presAssocID="{58500026-D28D-49F6-A7F3-8AFF195DB262}" presName="rootComposite" presStyleCnt="0"/>
      <dgm:spPr/>
    </dgm:pt>
    <dgm:pt modelId="{3BD20D59-21BA-49AD-9F73-8D9FFA393171}" type="pres">
      <dgm:prSet presAssocID="{58500026-D28D-49F6-A7F3-8AFF195DB262}" presName="rootText" presStyleLbl="node1" presStyleIdx="1" presStyleCnt="2"/>
      <dgm:spPr/>
      <dgm:t>
        <a:bodyPr/>
        <a:lstStyle/>
        <a:p>
          <a:endParaRPr lang="en-US"/>
        </a:p>
      </dgm:t>
    </dgm:pt>
    <dgm:pt modelId="{EA338C09-A5BB-4E0E-AEFB-DF6301D4C55F}" type="pres">
      <dgm:prSet presAssocID="{58500026-D28D-49F6-A7F3-8AFF195DB262}" presName="rootConnector" presStyleLbl="node1" presStyleIdx="1" presStyleCnt="2"/>
      <dgm:spPr/>
      <dgm:t>
        <a:bodyPr/>
        <a:lstStyle/>
        <a:p>
          <a:endParaRPr lang="en-US"/>
        </a:p>
      </dgm:t>
    </dgm:pt>
    <dgm:pt modelId="{0AF20E4C-6A17-4068-9694-174E24F785DE}" type="pres">
      <dgm:prSet presAssocID="{58500026-D28D-49F6-A7F3-8AFF195DB262}" presName="childShape" presStyleCnt="0"/>
      <dgm:spPr/>
    </dgm:pt>
    <dgm:pt modelId="{F7B3614C-7CB2-41E4-9407-1AE5C088DA08}" type="pres">
      <dgm:prSet presAssocID="{F5810589-8A75-47AE-9C16-7D949AC94012}" presName="Name13" presStyleLbl="parChTrans1D2" presStyleIdx="1" presStyleCnt="2"/>
      <dgm:spPr/>
      <dgm:t>
        <a:bodyPr/>
        <a:lstStyle/>
        <a:p>
          <a:endParaRPr lang="en-US"/>
        </a:p>
      </dgm:t>
    </dgm:pt>
    <dgm:pt modelId="{91EE6564-6153-4CA4-810C-8A00FDD8E02B}" type="pres">
      <dgm:prSet presAssocID="{8D344C0D-739D-429A-A8AF-3BBB35F92832}" presName="childText" presStyleLbl="bgAcc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2DB69AA-4A24-4CEE-884E-FB61EB2877C9}" srcId="{58500026-D28D-49F6-A7F3-8AFF195DB262}" destId="{8D344C0D-739D-429A-A8AF-3BBB35F92832}" srcOrd="0" destOrd="0" parTransId="{F5810589-8A75-47AE-9C16-7D949AC94012}" sibTransId="{5C5BE7EA-64F3-445D-B6AA-2A402F732073}"/>
    <dgm:cxn modelId="{D1F87A07-8512-4B37-8EA4-02C4E01A5498}" type="presOf" srcId="{349F763D-39DA-45F8-A74E-319391161CD6}" destId="{CA1A32EA-F031-4400-AB56-06B27754ED1A}" srcOrd="0" destOrd="0" presId="urn:microsoft.com/office/officeart/2005/8/layout/hierarchy3"/>
    <dgm:cxn modelId="{EC827460-B73C-4935-94C1-52F6D85079AD}" type="presOf" srcId="{4C660A9C-3D8A-4244-A2B4-1DF1FDE5409B}" destId="{8046E923-8DD1-4215-B7DC-A7F6B5DA442B}" srcOrd="0" destOrd="0" presId="urn:microsoft.com/office/officeart/2005/8/layout/hierarchy3"/>
    <dgm:cxn modelId="{D671EAF8-9599-447A-9ADE-12B91EC377A8}" type="presOf" srcId="{58500026-D28D-49F6-A7F3-8AFF195DB262}" destId="{EA338C09-A5BB-4E0E-AEFB-DF6301D4C55F}" srcOrd="1" destOrd="0" presId="urn:microsoft.com/office/officeart/2005/8/layout/hierarchy3"/>
    <dgm:cxn modelId="{90A28ACC-AC4A-4E57-BCBA-971A7C545FCD}" srcId="{B21ECEDA-52EC-484B-86EF-DEE98C2DC5FF}" destId="{58500026-D28D-49F6-A7F3-8AFF195DB262}" srcOrd="1" destOrd="0" parTransId="{A06EB817-5E73-4A3A-9442-41F2FABC973E}" sibTransId="{2E929ABF-230A-4B57-957D-17A54FDB194E}"/>
    <dgm:cxn modelId="{6969886E-1C33-4453-A18B-B538C66F50D5}" type="presOf" srcId="{F5810589-8A75-47AE-9C16-7D949AC94012}" destId="{F7B3614C-7CB2-41E4-9407-1AE5C088DA08}" srcOrd="0" destOrd="0" presId="urn:microsoft.com/office/officeart/2005/8/layout/hierarchy3"/>
    <dgm:cxn modelId="{54FA3869-F378-423D-A08C-39E59752C68D}" type="presOf" srcId="{B21ECEDA-52EC-484B-86EF-DEE98C2DC5FF}" destId="{DEB1EDED-E6AE-44E9-AD68-083405124914}" srcOrd="0" destOrd="0" presId="urn:microsoft.com/office/officeart/2005/8/layout/hierarchy3"/>
    <dgm:cxn modelId="{AC7A3602-7040-4AE6-BCED-4B4E482B1144}" type="presOf" srcId="{8D344C0D-739D-429A-A8AF-3BBB35F92832}" destId="{91EE6564-6153-4CA4-810C-8A00FDD8E02B}" srcOrd="0" destOrd="0" presId="urn:microsoft.com/office/officeart/2005/8/layout/hierarchy3"/>
    <dgm:cxn modelId="{4DF3D242-A32D-4100-9D65-8DD28D5D8C82}" type="presOf" srcId="{58500026-D28D-49F6-A7F3-8AFF195DB262}" destId="{3BD20D59-21BA-49AD-9F73-8D9FFA393171}" srcOrd="0" destOrd="0" presId="urn:microsoft.com/office/officeart/2005/8/layout/hierarchy3"/>
    <dgm:cxn modelId="{9CDE8C53-4C05-4436-921D-CF6BEA05EC5C}" srcId="{B21ECEDA-52EC-484B-86EF-DEE98C2DC5FF}" destId="{349F763D-39DA-45F8-A74E-319391161CD6}" srcOrd="0" destOrd="0" parTransId="{51E082FA-F721-4457-9D24-5A6E1776FBBF}" sibTransId="{6C723E4C-178F-4821-9791-FBBC76A91816}"/>
    <dgm:cxn modelId="{50AFCB6A-1C12-4AAD-B99E-AFF904EB078E}" type="presOf" srcId="{BA9F3E32-BB0F-41E3-A8FD-0BF55ECACB08}" destId="{C962DD24-EAA9-46FF-B75B-1A6E1425DD9B}" srcOrd="0" destOrd="0" presId="urn:microsoft.com/office/officeart/2005/8/layout/hierarchy3"/>
    <dgm:cxn modelId="{E07B70BE-D3AD-4404-9D46-75025D96774F}" type="presOf" srcId="{349F763D-39DA-45F8-A74E-319391161CD6}" destId="{5C8954BA-EEB9-4C44-9D36-0F19B7E92EDA}" srcOrd="1" destOrd="0" presId="urn:microsoft.com/office/officeart/2005/8/layout/hierarchy3"/>
    <dgm:cxn modelId="{A743A1C2-2016-46E7-922F-0DDD40BC4F47}" srcId="{349F763D-39DA-45F8-A74E-319391161CD6}" destId="{4C660A9C-3D8A-4244-A2B4-1DF1FDE5409B}" srcOrd="0" destOrd="0" parTransId="{BA9F3E32-BB0F-41E3-A8FD-0BF55ECACB08}" sibTransId="{FD8A2BED-4BBA-40B9-B912-6232BE3CE8B1}"/>
    <dgm:cxn modelId="{776D0407-6CBA-4793-B6A1-BADFBD31E030}" type="presParOf" srcId="{DEB1EDED-E6AE-44E9-AD68-083405124914}" destId="{14722E7C-66E4-458D-A23D-A9D61B49C2EE}" srcOrd="0" destOrd="0" presId="urn:microsoft.com/office/officeart/2005/8/layout/hierarchy3"/>
    <dgm:cxn modelId="{C0D1E946-3A78-40AB-A165-764E6D0BE9CB}" type="presParOf" srcId="{14722E7C-66E4-458D-A23D-A9D61B49C2EE}" destId="{044A4BC4-C546-43CB-A184-63787F9C6968}" srcOrd="0" destOrd="0" presId="urn:microsoft.com/office/officeart/2005/8/layout/hierarchy3"/>
    <dgm:cxn modelId="{E94292A5-1712-4C65-B81A-1788403889CC}" type="presParOf" srcId="{044A4BC4-C546-43CB-A184-63787F9C6968}" destId="{CA1A32EA-F031-4400-AB56-06B27754ED1A}" srcOrd="0" destOrd="0" presId="urn:microsoft.com/office/officeart/2005/8/layout/hierarchy3"/>
    <dgm:cxn modelId="{38F59329-89A2-49AB-9CCB-36628777AB97}" type="presParOf" srcId="{044A4BC4-C546-43CB-A184-63787F9C6968}" destId="{5C8954BA-EEB9-4C44-9D36-0F19B7E92EDA}" srcOrd="1" destOrd="0" presId="urn:microsoft.com/office/officeart/2005/8/layout/hierarchy3"/>
    <dgm:cxn modelId="{101EA750-7370-4235-B4B4-D3B6B4E25EF1}" type="presParOf" srcId="{14722E7C-66E4-458D-A23D-A9D61B49C2EE}" destId="{8CBEA4C8-A333-4A34-B687-9C4DD670C38D}" srcOrd="1" destOrd="0" presId="urn:microsoft.com/office/officeart/2005/8/layout/hierarchy3"/>
    <dgm:cxn modelId="{0ED9A74E-9D25-4758-A8B8-6837FF12FFF2}" type="presParOf" srcId="{8CBEA4C8-A333-4A34-B687-9C4DD670C38D}" destId="{C962DD24-EAA9-46FF-B75B-1A6E1425DD9B}" srcOrd="0" destOrd="0" presId="urn:microsoft.com/office/officeart/2005/8/layout/hierarchy3"/>
    <dgm:cxn modelId="{45DFD357-AEB5-4A1D-A851-9F746C44D463}" type="presParOf" srcId="{8CBEA4C8-A333-4A34-B687-9C4DD670C38D}" destId="{8046E923-8DD1-4215-B7DC-A7F6B5DA442B}" srcOrd="1" destOrd="0" presId="urn:microsoft.com/office/officeart/2005/8/layout/hierarchy3"/>
    <dgm:cxn modelId="{43229018-F0AF-4903-879A-8885E2F55CA3}" type="presParOf" srcId="{DEB1EDED-E6AE-44E9-AD68-083405124914}" destId="{CE0C55E7-15D7-45BF-A0E2-3CCE8C34F423}" srcOrd="1" destOrd="0" presId="urn:microsoft.com/office/officeart/2005/8/layout/hierarchy3"/>
    <dgm:cxn modelId="{E5794D9D-5C9D-4932-B8FC-D08DDD35A906}" type="presParOf" srcId="{CE0C55E7-15D7-45BF-A0E2-3CCE8C34F423}" destId="{03803C0A-412C-40E4-8659-75E2C9359105}" srcOrd="0" destOrd="0" presId="urn:microsoft.com/office/officeart/2005/8/layout/hierarchy3"/>
    <dgm:cxn modelId="{C19174BF-0E2D-4688-A3AB-9D2BD25E63D6}" type="presParOf" srcId="{03803C0A-412C-40E4-8659-75E2C9359105}" destId="{3BD20D59-21BA-49AD-9F73-8D9FFA393171}" srcOrd="0" destOrd="0" presId="urn:microsoft.com/office/officeart/2005/8/layout/hierarchy3"/>
    <dgm:cxn modelId="{826E193A-3C21-4775-BF37-4B978051E8C3}" type="presParOf" srcId="{03803C0A-412C-40E4-8659-75E2C9359105}" destId="{EA338C09-A5BB-4E0E-AEFB-DF6301D4C55F}" srcOrd="1" destOrd="0" presId="urn:microsoft.com/office/officeart/2005/8/layout/hierarchy3"/>
    <dgm:cxn modelId="{A480A7B9-4A15-48E4-93E7-2B48E136E4AB}" type="presParOf" srcId="{CE0C55E7-15D7-45BF-A0E2-3CCE8C34F423}" destId="{0AF20E4C-6A17-4068-9694-174E24F785DE}" srcOrd="1" destOrd="0" presId="urn:microsoft.com/office/officeart/2005/8/layout/hierarchy3"/>
    <dgm:cxn modelId="{0F2A5D61-77FF-4609-8E9F-F11BB4FA0CBF}" type="presParOf" srcId="{0AF20E4C-6A17-4068-9694-174E24F785DE}" destId="{F7B3614C-7CB2-41E4-9407-1AE5C088DA08}" srcOrd="0" destOrd="0" presId="urn:microsoft.com/office/officeart/2005/8/layout/hierarchy3"/>
    <dgm:cxn modelId="{B6AA2291-081D-4300-9CFC-88CC8BD64EA9}" type="presParOf" srcId="{0AF20E4C-6A17-4068-9694-174E24F785DE}" destId="{91EE6564-6153-4CA4-810C-8A00FDD8E02B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004526-5555-4780-90E2-976AE8322419}" type="doc">
      <dgm:prSet loTypeId="urn:microsoft.com/office/officeart/2005/8/layout/rings+Icon" loCatId="relationship" qsTypeId="urn:microsoft.com/office/officeart/2005/8/quickstyle/simple5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4AAB47D5-B5A4-440A-B4D5-D8460538A97F}">
      <dgm:prSet/>
      <dgm:spPr/>
      <dgm:t>
        <a:bodyPr/>
        <a:lstStyle/>
        <a:p>
          <a:pPr rtl="0"/>
          <a:r>
            <a:rPr lang="en-US" b="1" smtClean="0"/>
            <a:t>Direct personal observation</a:t>
          </a:r>
          <a:endParaRPr lang="en-IN"/>
        </a:p>
      </dgm:t>
    </dgm:pt>
    <dgm:pt modelId="{6181841E-5D97-41D9-B5F4-D13A3EEFFA09}" type="parTrans" cxnId="{F7B1EFEC-DC03-4537-9CC4-858F46605AB5}">
      <dgm:prSet/>
      <dgm:spPr/>
      <dgm:t>
        <a:bodyPr/>
        <a:lstStyle/>
        <a:p>
          <a:endParaRPr lang="en-US"/>
        </a:p>
      </dgm:t>
    </dgm:pt>
    <dgm:pt modelId="{9EBB6E34-605A-4929-8BAE-955CB400A619}" type="sibTrans" cxnId="{F7B1EFEC-DC03-4537-9CC4-858F46605AB5}">
      <dgm:prSet/>
      <dgm:spPr/>
      <dgm:t>
        <a:bodyPr/>
        <a:lstStyle/>
        <a:p>
          <a:endParaRPr lang="en-US"/>
        </a:p>
      </dgm:t>
    </dgm:pt>
    <dgm:pt modelId="{53B31D9C-06CD-4986-94F6-0B612903E25C}">
      <dgm:prSet/>
      <dgm:spPr/>
      <dgm:t>
        <a:bodyPr/>
        <a:lstStyle/>
        <a:p>
          <a:pPr rtl="0"/>
          <a:r>
            <a:rPr lang="en-US" b="1" smtClean="0"/>
            <a:t>Indirect oral interview</a:t>
          </a:r>
          <a:endParaRPr lang="en-IN"/>
        </a:p>
      </dgm:t>
    </dgm:pt>
    <dgm:pt modelId="{58311ACB-698B-4223-900B-9E60FEC665BA}" type="parTrans" cxnId="{6B7790DA-B829-4D58-9D00-4123549ABFA1}">
      <dgm:prSet/>
      <dgm:spPr/>
      <dgm:t>
        <a:bodyPr/>
        <a:lstStyle/>
        <a:p>
          <a:endParaRPr lang="en-US"/>
        </a:p>
      </dgm:t>
    </dgm:pt>
    <dgm:pt modelId="{B5294B54-D1F0-445C-8A9A-DEB2030A6705}" type="sibTrans" cxnId="{6B7790DA-B829-4D58-9D00-4123549ABFA1}">
      <dgm:prSet/>
      <dgm:spPr/>
      <dgm:t>
        <a:bodyPr/>
        <a:lstStyle/>
        <a:p>
          <a:endParaRPr lang="en-US"/>
        </a:p>
      </dgm:t>
    </dgm:pt>
    <dgm:pt modelId="{0D54A47B-53AC-4777-AA9A-69DBFAF3EBEE}">
      <dgm:prSet/>
      <dgm:spPr/>
      <dgm:t>
        <a:bodyPr/>
        <a:lstStyle/>
        <a:p>
          <a:pPr rtl="0"/>
          <a:r>
            <a:rPr lang="en-US" b="1" smtClean="0"/>
            <a:t>Through local correspondents</a:t>
          </a:r>
          <a:endParaRPr lang="en-IN"/>
        </a:p>
      </dgm:t>
    </dgm:pt>
    <dgm:pt modelId="{84CD22E6-83D8-4B83-9A4C-6E15CEF7D8C9}" type="parTrans" cxnId="{D3A89F7E-72A3-4BA5-A29E-54B024B925B4}">
      <dgm:prSet/>
      <dgm:spPr/>
      <dgm:t>
        <a:bodyPr/>
        <a:lstStyle/>
        <a:p>
          <a:endParaRPr lang="en-US"/>
        </a:p>
      </dgm:t>
    </dgm:pt>
    <dgm:pt modelId="{9AF41350-D62A-4BB0-B530-3FF232DA34D0}" type="sibTrans" cxnId="{D3A89F7E-72A3-4BA5-A29E-54B024B925B4}">
      <dgm:prSet/>
      <dgm:spPr/>
      <dgm:t>
        <a:bodyPr/>
        <a:lstStyle/>
        <a:p>
          <a:endParaRPr lang="en-US"/>
        </a:p>
      </dgm:t>
    </dgm:pt>
    <dgm:pt modelId="{403A7FD1-E541-424F-8B77-F22F21A3EFDA}">
      <dgm:prSet/>
      <dgm:spPr/>
      <dgm:t>
        <a:bodyPr/>
        <a:lstStyle/>
        <a:p>
          <a:pPr rtl="0"/>
          <a:r>
            <a:rPr lang="en-US" b="1" smtClean="0"/>
            <a:t>Mailed questionnaires</a:t>
          </a:r>
          <a:endParaRPr lang="en-IN"/>
        </a:p>
      </dgm:t>
    </dgm:pt>
    <dgm:pt modelId="{D7ECF1C3-48F3-4E31-9421-B4407BCA443F}" type="parTrans" cxnId="{2C6527B4-EFAB-4916-ADB9-9D130E102006}">
      <dgm:prSet/>
      <dgm:spPr/>
      <dgm:t>
        <a:bodyPr/>
        <a:lstStyle/>
        <a:p>
          <a:endParaRPr lang="en-US"/>
        </a:p>
      </dgm:t>
    </dgm:pt>
    <dgm:pt modelId="{82C1AC4A-8BD8-4309-ADC2-B026267D1ED5}" type="sibTrans" cxnId="{2C6527B4-EFAB-4916-ADB9-9D130E102006}">
      <dgm:prSet/>
      <dgm:spPr/>
      <dgm:t>
        <a:bodyPr/>
        <a:lstStyle/>
        <a:p>
          <a:endParaRPr lang="en-US"/>
        </a:p>
      </dgm:t>
    </dgm:pt>
    <dgm:pt modelId="{256B9844-2049-4846-ABD1-D4341FCDEE1F}">
      <dgm:prSet/>
      <dgm:spPr/>
      <dgm:t>
        <a:bodyPr/>
        <a:lstStyle/>
        <a:p>
          <a:pPr rtl="0"/>
          <a:r>
            <a:rPr lang="en-US" b="1" smtClean="0"/>
            <a:t>Schedules sent through enumerators</a:t>
          </a:r>
          <a:endParaRPr lang="en-IN"/>
        </a:p>
      </dgm:t>
    </dgm:pt>
    <dgm:pt modelId="{1CBFC241-BA52-44C9-BE83-33E4346B84F5}" type="parTrans" cxnId="{097971E5-9E7B-4686-AB0E-8492BE943F9A}">
      <dgm:prSet/>
      <dgm:spPr/>
      <dgm:t>
        <a:bodyPr/>
        <a:lstStyle/>
        <a:p>
          <a:endParaRPr lang="en-US"/>
        </a:p>
      </dgm:t>
    </dgm:pt>
    <dgm:pt modelId="{DA55631D-1321-41C9-BCAB-FF9D96E342BF}" type="sibTrans" cxnId="{097971E5-9E7B-4686-AB0E-8492BE943F9A}">
      <dgm:prSet/>
      <dgm:spPr/>
      <dgm:t>
        <a:bodyPr/>
        <a:lstStyle/>
        <a:p>
          <a:endParaRPr lang="en-US"/>
        </a:p>
      </dgm:t>
    </dgm:pt>
    <dgm:pt modelId="{80442FCE-649B-4132-83FD-2CCAA1EB6D95}" type="pres">
      <dgm:prSet presAssocID="{B1004526-5555-4780-90E2-976AE8322419}" presName="Name0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E2C8F80-C8A0-4EA5-85AE-D7828FACD4FB}" type="pres">
      <dgm:prSet presAssocID="{B1004526-5555-4780-90E2-976AE8322419}" presName="ellipse1" presStyleLbl="venn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8F91E82-B1BC-4048-BB7D-DA730ED115A4}" type="pres">
      <dgm:prSet presAssocID="{B1004526-5555-4780-90E2-976AE8322419}" presName="ellipse2" presStyleLbl="venn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425DD0-66BB-43DA-AC58-18E0D8445BA8}" type="pres">
      <dgm:prSet presAssocID="{B1004526-5555-4780-90E2-976AE8322419}" presName="ellipse3" presStyleLbl="venn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2745A02-8B59-4557-BDBE-373A4DAC0F47}" type="pres">
      <dgm:prSet presAssocID="{B1004526-5555-4780-90E2-976AE8322419}" presName="ellipse4" presStyleLbl="venn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630A08-1A4F-4B27-B1EF-F3012D774F33}" type="pres">
      <dgm:prSet presAssocID="{B1004526-5555-4780-90E2-976AE8322419}" presName="ellipse5" presStyleLbl="venn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B7790DA-B829-4D58-9D00-4123549ABFA1}" srcId="{B1004526-5555-4780-90E2-976AE8322419}" destId="{53B31D9C-06CD-4986-94F6-0B612903E25C}" srcOrd="1" destOrd="0" parTransId="{58311ACB-698B-4223-900B-9E60FEC665BA}" sibTransId="{B5294B54-D1F0-445C-8A9A-DEB2030A6705}"/>
    <dgm:cxn modelId="{92612CF6-96AB-489C-BB2F-28F5EE2E1DCA}" type="presOf" srcId="{53B31D9C-06CD-4986-94F6-0B612903E25C}" destId="{B8F91E82-B1BC-4048-BB7D-DA730ED115A4}" srcOrd="0" destOrd="0" presId="urn:microsoft.com/office/officeart/2005/8/layout/rings+Icon"/>
    <dgm:cxn modelId="{D3A89F7E-72A3-4BA5-A29E-54B024B925B4}" srcId="{B1004526-5555-4780-90E2-976AE8322419}" destId="{0D54A47B-53AC-4777-AA9A-69DBFAF3EBEE}" srcOrd="2" destOrd="0" parTransId="{84CD22E6-83D8-4B83-9A4C-6E15CEF7D8C9}" sibTransId="{9AF41350-D62A-4BB0-B530-3FF232DA34D0}"/>
    <dgm:cxn modelId="{B9EFD394-E37B-4A05-BE39-6F24F7B747C6}" type="presOf" srcId="{256B9844-2049-4846-ABD1-D4341FCDEE1F}" destId="{59630A08-1A4F-4B27-B1EF-F3012D774F33}" srcOrd="0" destOrd="0" presId="urn:microsoft.com/office/officeart/2005/8/layout/rings+Icon"/>
    <dgm:cxn modelId="{81028D91-1E4C-41AE-BDD5-FC059471435E}" type="presOf" srcId="{4AAB47D5-B5A4-440A-B4D5-D8460538A97F}" destId="{EE2C8F80-C8A0-4EA5-85AE-D7828FACD4FB}" srcOrd="0" destOrd="0" presId="urn:microsoft.com/office/officeart/2005/8/layout/rings+Icon"/>
    <dgm:cxn modelId="{09A42546-F673-404C-9AAA-C6AF1FF8CC9A}" type="presOf" srcId="{403A7FD1-E541-424F-8B77-F22F21A3EFDA}" destId="{92745A02-8B59-4557-BDBE-373A4DAC0F47}" srcOrd="0" destOrd="0" presId="urn:microsoft.com/office/officeart/2005/8/layout/rings+Icon"/>
    <dgm:cxn modelId="{994EDC54-3B74-4390-BAEF-A91A73657547}" type="presOf" srcId="{0D54A47B-53AC-4777-AA9A-69DBFAF3EBEE}" destId="{24425DD0-66BB-43DA-AC58-18E0D8445BA8}" srcOrd="0" destOrd="0" presId="urn:microsoft.com/office/officeart/2005/8/layout/rings+Icon"/>
    <dgm:cxn modelId="{F7B1EFEC-DC03-4537-9CC4-858F46605AB5}" srcId="{B1004526-5555-4780-90E2-976AE8322419}" destId="{4AAB47D5-B5A4-440A-B4D5-D8460538A97F}" srcOrd="0" destOrd="0" parTransId="{6181841E-5D97-41D9-B5F4-D13A3EEFFA09}" sibTransId="{9EBB6E34-605A-4929-8BAE-955CB400A619}"/>
    <dgm:cxn modelId="{2C6527B4-EFAB-4916-ADB9-9D130E102006}" srcId="{B1004526-5555-4780-90E2-976AE8322419}" destId="{403A7FD1-E541-424F-8B77-F22F21A3EFDA}" srcOrd="3" destOrd="0" parTransId="{D7ECF1C3-48F3-4E31-9421-B4407BCA443F}" sibTransId="{82C1AC4A-8BD8-4309-ADC2-B026267D1ED5}"/>
    <dgm:cxn modelId="{F0768172-4B77-40E5-8264-AA7E905261FF}" type="presOf" srcId="{B1004526-5555-4780-90E2-976AE8322419}" destId="{80442FCE-649B-4132-83FD-2CCAA1EB6D95}" srcOrd="0" destOrd="0" presId="urn:microsoft.com/office/officeart/2005/8/layout/rings+Icon"/>
    <dgm:cxn modelId="{097971E5-9E7B-4686-AB0E-8492BE943F9A}" srcId="{B1004526-5555-4780-90E2-976AE8322419}" destId="{256B9844-2049-4846-ABD1-D4341FCDEE1F}" srcOrd="4" destOrd="0" parTransId="{1CBFC241-BA52-44C9-BE83-33E4346B84F5}" sibTransId="{DA55631D-1321-41C9-BCAB-FF9D96E342BF}"/>
    <dgm:cxn modelId="{FFBCAF32-138D-4A3F-B9EA-24EF5AF0D4E8}" type="presParOf" srcId="{80442FCE-649B-4132-83FD-2CCAA1EB6D95}" destId="{EE2C8F80-C8A0-4EA5-85AE-D7828FACD4FB}" srcOrd="0" destOrd="0" presId="urn:microsoft.com/office/officeart/2005/8/layout/rings+Icon"/>
    <dgm:cxn modelId="{3D81F209-91EA-4C1C-A8A2-D3850E67A9C1}" type="presParOf" srcId="{80442FCE-649B-4132-83FD-2CCAA1EB6D95}" destId="{B8F91E82-B1BC-4048-BB7D-DA730ED115A4}" srcOrd="1" destOrd="0" presId="urn:microsoft.com/office/officeart/2005/8/layout/rings+Icon"/>
    <dgm:cxn modelId="{A3DF3AFF-DC0C-4F26-A7D9-934D16CED266}" type="presParOf" srcId="{80442FCE-649B-4132-83FD-2CCAA1EB6D95}" destId="{24425DD0-66BB-43DA-AC58-18E0D8445BA8}" srcOrd="2" destOrd="0" presId="urn:microsoft.com/office/officeart/2005/8/layout/rings+Icon"/>
    <dgm:cxn modelId="{33E996C5-85A7-4014-AB82-E9E5CCF1BAE3}" type="presParOf" srcId="{80442FCE-649B-4132-83FD-2CCAA1EB6D95}" destId="{92745A02-8B59-4557-BDBE-373A4DAC0F47}" srcOrd="3" destOrd="0" presId="urn:microsoft.com/office/officeart/2005/8/layout/rings+Icon"/>
    <dgm:cxn modelId="{C3C195CB-64C8-4421-B742-77ABE354BB50}" type="presParOf" srcId="{80442FCE-649B-4132-83FD-2CCAA1EB6D95}" destId="{59630A08-1A4F-4B27-B1EF-F3012D774F33}" srcOrd="4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2D37D9-6909-491B-8A37-D976583A7054}" type="doc">
      <dgm:prSet loTypeId="urn:microsoft.com/office/officeart/2005/8/layout/vList5" loCatId="list" qsTypeId="urn:microsoft.com/office/officeart/2005/8/quickstyle/3d1" qsCatId="3D" csTypeId="urn:microsoft.com/office/officeart/2005/8/colors/accent5_5" csCatId="accent5"/>
      <dgm:spPr/>
      <dgm:t>
        <a:bodyPr/>
        <a:lstStyle/>
        <a:p>
          <a:endParaRPr lang="en-US"/>
        </a:p>
      </dgm:t>
    </dgm:pt>
    <dgm:pt modelId="{3B6FE829-09D0-4048-8E7A-1B9AA57B0A25}">
      <dgm:prSet/>
      <dgm:spPr/>
      <dgm:t>
        <a:bodyPr/>
        <a:lstStyle/>
        <a:p>
          <a:pPr rtl="0"/>
          <a:r>
            <a:rPr lang="en-US" b="1" smtClean="0"/>
            <a:t>Published sources </a:t>
          </a:r>
          <a:endParaRPr lang="en-IN"/>
        </a:p>
      </dgm:t>
    </dgm:pt>
    <dgm:pt modelId="{EB29F109-FD99-49AC-90F5-1F5FEF8D9B01}" type="parTrans" cxnId="{1B351A90-EE6B-4BF0-9BC3-2D44B93C4D40}">
      <dgm:prSet/>
      <dgm:spPr/>
      <dgm:t>
        <a:bodyPr/>
        <a:lstStyle/>
        <a:p>
          <a:endParaRPr lang="en-US"/>
        </a:p>
      </dgm:t>
    </dgm:pt>
    <dgm:pt modelId="{584D521F-B85C-4479-98DE-35A4C291502B}" type="sibTrans" cxnId="{1B351A90-EE6B-4BF0-9BC3-2D44B93C4D40}">
      <dgm:prSet/>
      <dgm:spPr/>
      <dgm:t>
        <a:bodyPr/>
        <a:lstStyle/>
        <a:p>
          <a:endParaRPr lang="en-US"/>
        </a:p>
      </dgm:t>
    </dgm:pt>
    <dgm:pt modelId="{4E16CAC5-0DE1-4674-A255-4F6DBE4D98FA}">
      <dgm:prSet/>
      <dgm:spPr/>
      <dgm:t>
        <a:bodyPr/>
        <a:lstStyle/>
        <a:p>
          <a:pPr algn="just" rtl="0"/>
          <a:r>
            <a:rPr lang="en-US" b="1" dirty="0" smtClean="0"/>
            <a:t>Official publications of the government authorities CSO,NSSO,IASO etc.. Publications includes national income statistics, statistical abstracts of India, </a:t>
          </a:r>
          <a:r>
            <a:rPr lang="en-US" b="1" dirty="0" err="1" smtClean="0"/>
            <a:t>labour</a:t>
          </a:r>
          <a:r>
            <a:rPr lang="en-US" b="1" dirty="0" smtClean="0"/>
            <a:t> gazette, Indian trade journal census reports etc.</a:t>
          </a:r>
          <a:endParaRPr lang="en-IN" dirty="0"/>
        </a:p>
      </dgm:t>
    </dgm:pt>
    <dgm:pt modelId="{07ABF032-75BB-45CF-A78D-3FB87986A566}" type="parTrans" cxnId="{EC3B5430-C194-41E3-BB59-B7086B932AAF}">
      <dgm:prSet/>
      <dgm:spPr/>
      <dgm:t>
        <a:bodyPr/>
        <a:lstStyle/>
        <a:p>
          <a:endParaRPr lang="en-US"/>
        </a:p>
      </dgm:t>
    </dgm:pt>
    <dgm:pt modelId="{CFC33DC8-18B8-48E7-A6D9-DEF4424C3570}" type="sibTrans" cxnId="{EC3B5430-C194-41E3-BB59-B7086B932AAF}">
      <dgm:prSet/>
      <dgm:spPr/>
      <dgm:t>
        <a:bodyPr/>
        <a:lstStyle/>
        <a:p>
          <a:endParaRPr lang="en-US"/>
        </a:p>
      </dgm:t>
    </dgm:pt>
    <dgm:pt modelId="{85883A60-84F8-48BD-A437-ED14D7CB77C7}">
      <dgm:prSet/>
      <dgm:spPr/>
      <dgm:t>
        <a:bodyPr/>
        <a:lstStyle/>
        <a:p>
          <a:pPr algn="just" rtl="0"/>
          <a:r>
            <a:rPr lang="en-US" b="1" dirty="0" smtClean="0"/>
            <a:t>Official publications of the semi-</a:t>
          </a:r>
          <a:r>
            <a:rPr lang="en-US" b="1" dirty="0" err="1" smtClean="0"/>
            <a:t>govt</a:t>
          </a:r>
          <a:r>
            <a:rPr lang="en-US" b="1" dirty="0" smtClean="0"/>
            <a:t> and local authorities statistical department of RBI, The institute of foreign trade . The institute of economic growth .</a:t>
          </a:r>
          <a:endParaRPr lang="en-IN" dirty="0"/>
        </a:p>
      </dgm:t>
    </dgm:pt>
    <dgm:pt modelId="{60ADDCB8-C022-4EDB-BBF7-D043FD22B553}" type="parTrans" cxnId="{DE413F01-9DDA-4BA6-A215-35CAC18D026F}">
      <dgm:prSet/>
      <dgm:spPr/>
      <dgm:t>
        <a:bodyPr/>
        <a:lstStyle/>
        <a:p>
          <a:endParaRPr lang="en-US"/>
        </a:p>
      </dgm:t>
    </dgm:pt>
    <dgm:pt modelId="{855FCD5B-42F9-46DA-90D1-8C889B0178C3}" type="sibTrans" cxnId="{DE413F01-9DDA-4BA6-A215-35CAC18D026F}">
      <dgm:prSet/>
      <dgm:spPr/>
      <dgm:t>
        <a:bodyPr/>
        <a:lstStyle/>
        <a:p>
          <a:endParaRPr lang="en-US"/>
        </a:p>
      </dgm:t>
    </dgm:pt>
    <dgm:pt modelId="{81287C3C-90EA-467A-AFCB-1853EF6CCE5A}" type="pres">
      <dgm:prSet presAssocID="{2D2D37D9-6909-491B-8A37-D976583A7054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520D52C-6C32-4532-A45C-EE7396F447F1}" type="pres">
      <dgm:prSet presAssocID="{3B6FE829-09D0-4048-8E7A-1B9AA57B0A25}" presName="linNode" presStyleCnt="0"/>
      <dgm:spPr/>
    </dgm:pt>
    <dgm:pt modelId="{2EB93F0A-C60F-4EB4-8885-F3DB7B056B81}" type="pres">
      <dgm:prSet presAssocID="{3B6FE829-09D0-4048-8E7A-1B9AA57B0A25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A9B0EE0-B75B-4AD8-B49F-738D043CFF0D}" type="pres">
      <dgm:prSet presAssocID="{3B6FE829-09D0-4048-8E7A-1B9AA57B0A25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9B905C-55C2-4A56-93F0-BEE623CFC296}" type="presOf" srcId="{4E16CAC5-0DE1-4674-A255-4F6DBE4D98FA}" destId="{0A9B0EE0-B75B-4AD8-B49F-738D043CFF0D}" srcOrd="0" destOrd="0" presId="urn:microsoft.com/office/officeart/2005/8/layout/vList5"/>
    <dgm:cxn modelId="{9E35EB40-312D-46B5-A2C2-2A78A2A968B8}" type="presOf" srcId="{85883A60-84F8-48BD-A437-ED14D7CB77C7}" destId="{0A9B0EE0-B75B-4AD8-B49F-738D043CFF0D}" srcOrd="0" destOrd="1" presId="urn:microsoft.com/office/officeart/2005/8/layout/vList5"/>
    <dgm:cxn modelId="{1B351A90-EE6B-4BF0-9BC3-2D44B93C4D40}" srcId="{2D2D37D9-6909-491B-8A37-D976583A7054}" destId="{3B6FE829-09D0-4048-8E7A-1B9AA57B0A25}" srcOrd="0" destOrd="0" parTransId="{EB29F109-FD99-49AC-90F5-1F5FEF8D9B01}" sibTransId="{584D521F-B85C-4479-98DE-35A4C291502B}"/>
    <dgm:cxn modelId="{EC3B5430-C194-41E3-BB59-B7086B932AAF}" srcId="{3B6FE829-09D0-4048-8E7A-1B9AA57B0A25}" destId="{4E16CAC5-0DE1-4674-A255-4F6DBE4D98FA}" srcOrd="0" destOrd="0" parTransId="{07ABF032-75BB-45CF-A78D-3FB87986A566}" sibTransId="{CFC33DC8-18B8-48E7-A6D9-DEF4424C3570}"/>
    <dgm:cxn modelId="{DE413F01-9DDA-4BA6-A215-35CAC18D026F}" srcId="{3B6FE829-09D0-4048-8E7A-1B9AA57B0A25}" destId="{85883A60-84F8-48BD-A437-ED14D7CB77C7}" srcOrd="1" destOrd="0" parTransId="{60ADDCB8-C022-4EDB-BBF7-D043FD22B553}" sibTransId="{855FCD5B-42F9-46DA-90D1-8C889B0178C3}"/>
    <dgm:cxn modelId="{A6B325C8-8311-4569-A11B-DB8148801615}" type="presOf" srcId="{2D2D37D9-6909-491B-8A37-D976583A7054}" destId="{81287C3C-90EA-467A-AFCB-1853EF6CCE5A}" srcOrd="0" destOrd="0" presId="urn:microsoft.com/office/officeart/2005/8/layout/vList5"/>
    <dgm:cxn modelId="{0FECB442-435F-4827-8C83-8D1AD0FCAC4D}" type="presOf" srcId="{3B6FE829-09D0-4048-8E7A-1B9AA57B0A25}" destId="{2EB93F0A-C60F-4EB4-8885-F3DB7B056B81}" srcOrd="0" destOrd="0" presId="urn:microsoft.com/office/officeart/2005/8/layout/vList5"/>
    <dgm:cxn modelId="{F37CBC02-09EF-44E5-9FAC-21E889DC7B9D}" type="presParOf" srcId="{81287C3C-90EA-467A-AFCB-1853EF6CCE5A}" destId="{D520D52C-6C32-4532-A45C-EE7396F447F1}" srcOrd="0" destOrd="0" presId="urn:microsoft.com/office/officeart/2005/8/layout/vList5"/>
    <dgm:cxn modelId="{479FB42F-D314-49E1-A279-785F35A423B9}" type="presParOf" srcId="{D520D52C-6C32-4532-A45C-EE7396F447F1}" destId="{2EB93F0A-C60F-4EB4-8885-F3DB7B056B81}" srcOrd="0" destOrd="0" presId="urn:microsoft.com/office/officeart/2005/8/layout/vList5"/>
    <dgm:cxn modelId="{BEACDECC-8ABE-42E5-B93F-0DAF94C4EA20}" type="presParOf" srcId="{D520D52C-6C32-4532-A45C-EE7396F447F1}" destId="{0A9B0EE0-B75B-4AD8-B49F-738D043CFF0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F5BC68-895F-44E0-93AA-9EC23286A67F}" type="doc">
      <dgm:prSet loTypeId="urn:microsoft.com/office/officeart/2005/8/layout/vList5" loCatId="list" qsTypeId="urn:microsoft.com/office/officeart/2005/8/quickstyle/3d1" qsCatId="3D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25BD32F-5694-4E25-BB32-D767A8565B8E}">
      <dgm:prSet/>
      <dgm:spPr/>
      <dgm:t>
        <a:bodyPr/>
        <a:lstStyle/>
        <a:p>
          <a:pPr rtl="0"/>
          <a:r>
            <a:rPr lang="en-US" smtClean="0"/>
            <a:t>Unpublished sources </a:t>
          </a:r>
          <a:endParaRPr lang="en-IN"/>
        </a:p>
      </dgm:t>
    </dgm:pt>
    <dgm:pt modelId="{7E5A7F09-DE11-44D7-B486-1ED9DD825D5C}" type="parTrans" cxnId="{A1F4E94B-7DCE-4685-80EF-0BFAA3A7CE9A}">
      <dgm:prSet/>
      <dgm:spPr/>
      <dgm:t>
        <a:bodyPr/>
        <a:lstStyle/>
        <a:p>
          <a:endParaRPr lang="en-US"/>
        </a:p>
      </dgm:t>
    </dgm:pt>
    <dgm:pt modelId="{1A32DBFA-46F9-4EE2-8D31-9A45C24890B3}" type="sibTrans" cxnId="{A1F4E94B-7DCE-4685-80EF-0BFAA3A7CE9A}">
      <dgm:prSet/>
      <dgm:spPr/>
      <dgm:t>
        <a:bodyPr/>
        <a:lstStyle/>
        <a:p>
          <a:endParaRPr lang="en-US"/>
        </a:p>
      </dgm:t>
    </dgm:pt>
    <dgm:pt modelId="{A280D2D5-07A7-4CCC-93AB-6DB26A40C5D4}">
      <dgm:prSet/>
      <dgm:spPr/>
      <dgm:t>
        <a:bodyPr/>
        <a:lstStyle/>
        <a:p>
          <a:pPr rtl="0"/>
          <a:r>
            <a:rPr lang="en-US" smtClean="0"/>
            <a:t>Records maintained by private firms</a:t>
          </a:r>
          <a:endParaRPr lang="en-IN"/>
        </a:p>
      </dgm:t>
    </dgm:pt>
    <dgm:pt modelId="{7E521CD6-596F-4CD5-886D-6D9C8E8CF6C8}" type="parTrans" cxnId="{D9A9006F-F377-4EB1-BB68-256E75D31EAE}">
      <dgm:prSet/>
      <dgm:spPr/>
      <dgm:t>
        <a:bodyPr/>
        <a:lstStyle/>
        <a:p>
          <a:endParaRPr lang="en-US"/>
        </a:p>
      </dgm:t>
    </dgm:pt>
    <dgm:pt modelId="{7CF7902A-79D6-4D7C-AC24-18BC5D98C189}" type="sibTrans" cxnId="{D9A9006F-F377-4EB1-BB68-256E75D31EAE}">
      <dgm:prSet/>
      <dgm:spPr/>
      <dgm:t>
        <a:bodyPr/>
        <a:lstStyle/>
        <a:p>
          <a:endParaRPr lang="en-US"/>
        </a:p>
      </dgm:t>
    </dgm:pt>
    <dgm:pt modelId="{84B6FE17-B6A1-4242-BC57-349804B35596}">
      <dgm:prSet/>
      <dgm:spPr/>
      <dgm:t>
        <a:bodyPr/>
        <a:lstStyle/>
        <a:p>
          <a:pPr rtl="0"/>
          <a:r>
            <a:rPr lang="en-US" smtClean="0"/>
            <a:t>Various department record maintained in central and state gov office</a:t>
          </a:r>
          <a:endParaRPr lang="en-IN"/>
        </a:p>
      </dgm:t>
    </dgm:pt>
    <dgm:pt modelId="{A45F5BEA-4524-4107-921E-1DD222521FFE}" type="parTrans" cxnId="{E1319A4A-EDA2-4798-82DC-716769F5F1EE}">
      <dgm:prSet/>
      <dgm:spPr/>
      <dgm:t>
        <a:bodyPr/>
        <a:lstStyle/>
        <a:p>
          <a:endParaRPr lang="en-US"/>
        </a:p>
      </dgm:t>
    </dgm:pt>
    <dgm:pt modelId="{43A28088-C930-4161-AB55-6AA42165D2B4}" type="sibTrans" cxnId="{E1319A4A-EDA2-4798-82DC-716769F5F1EE}">
      <dgm:prSet/>
      <dgm:spPr/>
      <dgm:t>
        <a:bodyPr/>
        <a:lstStyle/>
        <a:p>
          <a:endParaRPr lang="en-US"/>
        </a:p>
      </dgm:t>
    </dgm:pt>
    <dgm:pt modelId="{FA5D2286-0F57-4D98-A621-EB907E37722F}">
      <dgm:prSet/>
      <dgm:spPr/>
      <dgm:t>
        <a:bodyPr/>
        <a:lstStyle/>
        <a:p>
          <a:pPr rtl="0"/>
          <a:r>
            <a:rPr lang="en-US" dirty="0" smtClean="0"/>
            <a:t>Research data collected during the time of research work</a:t>
          </a:r>
          <a:endParaRPr lang="en-IN" dirty="0"/>
        </a:p>
      </dgm:t>
    </dgm:pt>
    <dgm:pt modelId="{0857975E-7EF6-46DA-898B-8653406EA252}" type="parTrans" cxnId="{E5A8F444-4B55-4E3A-9D5A-4F7DEFFB2214}">
      <dgm:prSet/>
      <dgm:spPr/>
      <dgm:t>
        <a:bodyPr/>
        <a:lstStyle/>
        <a:p>
          <a:endParaRPr lang="en-US"/>
        </a:p>
      </dgm:t>
    </dgm:pt>
    <dgm:pt modelId="{EBC0B7F5-EE3B-4592-8E5A-5D313CC779B0}" type="sibTrans" cxnId="{E5A8F444-4B55-4E3A-9D5A-4F7DEFFB2214}">
      <dgm:prSet/>
      <dgm:spPr/>
      <dgm:t>
        <a:bodyPr/>
        <a:lstStyle/>
        <a:p>
          <a:endParaRPr lang="en-US"/>
        </a:p>
      </dgm:t>
    </dgm:pt>
    <dgm:pt modelId="{C945CF47-EAB6-4329-9843-6F3CA0DA3D39}" type="pres">
      <dgm:prSet presAssocID="{D5F5BC68-895F-44E0-93AA-9EC23286A67F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7EECF7B-708B-405D-9F41-CAE62CCDCFA8}" type="pres">
      <dgm:prSet presAssocID="{525BD32F-5694-4E25-BB32-D767A8565B8E}" presName="linNode" presStyleCnt="0"/>
      <dgm:spPr/>
    </dgm:pt>
    <dgm:pt modelId="{D3E16386-5F2A-4C48-9879-42FA48D7AC6B}" type="pres">
      <dgm:prSet presAssocID="{525BD32F-5694-4E25-BB32-D767A8565B8E}" presName="parentText" presStyleLbl="node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9E74FA-5D79-4DC1-B704-6F28045D9250}" type="pres">
      <dgm:prSet presAssocID="{525BD32F-5694-4E25-BB32-D767A8565B8E}" presName="descendantText" presStyleLbl="alignAccFollowNode1" presStyleIdx="0" presStyleCnt="1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95E9559-57AC-493D-A87C-3F881AB329DF}" type="presOf" srcId="{FA5D2286-0F57-4D98-A621-EB907E37722F}" destId="{FC9E74FA-5D79-4DC1-B704-6F28045D9250}" srcOrd="0" destOrd="2" presId="urn:microsoft.com/office/officeart/2005/8/layout/vList5"/>
    <dgm:cxn modelId="{D9A9006F-F377-4EB1-BB68-256E75D31EAE}" srcId="{525BD32F-5694-4E25-BB32-D767A8565B8E}" destId="{A280D2D5-07A7-4CCC-93AB-6DB26A40C5D4}" srcOrd="0" destOrd="0" parTransId="{7E521CD6-596F-4CD5-886D-6D9C8E8CF6C8}" sibTransId="{7CF7902A-79D6-4D7C-AC24-18BC5D98C189}"/>
    <dgm:cxn modelId="{E08AB724-3501-4AC6-A237-0FABEC7D3BED}" type="presOf" srcId="{A280D2D5-07A7-4CCC-93AB-6DB26A40C5D4}" destId="{FC9E74FA-5D79-4DC1-B704-6F28045D9250}" srcOrd="0" destOrd="0" presId="urn:microsoft.com/office/officeart/2005/8/layout/vList5"/>
    <dgm:cxn modelId="{3D3747B1-FCF1-4CCB-8D36-1821ADE51FCA}" type="presOf" srcId="{D5F5BC68-895F-44E0-93AA-9EC23286A67F}" destId="{C945CF47-EAB6-4329-9843-6F3CA0DA3D39}" srcOrd="0" destOrd="0" presId="urn:microsoft.com/office/officeart/2005/8/layout/vList5"/>
    <dgm:cxn modelId="{A1F4E94B-7DCE-4685-80EF-0BFAA3A7CE9A}" srcId="{D5F5BC68-895F-44E0-93AA-9EC23286A67F}" destId="{525BD32F-5694-4E25-BB32-D767A8565B8E}" srcOrd="0" destOrd="0" parTransId="{7E5A7F09-DE11-44D7-B486-1ED9DD825D5C}" sibTransId="{1A32DBFA-46F9-4EE2-8D31-9A45C24890B3}"/>
    <dgm:cxn modelId="{E1319A4A-EDA2-4798-82DC-716769F5F1EE}" srcId="{525BD32F-5694-4E25-BB32-D767A8565B8E}" destId="{84B6FE17-B6A1-4242-BC57-349804B35596}" srcOrd="1" destOrd="0" parTransId="{A45F5BEA-4524-4107-921E-1DD222521FFE}" sibTransId="{43A28088-C930-4161-AB55-6AA42165D2B4}"/>
    <dgm:cxn modelId="{E5A8F444-4B55-4E3A-9D5A-4F7DEFFB2214}" srcId="{525BD32F-5694-4E25-BB32-D767A8565B8E}" destId="{FA5D2286-0F57-4D98-A621-EB907E37722F}" srcOrd="2" destOrd="0" parTransId="{0857975E-7EF6-46DA-898B-8653406EA252}" sibTransId="{EBC0B7F5-EE3B-4592-8E5A-5D313CC779B0}"/>
    <dgm:cxn modelId="{FAAE8A35-F72E-4D8A-BE96-2DA7E9F62B24}" type="presOf" srcId="{525BD32F-5694-4E25-BB32-D767A8565B8E}" destId="{D3E16386-5F2A-4C48-9879-42FA48D7AC6B}" srcOrd="0" destOrd="0" presId="urn:microsoft.com/office/officeart/2005/8/layout/vList5"/>
    <dgm:cxn modelId="{BBC65FBF-6187-431F-9AF3-A5D0395A23E3}" type="presOf" srcId="{84B6FE17-B6A1-4242-BC57-349804B35596}" destId="{FC9E74FA-5D79-4DC1-B704-6F28045D9250}" srcOrd="0" destOrd="1" presId="urn:microsoft.com/office/officeart/2005/8/layout/vList5"/>
    <dgm:cxn modelId="{EEE530B8-6811-43FC-BA31-CF18D488A9D3}" type="presParOf" srcId="{C945CF47-EAB6-4329-9843-6F3CA0DA3D39}" destId="{F7EECF7B-708B-405D-9F41-CAE62CCDCFA8}" srcOrd="0" destOrd="0" presId="urn:microsoft.com/office/officeart/2005/8/layout/vList5"/>
    <dgm:cxn modelId="{C244CF3B-8064-465C-8C78-4633676F3B52}" type="presParOf" srcId="{F7EECF7B-708B-405D-9F41-CAE62CCDCFA8}" destId="{D3E16386-5F2A-4C48-9879-42FA48D7AC6B}" srcOrd="0" destOrd="0" presId="urn:microsoft.com/office/officeart/2005/8/layout/vList5"/>
    <dgm:cxn modelId="{464FB61B-79C3-4D7B-833A-F7D8EDA7BE27}" type="presParOf" srcId="{F7EECF7B-708B-405D-9F41-CAE62CCDCFA8}" destId="{FC9E74FA-5D79-4DC1-B704-6F28045D9250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23CD1F-C4C3-4AF0-921E-4C30902DE429}">
      <dsp:nvSpPr>
        <dsp:cNvPr id="0" name=""/>
        <dsp:cNvSpPr/>
      </dsp:nvSpPr>
      <dsp:spPr>
        <a:xfrm>
          <a:off x="3901440" y="2780"/>
          <a:ext cx="4389120" cy="1835433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Statistics may be called the science of counting. </a:t>
          </a:r>
          <a:endParaRPr lang="en-IN" sz="2500" kern="1200" dirty="0"/>
        </a:p>
      </dsp:txBody>
      <dsp:txXfrm>
        <a:off x="3991038" y="92378"/>
        <a:ext cx="4209924" cy="1656237"/>
      </dsp:txXfrm>
    </dsp:sp>
    <dsp:sp modelId="{B6F0FE7C-6ACE-41A3-A230-7228595C38AC}">
      <dsp:nvSpPr>
        <dsp:cNvPr id="0" name=""/>
        <dsp:cNvSpPr/>
      </dsp:nvSpPr>
      <dsp:spPr>
        <a:xfrm>
          <a:off x="3901440" y="1929986"/>
          <a:ext cx="4389120" cy="1835433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Statistics may rightly be called the science of averages</a:t>
          </a:r>
          <a:endParaRPr lang="en-IN" sz="2500" kern="1200"/>
        </a:p>
      </dsp:txBody>
      <dsp:txXfrm>
        <a:off x="3991038" y="2019584"/>
        <a:ext cx="4209924" cy="1656237"/>
      </dsp:txXfrm>
    </dsp:sp>
    <dsp:sp modelId="{17755BE4-3689-4611-AC92-9FDA2AA2F03C}">
      <dsp:nvSpPr>
        <dsp:cNvPr id="0" name=""/>
        <dsp:cNvSpPr/>
      </dsp:nvSpPr>
      <dsp:spPr>
        <a:xfrm>
          <a:off x="3901440" y="3857191"/>
          <a:ext cx="4389120" cy="1835433"/>
        </a:xfrm>
        <a:prstGeom prst="roundRect">
          <a:avLst/>
        </a:prstGeom>
        <a:gradFill rotWithShape="0">
          <a:gsLst>
            <a:gs pos="0">
              <a:schemeClr val="accent5">
                <a:shade val="50000"/>
                <a:hueOff val="268329"/>
                <a:satOff val="-6535"/>
                <a:lumOff val="2859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shade val="50000"/>
                <a:hueOff val="268329"/>
                <a:satOff val="-6535"/>
                <a:lumOff val="2859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shade val="50000"/>
                <a:hueOff val="268329"/>
                <a:satOff val="-6535"/>
                <a:lumOff val="2859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smtClean="0"/>
            <a:t>Statistics is the science of the measurement of social organism, regarded as a whole in all its manifestations.</a:t>
          </a:r>
          <a:endParaRPr lang="en-IN" sz="2500" kern="1200"/>
        </a:p>
      </dsp:txBody>
      <dsp:txXfrm>
        <a:off x="3991038" y="3946789"/>
        <a:ext cx="4209924" cy="16562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F1A785-D4C5-4BB4-9F46-C64913D1FE0D}">
      <dsp:nvSpPr>
        <dsp:cNvPr id="0" name=""/>
        <dsp:cNvSpPr/>
      </dsp:nvSpPr>
      <dsp:spPr>
        <a:xfrm>
          <a:off x="3901440" y="69"/>
          <a:ext cx="4389120" cy="277817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smtClean="0"/>
            <a:t>Census.</a:t>
          </a:r>
          <a:endParaRPr lang="en-IN" sz="3200" kern="1200"/>
        </a:p>
      </dsp:txBody>
      <dsp:txXfrm>
        <a:off x="4037060" y="135689"/>
        <a:ext cx="4117880" cy="2506939"/>
      </dsp:txXfrm>
    </dsp:sp>
    <dsp:sp modelId="{55A09336-3E5E-40A3-99BA-26F76B1D13CE}">
      <dsp:nvSpPr>
        <dsp:cNvPr id="0" name=""/>
        <dsp:cNvSpPr/>
      </dsp:nvSpPr>
      <dsp:spPr>
        <a:xfrm>
          <a:off x="3901440" y="2917157"/>
          <a:ext cx="4389120" cy="2778179"/>
        </a:xfrm>
        <a:prstGeom prst="roundRect">
          <a:avLst/>
        </a:prstGeom>
        <a:gradFill rotWithShape="0">
          <a:gsLst>
            <a:gs pos="0">
              <a:schemeClr val="accent5"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smtClean="0"/>
            <a:t>Data collected during census operations and the same data used by a research worker for some study</a:t>
          </a:r>
          <a:endParaRPr lang="en-IN" sz="3200" kern="1200"/>
        </a:p>
      </dsp:txBody>
      <dsp:txXfrm>
        <a:off x="4037060" y="3052777"/>
        <a:ext cx="4117880" cy="25069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A32EA-F031-4400-AB56-06B27754ED1A}">
      <dsp:nvSpPr>
        <dsp:cNvPr id="0" name=""/>
        <dsp:cNvSpPr/>
      </dsp:nvSpPr>
      <dsp:spPr>
        <a:xfrm>
          <a:off x="403324" y="1365"/>
          <a:ext cx="5060156" cy="25300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/>
            <a:t>Primary data Primary data are those which are collected for the first time and they are original in character </a:t>
          </a:r>
          <a:endParaRPr lang="en-IN" sz="3200" kern="1200" dirty="0"/>
        </a:p>
      </dsp:txBody>
      <dsp:txXfrm>
        <a:off x="477427" y="75468"/>
        <a:ext cx="4911950" cy="2381872"/>
      </dsp:txXfrm>
    </dsp:sp>
    <dsp:sp modelId="{C962DD24-EAA9-46FF-B75B-1A6E1425DD9B}">
      <dsp:nvSpPr>
        <dsp:cNvPr id="0" name=""/>
        <dsp:cNvSpPr/>
      </dsp:nvSpPr>
      <dsp:spPr>
        <a:xfrm>
          <a:off x="909339" y="2531443"/>
          <a:ext cx="506015" cy="1897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7558"/>
              </a:lnTo>
              <a:lnTo>
                <a:pt x="506015" y="18975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46E923-8DD1-4215-B7DC-A7F6B5DA442B}">
      <dsp:nvSpPr>
        <dsp:cNvPr id="0" name=""/>
        <dsp:cNvSpPr/>
      </dsp:nvSpPr>
      <dsp:spPr>
        <a:xfrm>
          <a:off x="1415355" y="3163962"/>
          <a:ext cx="4048124" cy="253007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census.</a:t>
          </a:r>
          <a:endParaRPr lang="en-IN" sz="2500" kern="1200" dirty="0"/>
        </a:p>
      </dsp:txBody>
      <dsp:txXfrm>
        <a:off x="1489458" y="3238065"/>
        <a:ext cx="3899918" cy="2381872"/>
      </dsp:txXfrm>
    </dsp:sp>
    <dsp:sp modelId="{3BD20D59-21BA-49AD-9F73-8D9FFA393171}">
      <dsp:nvSpPr>
        <dsp:cNvPr id="0" name=""/>
        <dsp:cNvSpPr/>
      </dsp:nvSpPr>
      <dsp:spPr>
        <a:xfrm>
          <a:off x="6728519" y="1365"/>
          <a:ext cx="5060156" cy="253007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smtClean="0"/>
            <a:t>Secondary data are those which are already collected by some one for some purpose and are available for the present study </a:t>
          </a:r>
          <a:endParaRPr lang="en-IN" sz="3200" kern="1200"/>
        </a:p>
      </dsp:txBody>
      <dsp:txXfrm>
        <a:off x="6802622" y="75468"/>
        <a:ext cx="4911950" cy="2381872"/>
      </dsp:txXfrm>
    </dsp:sp>
    <dsp:sp modelId="{F7B3614C-7CB2-41E4-9407-1AE5C088DA08}">
      <dsp:nvSpPr>
        <dsp:cNvPr id="0" name=""/>
        <dsp:cNvSpPr/>
      </dsp:nvSpPr>
      <dsp:spPr>
        <a:xfrm>
          <a:off x="7234535" y="2531443"/>
          <a:ext cx="506015" cy="18975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97558"/>
              </a:lnTo>
              <a:lnTo>
                <a:pt x="506015" y="189755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E6564-6153-4CA4-810C-8A00FDD8E02B}">
      <dsp:nvSpPr>
        <dsp:cNvPr id="0" name=""/>
        <dsp:cNvSpPr/>
      </dsp:nvSpPr>
      <dsp:spPr>
        <a:xfrm>
          <a:off x="7740550" y="3163962"/>
          <a:ext cx="4048124" cy="2530078"/>
        </a:xfrm>
        <a:prstGeom prst="roundRect">
          <a:avLst>
            <a:gd name="adj" fmla="val 1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b="1" kern="1200" dirty="0" smtClean="0"/>
            <a:t>data collected during census operations are primary data to the department of census and the same data used by a research worker for some study are secondary data</a:t>
          </a:r>
          <a:endParaRPr lang="en-IN" sz="2500" kern="1200" dirty="0"/>
        </a:p>
      </dsp:txBody>
      <dsp:txXfrm>
        <a:off x="7814653" y="3238065"/>
        <a:ext cx="3899918" cy="23818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C8F80-C8A0-4EA5-85AE-D7828FACD4FB}">
      <dsp:nvSpPr>
        <dsp:cNvPr id="0" name=""/>
        <dsp:cNvSpPr/>
      </dsp:nvSpPr>
      <dsp:spPr>
        <a:xfrm>
          <a:off x="873312" y="0"/>
          <a:ext cx="3416682" cy="3416674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smtClean="0"/>
            <a:t>Direct personal observation</a:t>
          </a:r>
          <a:endParaRPr lang="en-IN" sz="2600" kern="1200"/>
        </a:p>
      </dsp:txBody>
      <dsp:txXfrm>
        <a:off x="1373673" y="500360"/>
        <a:ext cx="2415960" cy="2415954"/>
      </dsp:txXfrm>
    </dsp:sp>
    <dsp:sp modelId="{B8F91E82-B1BC-4048-BB7D-DA730ED115A4}">
      <dsp:nvSpPr>
        <dsp:cNvPr id="0" name=""/>
        <dsp:cNvSpPr/>
      </dsp:nvSpPr>
      <dsp:spPr>
        <a:xfrm>
          <a:off x="2630224" y="2278731"/>
          <a:ext cx="3416682" cy="3416674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1838336"/>
                <a:satOff val="-2557"/>
                <a:lumOff val="-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1838336"/>
                <a:satOff val="-2557"/>
                <a:lumOff val="-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1838336"/>
                <a:satOff val="-2557"/>
                <a:lumOff val="-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smtClean="0"/>
            <a:t>Indirect oral interview</a:t>
          </a:r>
          <a:endParaRPr lang="en-IN" sz="2600" kern="1200"/>
        </a:p>
      </dsp:txBody>
      <dsp:txXfrm>
        <a:off x="3130585" y="2779091"/>
        <a:ext cx="2415960" cy="2415954"/>
      </dsp:txXfrm>
    </dsp:sp>
    <dsp:sp modelId="{24425DD0-66BB-43DA-AC58-18E0D8445BA8}">
      <dsp:nvSpPr>
        <dsp:cNvPr id="0" name=""/>
        <dsp:cNvSpPr/>
      </dsp:nvSpPr>
      <dsp:spPr>
        <a:xfrm>
          <a:off x="4388181" y="0"/>
          <a:ext cx="3416682" cy="3416674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3676672"/>
                <a:satOff val="-5114"/>
                <a:lumOff val="-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3676672"/>
                <a:satOff val="-5114"/>
                <a:lumOff val="-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3676672"/>
                <a:satOff val="-5114"/>
                <a:lumOff val="-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smtClean="0"/>
            <a:t>Through local correspondents</a:t>
          </a:r>
          <a:endParaRPr lang="en-IN" sz="2600" kern="1200"/>
        </a:p>
      </dsp:txBody>
      <dsp:txXfrm>
        <a:off x="4888542" y="500360"/>
        <a:ext cx="2415960" cy="2415954"/>
      </dsp:txXfrm>
    </dsp:sp>
    <dsp:sp modelId="{92745A02-8B59-4557-BDBE-373A4DAC0F47}">
      <dsp:nvSpPr>
        <dsp:cNvPr id="0" name=""/>
        <dsp:cNvSpPr/>
      </dsp:nvSpPr>
      <dsp:spPr>
        <a:xfrm>
          <a:off x="6145093" y="2278731"/>
          <a:ext cx="3416682" cy="3416674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5515009"/>
                <a:satOff val="-7671"/>
                <a:lumOff val="-294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5515009"/>
                <a:satOff val="-7671"/>
                <a:lumOff val="-294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5515009"/>
                <a:satOff val="-7671"/>
                <a:lumOff val="-294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smtClean="0"/>
            <a:t>Mailed questionnaires</a:t>
          </a:r>
          <a:endParaRPr lang="en-IN" sz="2600" kern="1200"/>
        </a:p>
      </dsp:txBody>
      <dsp:txXfrm>
        <a:off x="6645454" y="2779091"/>
        <a:ext cx="2415960" cy="2415954"/>
      </dsp:txXfrm>
    </dsp:sp>
    <dsp:sp modelId="{59630A08-1A4F-4B27-B1EF-F3012D774F33}">
      <dsp:nvSpPr>
        <dsp:cNvPr id="0" name=""/>
        <dsp:cNvSpPr/>
      </dsp:nvSpPr>
      <dsp:spPr>
        <a:xfrm>
          <a:off x="7902005" y="0"/>
          <a:ext cx="3416682" cy="3416674"/>
        </a:xfrm>
        <a:prstGeom prst="ellipse">
          <a:avLst/>
        </a:prstGeom>
        <a:gradFill rotWithShape="0">
          <a:gsLst>
            <a:gs pos="0">
              <a:schemeClr val="accent5">
                <a:alpha val="50000"/>
                <a:hueOff val="-7353344"/>
                <a:satOff val="-10228"/>
                <a:lumOff val="-392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50000"/>
                <a:hueOff val="-7353344"/>
                <a:satOff val="-10228"/>
                <a:lumOff val="-392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50000"/>
                <a:hueOff val="-7353344"/>
                <a:satOff val="-10228"/>
                <a:lumOff val="-392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tx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ctr" defTabSz="1155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600" b="1" kern="1200" smtClean="0"/>
            <a:t>Schedules sent through enumerators</a:t>
          </a:r>
          <a:endParaRPr lang="en-IN" sz="2600" kern="1200"/>
        </a:p>
      </dsp:txBody>
      <dsp:txXfrm>
        <a:off x="8402366" y="500360"/>
        <a:ext cx="2415960" cy="24159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9B0EE0-B75B-4AD8-B49F-738D043CFF0D}">
      <dsp:nvSpPr>
        <dsp:cNvPr id="0" name=""/>
        <dsp:cNvSpPr/>
      </dsp:nvSpPr>
      <dsp:spPr>
        <a:xfrm rot="5400000">
          <a:off x="6012397" y="-1053737"/>
          <a:ext cx="4556324" cy="7802880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285750" lvl="1" indent="-285750" algn="just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b="1" kern="1200" dirty="0" smtClean="0"/>
            <a:t>Official publications of the government authorities CSO,NSSO,IASO etc.. Publications includes national income statistics, statistical abstracts of India, </a:t>
          </a:r>
          <a:r>
            <a:rPr lang="en-US" sz="3000" b="1" kern="1200" dirty="0" err="1" smtClean="0"/>
            <a:t>labour</a:t>
          </a:r>
          <a:r>
            <a:rPr lang="en-US" sz="3000" b="1" kern="1200" dirty="0" smtClean="0"/>
            <a:t> gazette, Indian trade journal census reports etc.</a:t>
          </a:r>
          <a:endParaRPr lang="en-IN" sz="3000" kern="1200" dirty="0"/>
        </a:p>
        <a:p>
          <a:pPr marL="285750" lvl="1" indent="-285750" algn="just" defTabSz="1333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000" b="1" kern="1200" dirty="0" smtClean="0"/>
            <a:t>Official publications of the semi-</a:t>
          </a:r>
          <a:r>
            <a:rPr lang="en-US" sz="3000" b="1" kern="1200" dirty="0" err="1" smtClean="0"/>
            <a:t>govt</a:t>
          </a:r>
          <a:r>
            <a:rPr lang="en-US" sz="3000" b="1" kern="1200" dirty="0" smtClean="0"/>
            <a:t> and local authorities statistical department of RBI, The institute of foreign trade . The institute of economic growth .</a:t>
          </a:r>
          <a:endParaRPr lang="en-IN" sz="3000" kern="1200" dirty="0"/>
        </a:p>
      </dsp:txBody>
      <dsp:txXfrm rot="-5400000">
        <a:off x="4389120" y="791961"/>
        <a:ext cx="7580459" cy="4111482"/>
      </dsp:txXfrm>
    </dsp:sp>
    <dsp:sp modelId="{2EB93F0A-C60F-4EB4-8885-F3DB7B056B81}">
      <dsp:nvSpPr>
        <dsp:cNvPr id="0" name=""/>
        <dsp:cNvSpPr/>
      </dsp:nvSpPr>
      <dsp:spPr>
        <a:xfrm>
          <a:off x="0" y="0"/>
          <a:ext cx="4389120" cy="5695406"/>
        </a:xfrm>
        <a:prstGeom prst="roundRect">
          <a:avLst/>
        </a:prstGeom>
        <a:gradFill rotWithShape="0">
          <a:gsLst>
            <a:gs pos="0">
              <a:schemeClr val="accent5">
                <a:alpha val="9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alpha val="9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alpha val="9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lvl="0" algn="ctr" defTabSz="2889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500" b="1" kern="1200" smtClean="0"/>
            <a:t>Published sources </a:t>
          </a:r>
          <a:endParaRPr lang="en-IN" sz="6500" kern="1200"/>
        </a:p>
      </dsp:txBody>
      <dsp:txXfrm>
        <a:off x="214259" y="214259"/>
        <a:ext cx="3960602" cy="526688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9E74FA-5D79-4DC1-B704-6F28045D9250}">
      <dsp:nvSpPr>
        <dsp:cNvPr id="0" name=""/>
        <dsp:cNvSpPr/>
      </dsp:nvSpPr>
      <dsp:spPr>
        <a:xfrm rot="5400000">
          <a:off x="5611544" y="-1156490"/>
          <a:ext cx="3808606" cy="707373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29540" tIns="64770" rIns="129540" bIns="64770" numCol="1" spcCol="1270" anchor="ctr" anchorCtr="0">
          <a:noAutofit/>
        </a:bodyPr>
        <a:lstStyle/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smtClean="0"/>
            <a:t>Records maintained by private firms</a:t>
          </a:r>
          <a:endParaRPr lang="en-IN" sz="3400" kern="1200"/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smtClean="0"/>
            <a:t>Various department record maintained in central and state gov office</a:t>
          </a:r>
          <a:endParaRPr lang="en-IN" sz="3400" kern="1200"/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400" kern="1200" dirty="0" smtClean="0"/>
            <a:t>Research data collected during the time of research work</a:t>
          </a:r>
          <a:endParaRPr lang="en-IN" sz="3400" kern="1200" dirty="0"/>
        </a:p>
      </dsp:txBody>
      <dsp:txXfrm rot="-5400000">
        <a:off x="3978979" y="661996"/>
        <a:ext cx="6887817" cy="3436764"/>
      </dsp:txXfrm>
    </dsp:sp>
    <dsp:sp modelId="{D3E16386-5F2A-4C48-9879-42FA48D7AC6B}">
      <dsp:nvSpPr>
        <dsp:cNvPr id="0" name=""/>
        <dsp:cNvSpPr/>
      </dsp:nvSpPr>
      <dsp:spPr>
        <a:xfrm>
          <a:off x="0" y="0"/>
          <a:ext cx="3978978" cy="4760758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6690" tIns="93345" rIns="186690" bIns="93345" numCol="1" spcCol="1270" anchor="ctr" anchorCtr="0">
          <a:noAutofit/>
        </a:bodyPr>
        <a:lstStyle/>
        <a:p>
          <a:pPr lvl="0" algn="ctr" defTabSz="2178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900" kern="1200" smtClean="0"/>
            <a:t>Unpublished sources </a:t>
          </a:r>
          <a:endParaRPr lang="en-IN" sz="4900" kern="1200"/>
        </a:p>
      </dsp:txBody>
      <dsp:txXfrm>
        <a:off x="194238" y="194238"/>
        <a:ext cx="3590502" cy="43722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AD23-4DEC-4F15-B7E3-FA7FF826A1D3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66E8-C359-4220-8788-6A36EB8F2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887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AD23-4DEC-4F15-B7E3-FA7FF826A1D3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66E8-C359-4220-8788-6A36EB8F2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84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AD23-4DEC-4F15-B7E3-FA7FF826A1D3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66E8-C359-4220-8788-6A36EB8F2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863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AD23-4DEC-4F15-B7E3-FA7FF826A1D3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66E8-C359-4220-8788-6A36EB8F2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789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AD23-4DEC-4F15-B7E3-FA7FF826A1D3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66E8-C359-4220-8788-6A36EB8F2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328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AD23-4DEC-4F15-B7E3-FA7FF826A1D3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66E8-C359-4220-8788-6A36EB8F2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12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AD23-4DEC-4F15-B7E3-FA7FF826A1D3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66E8-C359-4220-8788-6A36EB8F2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454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AD23-4DEC-4F15-B7E3-FA7FF826A1D3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66E8-C359-4220-8788-6A36EB8F2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220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AD23-4DEC-4F15-B7E3-FA7FF826A1D3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66E8-C359-4220-8788-6A36EB8F2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632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AD23-4DEC-4F15-B7E3-FA7FF826A1D3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66E8-C359-4220-8788-6A36EB8F2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9730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3AD23-4DEC-4F15-B7E3-FA7FF826A1D3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6366E8-C359-4220-8788-6A36EB8F2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0981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3AD23-4DEC-4F15-B7E3-FA7FF826A1D3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6366E8-C359-4220-8788-6A36EB8F24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1731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91" y="1122363"/>
            <a:ext cx="11743509" cy="2234791"/>
          </a:xfrm>
        </p:spPr>
        <p:txBody>
          <a:bodyPr>
            <a:normAutofit/>
          </a:bodyPr>
          <a:lstStyle/>
          <a:p>
            <a:r>
              <a:rPr lang="en-IN" sz="6600" dirty="0" smtClean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Unit 1 </a:t>
            </a:r>
            <a:r>
              <a:rPr lang="en-IN" sz="6600" dirty="0">
                <a:solidFill>
                  <a:schemeClr val="bg1">
                    <a:lumMod val="95000"/>
                  </a:schemeClr>
                </a:solidFill>
                <a:latin typeface="Bahnschrift SemiBold SemiConden" panose="020B0502040204020203" pitchFamily="34" charset="0"/>
              </a:rPr>
              <a:t>Introduction to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>
                <a:solidFill>
                  <a:schemeClr val="bg1">
                    <a:lumMod val="95000"/>
                  </a:schemeClr>
                </a:solidFill>
              </a:rPr>
              <a:t>Ms. Geetanjali R</a:t>
            </a:r>
          </a:p>
          <a:p>
            <a:r>
              <a:rPr lang="en-IN" dirty="0" smtClean="0">
                <a:solidFill>
                  <a:schemeClr val="bg1">
                    <a:lumMod val="95000"/>
                  </a:schemeClr>
                </a:solidFill>
              </a:rPr>
              <a:t>Assistant Professor,</a:t>
            </a:r>
          </a:p>
          <a:p>
            <a:r>
              <a:rPr lang="en-IN" dirty="0" smtClean="0">
                <a:solidFill>
                  <a:schemeClr val="bg1">
                    <a:lumMod val="95000"/>
                  </a:schemeClr>
                </a:solidFill>
              </a:rPr>
              <a:t>Department of MCA</a:t>
            </a:r>
          </a:p>
          <a:p>
            <a:r>
              <a:rPr lang="en-IN" dirty="0" smtClean="0">
                <a:solidFill>
                  <a:schemeClr val="bg1">
                    <a:lumMod val="95000"/>
                  </a:schemeClr>
                </a:solidFill>
              </a:rPr>
              <a:t>Ramaiah Institute of Technology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199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62594"/>
          </a:xfrm>
          <a:solidFill>
            <a:srgbClr val="002060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CLASSIFICATION OF DATA</a:t>
            </a:r>
            <a:endParaRPr lang="en-IN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812" y="1162594"/>
            <a:ext cx="5543550" cy="23812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222" y="4086341"/>
            <a:ext cx="5591175" cy="24098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5932" y="1162594"/>
            <a:ext cx="4787590" cy="22880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5933" y="4220155"/>
            <a:ext cx="5298698" cy="227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6107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62594"/>
          </a:xfrm>
          <a:solidFill>
            <a:srgbClr val="002060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CLASSIFICATION OF DATA</a:t>
            </a:r>
            <a:endParaRPr lang="en-IN" b="1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15902" y="1279215"/>
            <a:ext cx="7785297" cy="535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37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62594"/>
          </a:xfrm>
          <a:solidFill>
            <a:srgbClr val="002060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STATISTICAL DATA</a:t>
            </a:r>
            <a:endParaRPr lang="en-IN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2594"/>
            <a:ext cx="12192000" cy="5695406"/>
          </a:xfrm>
        </p:spPr>
        <p:txBody>
          <a:bodyPr>
            <a:normAutofit/>
          </a:bodyPr>
          <a:lstStyle/>
          <a:p>
            <a:pPr lvl="0" algn="just"/>
            <a:r>
              <a:rPr lang="en-US" sz="3200" b="1" dirty="0">
                <a:solidFill>
                  <a:srgbClr val="002060"/>
                </a:solidFill>
              </a:rPr>
              <a:t>C</a:t>
            </a:r>
            <a:r>
              <a:rPr lang="en-US" sz="3200" b="1" dirty="0" smtClean="0">
                <a:solidFill>
                  <a:srgbClr val="002060"/>
                </a:solidFill>
              </a:rPr>
              <a:t>lassified facts representing the </a:t>
            </a: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conditions</a:t>
            </a:r>
            <a:r>
              <a:rPr lang="en-US" sz="3200" b="1" dirty="0" smtClean="0">
                <a:solidFill>
                  <a:srgbClr val="002060"/>
                </a:solidFill>
              </a:rPr>
              <a:t> of the people in a State ... especially those facts which can be stated in </a:t>
            </a: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numbers</a:t>
            </a:r>
            <a:r>
              <a:rPr lang="en-US" sz="3200" b="1" dirty="0" smtClean="0">
                <a:solidFill>
                  <a:srgbClr val="002060"/>
                </a:solidFill>
              </a:rPr>
              <a:t> or in any other </a:t>
            </a: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tabular</a:t>
            </a:r>
            <a:r>
              <a:rPr lang="en-US" sz="3200" b="1" dirty="0" smtClean="0">
                <a:solidFill>
                  <a:srgbClr val="002060"/>
                </a:solidFill>
              </a:rPr>
              <a:t> or </a:t>
            </a: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classified</a:t>
            </a:r>
            <a:r>
              <a:rPr lang="en-US" sz="3200" b="1" dirty="0" smtClean="0">
                <a:solidFill>
                  <a:srgbClr val="002060"/>
                </a:solidFill>
              </a:rPr>
              <a:t> arrangement.</a:t>
            </a:r>
          </a:p>
          <a:p>
            <a:pPr lvl="0" algn="just"/>
            <a:endParaRPr lang="en-US" sz="3200" b="1" dirty="0">
              <a:solidFill>
                <a:srgbClr val="002060"/>
              </a:solidFill>
            </a:endParaRPr>
          </a:p>
          <a:p>
            <a:pPr lvl="0" algn="just"/>
            <a:r>
              <a:rPr lang="en-US" sz="3200" b="1" dirty="0" smtClean="0">
                <a:solidFill>
                  <a:srgbClr val="002060"/>
                </a:solidFill>
              </a:rPr>
              <a:t>By Statistics we mean </a:t>
            </a: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aggregates</a:t>
            </a:r>
            <a:r>
              <a:rPr lang="en-US" sz="3200" b="1" dirty="0" smtClean="0">
                <a:solidFill>
                  <a:srgbClr val="002060"/>
                </a:solidFill>
              </a:rPr>
              <a:t> of facts affected to a marked extent by multiplicity of causes numerically expressed, enumerated or estimated according to reasonable standards of </a:t>
            </a: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accuracy</a:t>
            </a:r>
            <a:r>
              <a:rPr lang="en-US" sz="3200" b="1" dirty="0" smtClean="0">
                <a:solidFill>
                  <a:srgbClr val="002060"/>
                </a:solidFill>
              </a:rPr>
              <a:t>, collected in a systematic manner for a pre-determined purpose and placed in relation to each other.</a:t>
            </a:r>
            <a:endParaRPr lang="en-IN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7029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62594"/>
          </a:xfrm>
          <a:solidFill>
            <a:srgbClr val="002060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STATISTICAL DATA</a:t>
            </a:r>
            <a:endParaRPr lang="en-IN" b="1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9049796"/>
              </p:ext>
            </p:extLst>
          </p:nvPr>
        </p:nvGraphicFramePr>
        <p:xfrm>
          <a:off x="0" y="1162594"/>
          <a:ext cx="12192000" cy="5695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06299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623CD1F-C4C3-4AF0-921E-4C30902DE4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6F0FE7C-6ACE-41A3-A230-7228595C38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17755BE4-3689-4611-AC92-9FDA2AA2F03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62594"/>
          </a:xfrm>
          <a:solidFill>
            <a:srgbClr val="002060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STATISTICAL DATA</a:t>
            </a:r>
            <a:endParaRPr lang="en-IN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2594"/>
            <a:ext cx="12192000" cy="5695406"/>
          </a:xfrm>
        </p:spPr>
        <p:txBody>
          <a:bodyPr>
            <a:normAutofit/>
          </a:bodyPr>
          <a:lstStyle/>
          <a:p>
            <a:pPr lvl="0" algn="just"/>
            <a:r>
              <a:rPr lang="en-US" sz="3200" b="1" dirty="0">
                <a:solidFill>
                  <a:srgbClr val="002060"/>
                </a:solidFill>
              </a:rPr>
              <a:t>C</a:t>
            </a:r>
            <a:r>
              <a:rPr lang="en-US" sz="3200" b="1" dirty="0" smtClean="0">
                <a:solidFill>
                  <a:srgbClr val="002060"/>
                </a:solidFill>
              </a:rPr>
              <a:t>lassified facts representing the </a:t>
            </a: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conditions</a:t>
            </a:r>
            <a:r>
              <a:rPr lang="en-US" sz="3200" b="1" dirty="0" smtClean="0">
                <a:solidFill>
                  <a:srgbClr val="002060"/>
                </a:solidFill>
              </a:rPr>
              <a:t> of the people in a State ... especially those facts which can be stated in </a:t>
            </a: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numbers</a:t>
            </a:r>
            <a:r>
              <a:rPr lang="en-US" sz="3200" b="1" dirty="0" smtClean="0">
                <a:solidFill>
                  <a:srgbClr val="002060"/>
                </a:solidFill>
              </a:rPr>
              <a:t> or in any other </a:t>
            </a: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tabular</a:t>
            </a:r>
            <a:r>
              <a:rPr lang="en-US" sz="3200" b="1" dirty="0" smtClean="0">
                <a:solidFill>
                  <a:srgbClr val="002060"/>
                </a:solidFill>
              </a:rPr>
              <a:t> or </a:t>
            </a: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classified</a:t>
            </a:r>
            <a:r>
              <a:rPr lang="en-US" sz="3200" b="1" dirty="0" smtClean="0">
                <a:solidFill>
                  <a:srgbClr val="002060"/>
                </a:solidFill>
              </a:rPr>
              <a:t> arrangement.</a:t>
            </a:r>
          </a:p>
          <a:p>
            <a:pPr lvl="0" algn="just"/>
            <a:endParaRPr lang="en-US" sz="3200" b="1" dirty="0">
              <a:solidFill>
                <a:srgbClr val="002060"/>
              </a:solidFill>
            </a:endParaRPr>
          </a:p>
          <a:p>
            <a:pPr lvl="0" algn="just"/>
            <a:r>
              <a:rPr lang="en-US" sz="3200" b="1" dirty="0" smtClean="0">
                <a:solidFill>
                  <a:srgbClr val="002060"/>
                </a:solidFill>
              </a:rPr>
              <a:t>By Statistics we mean </a:t>
            </a: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aggregates</a:t>
            </a:r>
            <a:r>
              <a:rPr lang="en-US" sz="3200" b="1" dirty="0" smtClean="0">
                <a:solidFill>
                  <a:srgbClr val="002060"/>
                </a:solidFill>
              </a:rPr>
              <a:t> of facts affected to a marked extent by multiplicity of causes numerically expressed, enumerated or estimated according to reasonable standards of </a:t>
            </a:r>
            <a:r>
              <a:rPr lang="en-US" sz="3200" b="1" dirty="0" smtClean="0">
                <a:solidFill>
                  <a:schemeClr val="accent2">
                    <a:lumMod val="50000"/>
                  </a:schemeClr>
                </a:solidFill>
              </a:rPr>
              <a:t>accuracy</a:t>
            </a:r>
            <a:r>
              <a:rPr lang="en-US" sz="3200" b="1" dirty="0" smtClean="0">
                <a:solidFill>
                  <a:srgbClr val="002060"/>
                </a:solidFill>
              </a:rPr>
              <a:t>, collected in a systematic manner for a pre-determined purpose and placed in relation to each other.</a:t>
            </a:r>
            <a:endParaRPr lang="en-IN" sz="32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996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62594"/>
          </a:xfrm>
          <a:solidFill>
            <a:srgbClr val="002060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COLLECTION OF DATA</a:t>
            </a:r>
            <a:endParaRPr lang="en-IN" b="1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0087775"/>
              </p:ext>
            </p:extLst>
          </p:nvPr>
        </p:nvGraphicFramePr>
        <p:xfrm>
          <a:off x="0" y="1162594"/>
          <a:ext cx="12192000" cy="5695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4269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CF1A785-D4C5-4BB4-9F46-C64913D1FE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5A09336-3E5E-40A3-99BA-26F76B1D13C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62594"/>
          </a:xfrm>
          <a:solidFill>
            <a:srgbClr val="002060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COLLECTION OF DATA</a:t>
            </a:r>
            <a:endParaRPr lang="en-IN" b="1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4881120"/>
              </p:ext>
            </p:extLst>
          </p:nvPr>
        </p:nvGraphicFramePr>
        <p:xfrm>
          <a:off x="0" y="1162594"/>
          <a:ext cx="12192000" cy="5695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6452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A1A32EA-F031-4400-AB56-06B27754ED1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3BD20D59-21BA-49AD-9F73-8D9FFA39317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C962DD24-EAA9-46FF-B75B-1A6E1425DD9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8046E923-8DD1-4215-B7DC-A7F6B5DA44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F7B3614C-7CB2-41E4-9407-1AE5C088DA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1EE6564-6153-4CA4-810C-8A00FDD8E0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lvlOne"/>
        </p:bldSub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62594"/>
          </a:xfrm>
          <a:solidFill>
            <a:srgbClr val="002060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PRIMARY DATA</a:t>
            </a:r>
            <a:endParaRPr lang="en-IN" b="1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333337"/>
              </p:ext>
            </p:extLst>
          </p:nvPr>
        </p:nvGraphicFramePr>
        <p:xfrm>
          <a:off x="0" y="1162594"/>
          <a:ext cx="12192000" cy="5695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4796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EE2C8F80-C8A0-4EA5-85AE-D7828FACD4F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B8F91E82-B1BC-4048-BB7D-DA730ED115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4425DD0-66BB-43DA-AC58-18E0D8445B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92745A02-8B59-4557-BDBE-373A4DAC0F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59630A08-1A4F-4B27-B1EF-F3012D774F3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62594"/>
          </a:xfrm>
          <a:solidFill>
            <a:srgbClr val="002060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SOURCES OF SECONDARY DATA</a:t>
            </a:r>
            <a:endParaRPr lang="en-IN" b="1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707823"/>
              </p:ext>
            </p:extLst>
          </p:nvPr>
        </p:nvGraphicFramePr>
        <p:xfrm>
          <a:off x="0" y="1162594"/>
          <a:ext cx="12192000" cy="5695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1994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2EB93F0A-C60F-4EB4-8885-F3DB7B056B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dgm id="{0A9B0EE0-B75B-4AD8-B49F-738D043CFF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 bld="one"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162594"/>
          </a:xfrm>
          <a:solidFill>
            <a:srgbClr val="002060"/>
          </a:solidFill>
        </p:spPr>
        <p:txBody>
          <a:bodyPr/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</a:rPr>
              <a:t>SOURCES OF SECONDARY DATA</a:t>
            </a:r>
            <a:endParaRPr lang="en-IN" b="1" dirty="0">
              <a:solidFill>
                <a:schemeClr val="bg1">
                  <a:lumMod val="95000"/>
                </a:schemeClr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8542930"/>
              </p:ext>
            </p:extLst>
          </p:nvPr>
        </p:nvGraphicFramePr>
        <p:xfrm>
          <a:off x="301083" y="1416205"/>
          <a:ext cx="11052717" cy="4760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1680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3E16386-5F2A-4C48-9879-42FA48D7AC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9E74FA-5D79-4DC1-B704-6F28045D925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lvlOne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1142</TotalTime>
  <Words>424</Words>
  <Application>Microsoft Office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Bahnschrift SemiBold SemiConden</vt:lpstr>
      <vt:lpstr>Calibri</vt:lpstr>
      <vt:lpstr>Calibri Light</vt:lpstr>
      <vt:lpstr>Office Theme</vt:lpstr>
      <vt:lpstr>Unit 1 Introduction to Data</vt:lpstr>
      <vt:lpstr>STATISTICAL DATA</vt:lpstr>
      <vt:lpstr>STATISTICAL DATA</vt:lpstr>
      <vt:lpstr>STATISTICAL DATA</vt:lpstr>
      <vt:lpstr>COLLECTION OF DATA</vt:lpstr>
      <vt:lpstr>COLLECTION OF DATA</vt:lpstr>
      <vt:lpstr>PRIMARY DATA</vt:lpstr>
      <vt:lpstr>SOURCES OF SECONDARY DATA</vt:lpstr>
      <vt:lpstr>SOURCES OF SECONDARY DATA</vt:lpstr>
      <vt:lpstr>CLASSIFICATION OF DATA</vt:lpstr>
      <vt:lpstr>CLASSIFICATION OF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 Introduction to Data</dc:title>
  <dc:creator>ADMIN</dc:creator>
  <cp:lastModifiedBy>ADMIN</cp:lastModifiedBy>
  <cp:revision>9</cp:revision>
  <dcterms:created xsi:type="dcterms:W3CDTF">2025-05-02T08:55:28Z</dcterms:created>
  <dcterms:modified xsi:type="dcterms:W3CDTF">2025-05-05T07:57:12Z</dcterms:modified>
</cp:coreProperties>
</file>