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sldIdLst>
    <p:sldId id="256" r:id="rId2"/>
  </p:sldIdLst>
  <p:sldSz cx="6858000" cy="9906000" type="A4"/>
  <p:notesSz cx="6799263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E471A-3207-48C0-8D9E-1AE51CB6BB69}" type="datetimeFigureOut">
              <a:rPr lang="LID4096" smtClean="0"/>
              <a:t>11/28/2021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E74E-6F9E-4395-91D4-605BF69050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02971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E471A-3207-48C0-8D9E-1AE51CB6BB69}" type="datetimeFigureOut">
              <a:rPr lang="LID4096" smtClean="0"/>
              <a:t>11/28/2021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E74E-6F9E-4395-91D4-605BF69050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20797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E471A-3207-48C0-8D9E-1AE51CB6BB69}" type="datetimeFigureOut">
              <a:rPr lang="LID4096" smtClean="0"/>
              <a:t>11/28/2021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E74E-6F9E-4395-91D4-605BF69050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787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E471A-3207-48C0-8D9E-1AE51CB6BB69}" type="datetimeFigureOut">
              <a:rPr lang="LID4096" smtClean="0"/>
              <a:t>11/28/2021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E74E-6F9E-4395-91D4-605BF69050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2507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E471A-3207-48C0-8D9E-1AE51CB6BB69}" type="datetimeFigureOut">
              <a:rPr lang="LID4096" smtClean="0"/>
              <a:t>11/28/2021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E74E-6F9E-4395-91D4-605BF69050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668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E471A-3207-48C0-8D9E-1AE51CB6BB69}" type="datetimeFigureOut">
              <a:rPr lang="LID4096" smtClean="0"/>
              <a:t>11/28/2021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E74E-6F9E-4395-91D4-605BF69050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4196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E471A-3207-48C0-8D9E-1AE51CB6BB69}" type="datetimeFigureOut">
              <a:rPr lang="LID4096" smtClean="0"/>
              <a:t>11/28/2021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E74E-6F9E-4395-91D4-605BF69050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3755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E471A-3207-48C0-8D9E-1AE51CB6BB69}" type="datetimeFigureOut">
              <a:rPr lang="LID4096" smtClean="0"/>
              <a:t>11/28/2021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E74E-6F9E-4395-91D4-605BF69050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761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E471A-3207-48C0-8D9E-1AE51CB6BB69}" type="datetimeFigureOut">
              <a:rPr lang="LID4096" smtClean="0"/>
              <a:t>11/28/2021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E74E-6F9E-4395-91D4-605BF69050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7914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E471A-3207-48C0-8D9E-1AE51CB6BB69}" type="datetimeFigureOut">
              <a:rPr lang="LID4096" smtClean="0"/>
              <a:t>11/28/2021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E74E-6F9E-4395-91D4-605BF69050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3942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E471A-3207-48C0-8D9E-1AE51CB6BB69}" type="datetimeFigureOut">
              <a:rPr lang="LID4096" smtClean="0"/>
              <a:t>11/28/2021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E74E-6F9E-4395-91D4-605BF69050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9257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E471A-3207-48C0-8D9E-1AE51CB6BB69}" type="datetimeFigureOut">
              <a:rPr lang="LID4096" smtClean="0"/>
              <a:t>11/28/2021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1E74E-6F9E-4395-91D4-605BF69050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1685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io/resources/icons/" TargetMode="External"/><Relationship Id="rId2" Type="http://schemas.openxmlformats.org/officeDocument/2006/relationships/hyperlink" Target="https://www.emojibase.com/emoji/2704/whitescissor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109BF3-3324-4BE3-A6A4-27A952B09998}"/>
              </a:ext>
            </a:extLst>
          </p:cNvPr>
          <p:cNvSpPr/>
          <p:nvPr/>
        </p:nvSpPr>
        <p:spPr>
          <a:xfrm>
            <a:off x="608256" y="523440"/>
            <a:ext cx="1440000" cy="1440000"/>
          </a:xfrm>
          <a:prstGeom prst="roundRect">
            <a:avLst>
              <a:gd name="adj" fmla="val 22868"/>
            </a:avLst>
          </a:prstGeom>
          <a:solidFill>
            <a:schemeClr val="accent2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Short = 1h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21°C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72 Black" panose="020B0A04030603020204" pitchFamily="34" charset="0"/>
                <a:ea typeface="+mn-ea"/>
                <a:cs typeface="72 Black" panose="020B0A04030603020204" pitchFamily="34" charset="0"/>
              </a:rPr>
              <a:t>Long = 24h</a:t>
            </a:r>
            <a:r>
              <a:rPr lang="en-US" dirty="0">
                <a:solidFill>
                  <a:schemeClr val="bg1"/>
                </a:solidFill>
                <a:latin typeface="Stencil" panose="040409050D0802020404" pitchFamily="82" charset="0"/>
              </a:rPr>
              <a:t> </a:t>
            </a:r>
            <a:endParaRPr lang="LID4096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A176A36-C994-4088-A866-32EFA2BC80F0}"/>
              </a:ext>
            </a:extLst>
          </p:cNvPr>
          <p:cNvSpPr/>
          <p:nvPr/>
        </p:nvSpPr>
        <p:spPr>
          <a:xfrm>
            <a:off x="608256" y="2224224"/>
            <a:ext cx="1440000" cy="1440000"/>
          </a:xfrm>
          <a:prstGeom prst="roundRect">
            <a:avLst>
              <a:gd name="adj" fmla="val 22868"/>
            </a:avLst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Short = 1h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21°C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72 Black" panose="020B0A04030603020204" pitchFamily="34" charset="0"/>
                <a:ea typeface="+mn-ea"/>
                <a:cs typeface="72 Black" panose="020B0A04030603020204" pitchFamily="34" charset="0"/>
              </a:rPr>
              <a:t>Long = 24h</a:t>
            </a:r>
            <a:r>
              <a:rPr lang="en-US" dirty="0">
                <a:solidFill>
                  <a:schemeClr val="bg1"/>
                </a:solidFill>
                <a:latin typeface="Stencil" panose="040409050D0802020404" pitchFamily="82" charset="0"/>
              </a:rPr>
              <a:t> </a:t>
            </a:r>
            <a:endParaRPr lang="LID4096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C7B48A-CACB-4045-994A-7705324D54C5}"/>
              </a:ext>
            </a:extLst>
          </p:cNvPr>
          <p:cNvSpPr/>
          <p:nvPr/>
        </p:nvSpPr>
        <p:spPr>
          <a:xfrm>
            <a:off x="2574193" y="523440"/>
            <a:ext cx="144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Tip: don’t bother to cut the round corners.  Cut like this and the corners will fold under the plastic cap</a:t>
            </a:r>
            <a:endParaRPr lang="LID4096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CB0ACF-256C-48E3-9B0A-404304E9DF32}"/>
              </a:ext>
            </a:extLst>
          </p:cNvPr>
          <p:cNvSpPr txBox="1"/>
          <p:nvPr/>
        </p:nvSpPr>
        <p:spPr>
          <a:xfrm>
            <a:off x="2629861" y="338774"/>
            <a:ext cx="664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NL" b="0" i="0" dirty="0">
                <a:solidFill>
                  <a:srgbClr val="8AB4F8"/>
                </a:solidFill>
                <a:effectLst/>
                <a:latin typeface="arial" panose="020B0604020202020204" pitchFamily="34" charset="0"/>
                <a:hlinkClick r:id="rId2"/>
              </a:rPr>
              <a:t>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B4F4A2-42CF-438A-913C-337F9C603360}"/>
              </a:ext>
            </a:extLst>
          </p:cNvPr>
          <p:cNvSpPr txBox="1"/>
          <p:nvPr/>
        </p:nvSpPr>
        <p:spPr>
          <a:xfrm>
            <a:off x="608256" y="4523155"/>
            <a:ext cx="564148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Need icons?  Free ones here:</a:t>
            </a:r>
            <a:br>
              <a:rPr lang="en-US" dirty="0"/>
            </a:br>
            <a:r>
              <a:rPr lang="LID4096" dirty="0">
                <a:hlinkClick r:id="rId3"/>
              </a:rPr>
              <a:t>https://material.io/resources/icons/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Search and find what you need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on the one you like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On the right, at the bottom, download as “SVG”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Drag here or “insert as picture”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Resize to your desire</a:t>
            </a:r>
            <a:endParaRPr lang="LID4096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F5D09B4-7C6A-4277-8739-3D96F49D2698}"/>
              </a:ext>
            </a:extLst>
          </p:cNvPr>
          <p:cNvSpPr/>
          <p:nvPr/>
        </p:nvSpPr>
        <p:spPr>
          <a:xfrm>
            <a:off x="4375584" y="4065283"/>
            <a:ext cx="1440000" cy="1440000"/>
          </a:xfrm>
          <a:prstGeom prst="roundRect">
            <a:avLst>
              <a:gd name="adj" fmla="val 22868"/>
            </a:avLst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LID4096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7B4716D4-C883-4020-AF70-75A5012349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31526" y="4345609"/>
            <a:ext cx="921335" cy="921335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F66F305C-BAF2-4BDB-A958-167BAD6CA0D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4197" y="8539787"/>
            <a:ext cx="842773" cy="84277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8E1E5CF-BC18-4D2C-8AA1-8D05F1817623}"/>
              </a:ext>
            </a:extLst>
          </p:cNvPr>
          <p:cNvSpPr txBox="1"/>
          <p:nvPr/>
        </p:nvSpPr>
        <p:spPr>
          <a:xfrm>
            <a:off x="608255" y="7108654"/>
            <a:ext cx="47987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Want to recolor?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click on image and “Format Graphic”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Chose the option “Picture”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option icon beside “Recolor”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Chose what you like</a:t>
            </a:r>
            <a:endParaRPr lang="LID4096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566D6A73-515C-43B4-B30A-D7F849AE2E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5242" y="7688807"/>
            <a:ext cx="1895238" cy="752381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1F4DD0B4-BFE0-49D1-BE87-5BE8381B771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1513" y="8353063"/>
            <a:ext cx="842773" cy="84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99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127</Words>
  <Application>Microsoft Office PowerPoint</Application>
  <PresentationFormat>A4 Paper (210x297 mm)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72 Black</vt:lpstr>
      <vt:lpstr>Arial</vt:lpstr>
      <vt:lpstr>Arial</vt:lpstr>
      <vt:lpstr>Calibri</vt:lpstr>
      <vt:lpstr>Calibri Light</vt:lpstr>
      <vt:lpstr>Stencil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2021-11-28T17:35:05Z</dcterms:created>
  <dcterms:modified xsi:type="dcterms:W3CDTF">2021-11-28T17:35:15Z</dcterms:modified>
</cp:coreProperties>
</file>