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47" autoAdjust="0"/>
  </p:normalViewPr>
  <p:slideViewPr>
    <p:cSldViewPr>
      <p:cViewPr>
        <p:scale>
          <a:sx n="100" d="100"/>
          <a:sy n="100" d="100"/>
        </p:scale>
        <p:origin x="-72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70C53-183F-4F65-B3CD-55B9829E992A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10FC5-E1C2-411F-9515-774D99AC42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73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Тест, лекция,</a:t>
            </a:r>
            <a:r>
              <a:rPr lang="ru-RU" baseline="0" dirty="0" smtClean="0"/>
              <a:t> опрос и др.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10FC5-E1C2-411F-9515-774D99AC42A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8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Расследование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мы временно сняли приложение для решения базы данных инцидентов. Обратно, как только мы можем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Веб-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СайтОперативной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Войдите в возможность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серьезного перебоя в подаче электроэнергии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Применение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Основных Отключения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10FC5-E1C2-411F-9515-774D99AC42A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872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F2CE-1A6A-453D-8521-B7DFA597A150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3D3C-B43D-47FF-8738-E5E7FF4B2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56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F2CE-1A6A-453D-8521-B7DFA597A150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3D3C-B43D-47FF-8738-E5E7FF4B2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56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F2CE-1A6A-453D-8521-B7DFA597A150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3D3C-B43D-47FF-8738-E5E7FF4B2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19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F2CE-1A6A-453D-8521-B7DFA597A150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3D3C-B43D-47FF-8738-E5E7FF4B2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59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F2CE-1A6A-453D-8521-B7DFA597A150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3D3C-B43D-47FF-8738-E5E7FF4B2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22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F2CE-1A6A-453D-8521-B7DFA597A150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3D3C-B43D-47FF-8738-E5E7FF4B2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51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F2CE-1A6A-453D-8521-B7DFA597A150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3D3C-B43D-47FF-8738-E5E7FF4B2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15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F2CE-1A6A-453D-8521-B7DFA597A150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3D3C-B43D-47FF-8738-E5E7FF4B2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08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F2CE-1A6A-453D-8521-B7DFA597A150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3D3C-B43D-47FF-8738-E5E7FF4B2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54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F2CE-1A6A-453D-8521-B7DFA597A150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3D3C-B43D-47FF-8738-E5E7FF4B2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93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F2CE-1A6A-453D-8521-B7DFA597A150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3D3C-B43D-47FF-8738-E5E7FF4B2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75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2F2CE-1A6A-453D-8521-B7DFA597A150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03D3C-B43D-47FF-8738-E5E7FF4B2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70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master-test.net/ru/teacher/quiz/editor/id/56128#quiz_item_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master-test.net/ru/teacher/quiz/editor/id/56128#quiz_item_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hlinkClick r:id="" action="ppaction://hlinkshowjump?jump=nextslide"/>
          </p:cNvPr>
          <p:cNvSpPr/>
          <p:nvPr/>
        </p:nvSpPr>
        <p:spPr>
          <a:xfrm>
            <a:off x="7452320" y="6093296"/>
            <a:ext cx="1584176" cy="648072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7452320" y="6066601"/>
            <a:ext cx="14882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hlinkClick r:id="" action="ppaction://hlinkshowjump?jump=nextslide"/>
              </a:rPr>
              <a:t>NEXT</a:t>
            </a:r>
            <a:endParaRPr lang="ru-RU" sz="40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26" name="Picture 2" descr="http://ipad.intertat.ru/media/k2/items/cache/ad4edb9b3e14de77f200d55e5873a5d6_X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08" y="476672"/>
            <a:ext cx="85725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07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hlinkClick r:id="" action="ppaction://hlinkshowjump?jump=nextslide"/>
              </a:rPr>
              <a:t>Обзор проделанной работы</a:t>
            </a:r>
            <a:endParaRPr lang="ru-RU" dirty="0" smtClean="0"/>
          </a:p>
          <a:p>
            <a:r>
              <a:rPr lang="ru-RU" dirty="0" smtClean="0"/>
              <a:t>Интерактивная презентация</a:t>
            </a:r>
          </a:p>
          <a:p>
            <a:r>
              <a:rPr lang="ru-RU" dirty="0" smtClean="0"/>
              <a:t>Контрольный тест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026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konsultasiwebsite.web.id/wp-content/uploads/moodle-logo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38111"/>
            <a:ext cx="8792049" cy="224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hlinkClick r:id="" action="ppaction://hlinkshowjump?jump=nextslide"/>
          </p:cNvPr>
          <p:cNvSpPr/>
          <p:nvPr/>
        </p:nvSpPr>
        <p:spPr>
          <a:xfrm>
            <a:off x="7452320" y="6093296"/>
            <a:ext cx="1584176" cy="648072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452320" y="6066601"/>
            <a:ext cx="14882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hlinkClick r:id="" action="ppaction://hlinkshowjump?jump=nextslide"/>
              </a:rPr>
              <a:t>NEXT</a:t>
            </a:r>
            <a:endParaRPr lang="ru-RU" sz="40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363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Промежуточное 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11760" y="1268760"/>
            <a:ext cx="4258816" cy="316631"/>
          </a:xfrm>
        </p:spPr>
        <p:txBody>
          <a:bodyPr/>
          <a:lstStyle/>
          <a:p>
            <a:pPr marL="0" indent="0">
              <a:buNone/>
            </a:pPr>
            <a:r>
              <a:rPr lang="en-US" sz="1100" dirty="0" smtClean="0">
                <a:hlinkClick r:id="rId2"/>
              </a:rPr>
              <a:t>http://master-test.net/ru/teacher/quiz/editor/id/56128#quiz_item_1</a:t>
            </a:r>
            <a:endParaRPr lang="ru-RU" sz="1100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46" y="1484784"/>
            <a:ext cx="8173426" cy="537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>
            <a:hlinkClick r:id="" action="ppaction://hlinkshowjump?jump=nextslide"/>
          </p:cNvPr>
          <p:cNvSpPr/>
          <p:nvPr/>
        </p:nvSpPr>
        <p:spPr>
          <a:xfrm>
            <a:off x="7452320" y="6093296"/>
            <a:ext cx="1584176" cy="648072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7452320" y="6066601"/>
            <a:ext cx="14882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hlinkClick r:id="" action="ppaction://hlinkshowjump?jump=nextslide"/>
              </a:rPr>
              <a:t>NEXT</a:t>
            </a:r>
            <a:endParaRPr lang="ru-RU" sz="40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118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Промежуточное тестирование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2411760" y="1268760"/>
            <a:ext cx="4258816" cy="316631"/>
          </a:xfrm>
        </p:spPr>
        <p:txBody>
          <a:bodyPr/>
          <a:lstStyle/>
          <a:p>
            <a:pPr marL="0" indent="0">
              <a:buNone/>
            </a:pPr>
            <a:r>
              <a:rPr lang="en-US" sz="1100" dirty="0" smtClean="0">
                <a:hlinkClick r:id="rId2"/>
              </a:rPr>
              <a:t>http://master-test.net/ru/teacher/quiz/editor/id/56128#quiz_item_1</a:t>
            </a:r>
            <a:endParaRPr lang="ru-RU" sz="1100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1"/>
            <a:ext cx="8136904" cy="453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7452320" y="6066601"/>
            <a:ext cx="14882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hlinkClick r:id="" action="ppaction://hlinkshowjump?jump=nextslide"/>
              </a:rPr>
              <a:t>NEXT</a:t>
            </a:r>
            <a:endParaRPr lang="ru-RU" sz="40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Прямоугольник 5">
            <a:hlinkClick r:id="" action="ppaction://hlinkshowjump?jump=nextslide"/>
          </p:cNvPr>
          <p:cNvSpPr/>
          <p:nvPr/>
        </p:nvSpPr>
        <p:spPr>
          <a:xfrm>
            <a:off x="7452320" y="6093296"/>
            <a:ext cx="1584176" cy="648072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67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RealtimeBoard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" y="1556791"/>
            <a:ext cx="9140066" cy="4043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>
            <a:hlinkClick r:id="" action="ppaction://hlinkshowjump?jump=nextslide"/>
          </p:cNvPr>
          <p:cNvSpPr/>
          <p:nvPr/>
        </p:nvSpPr>
        <p:spPr>
          <a:xfrm>
            <a:off x="7452320" y="6093296"/>
            <a:ext cx="1584176" cy="648072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452320" y="6066601"/>
            <a:ext cx="14882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hlinkClick r:id="" action="ppaction://hlinkshowjump?jump=nextslide"/>
              </a:rPr>
              <a:t>NEXT</a:t>
            </a:r>
            <a:endParaRPr lang="ru-RU" sz="40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236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Использование сетевого офиса</a:t>
            </a:r>
            <a:br>
              <a:rPr lang="ru-RU" dirty="0" smtClean="0"/>
            </a:br>
            <a:r>
              <a:rPr lang="en-US" dirty="0" smtClean="0"/>
              <a:t>Google Drive</a:t>
            </a:r>
            <a:endParaRPr lang="ru-RU" dirty="0"/>
          </a:p>
        </p:txBody>
      </p:sp>
      <p:sp>
        <p:nvSpPr>
          <p:cNvPr id="4" name="Прямоугольник 3">
            <a:hlinkClick r:id="" action="ppaction://hlinkshowjump?jump=nextslide"/>
          </p:cNvPr>
          <p:cNvSpPr/>
          <p:nvPr/>
        </p:nvSpPr>
        <p:spPr>
          <a:xfrm>
            <a:off x="7452320" y="6093296"/>
            <a:ext cx="1584176" cy="648072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Таблицы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452320" y="6066601"/>
            <a:ext cx="14882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hlinkClick r:id="" action="ppaction://hlinkshowjump?jump=nextslide"/>
              </a:rPr>
              <a:t>NEXT</a:t>
            </a:r>
            <a:endParaRPr lang="ru-RU" sz="40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1" y="2492896"/>
            <a:ext cx="9119279" cy="206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029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hlinkClick r:id="" action="ppaction://hlinkshowjump?jump=nextslide"/>
          </p:cNvPr>
          <p:cNvSpPr/>
          <p:nvPr/>
        </p:nvSpPr>
        <p:spPr>
          <a:xfrm>
            <a:off x="7452320" y="6093296"/>
            <a:ext cx="1584176" cy="648072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7452320" y="6066601"/>
            <a:ext cx="14882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hlinkClick r:id="" action="ppaction://hlinkshowjump?jump=nextslide"/>
              </a:rPr>
              <a:t>NEXT</a:t>
            </a:r>
            <a:endParaRPr lang="ru-RU" sz="40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Использование сетевого офиса</a:t>
            </a:r>
            <a:br>
              <a:rPr lang="ru-RU" dirty="0" smtClean="0"/>
            </a:br>
            <a:r>
              <a:rPr lang="en-US" dirty="0" smtClean="0"/>
              <a:t>Google Drive</a:t>
            </a: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457200" y="1600201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Документ формата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MO Word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5"/>
            <a:ext cx="6307948" cy="4360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039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Вы можете перейти на страницу содержания(действие выполняется при нажатии на соответствующую кнопку)</a:t>
            </a:r>
            <a:endParaRPr lang="ru-RU" dirty="0"/>
          </a:p>
        </p:txBody>
      </p:sp>
      <p:sp>
        <p:nvSpPr>
          <p:cNvPr id="6" name="Прямоугольник 5">
            <a:hlinkClick r:id="rId2" action="ppaction://hlinksldjump"/>
          </p:cNvPr>
          <p:cNvSpPr/>
          <p:nvPr/>
        </p:nvSpPr>
        <p:spPr>
          <a:xfrm>
            <a:off x="3131840" y="6093266"/>
            <a:ext cx="3096344" cy="648072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131840" y="6066571"/>
            <a:ext cx="30963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hlinkClick r:id="rId2" action="ppaction://hlinksldjump"/>
              </a:rPr>
              <a:t>Содержание</a:t>
            </a:r>
            <a:endParaRPr lang="ru-RU" sz="40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35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66</Words>
  <Application>Microsoft Office PowerPoint</Application>
  <PresentationFormat>Экран (4:3)</PresentationFormat>
  <Paragraphs>30</Paragraphs>
  <Slides>9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Презентация PowerPoint</vt:lpstr>
      <vt:lpstr>Содержание</vt:lpstr>
      <vt:lpstr>Презентация PowerPoint</vt:lpstr>
      <vt:lpstr>Промежуточное тестирование</vt:lpstr>
      <vt:lpstr>Промежуточное тестирование</vt:lpstr>
      <vt:lpstr>RealtimeBoard</vt:lpstr>
      <vt:lpstr>Использование сетевого офиса Google Drive</vt:lpstr>
      <vt:lpstr>Использование сетевого офиса Google Drive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sluvik</dc:creator>
  <cp:lastModifiedBy>sluvik</cp:lastModifiedBy>
  <cp:revision>8</cp:revision>
  <dcterms:created xsi:type="dcterms:W3CDTF">2015-12-17T20:00:28Z</dcterms:created>
  <dcterms:modified xsi:type="dcterms:W3CDTF">2016-12-11T12:31:59Z</dcterms:modified>
</cp:coreProperties>
</file>