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29565-FC78-455C-979A-63C0C4762ABF}" type="doc">
      <dgm:prSet loTypeId="urn:microsoft.com/office/officeart/2005/8/layout/vList2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B7793FE1-A9A9-487B-AF98-E697E9FE1F61}">
      <dgm:prSet phldrT="[Testo]"/>
      <dgm:spPr/>
      <dgm:t>
        <a:bodyPr/>
        <a:lstStyle/>
        <a:p>
          <a:r>
            <a:rPr lang="en-US" dirty="0" err="1" smtClean="0"/>
            <a:t>Configurazione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un </a:t>
          </a:r>
          <a:r>
            <a:rPr lang="en-US" dirty="0" err="1" smtClean="0"/>
            <a:t>determinato</a:t>
          </a:r>
          <a:r>
            <a:rPr lang="en-US" dirty="0" smtClean="0"/>
            <a:t> </a:t>
          </a:r>
          <a:r>
            <a:rPr lang="en-US" dirty="0" err="1" smtClean="0"/>
            <a:t>servizio</a:t>
          </a:r>
          <a:r>
            <a:rPr lang="en-US" dirty="0" smtClean="0"/>
            <a:t>/</a:t>
          </a:r>
          <a:r>
            <a:rPr lang="en-US" dirty="0" err="1" smtClean="0"/>
            <a:t>protocollo</a:t>
          </a:r>
          <a:r>
            <a:rPr lang="en-US" dirty="0" smtClean="0"/>
            <a:t> </a:t>
          </a:r>
          <a:r>
            <a:rPr lang="en-US" dirty="0" err="1" smtClean="0"/>
            <a:t>ospitato</a:t>
          </a:r>
          <a:r>
            <a:rPr lang="en-US" dirty="0" smtClean="0"/>
            <a:t> </a:t>
          </a:r>
          <a:r>
            <a:rPr lang="en-US" dirty="0" err="1" smtClean="0"/>
            <a:t>da</a:t>
          </a:r>
          <a:r>
            <a:rPr lang="en-US" dirty="0" smtClean="0"/>
            <a:t> un host </a:t>
          </a:r>
          <a:r>
            <a:rPr lang="en-US" dirty="0" err="1" smtClean="0"/>
            <a:t>virtuale</a:t>
          </a:r>
          <a:endParaRPr lang="it-IT" dirty="0"/>
        </a:p>
      </dgm:t>
    </dgm:pt>
    <dgm:pt modelId="{29054730-343C-4B6D-B32B-13B5B69B89EC}" type="parTrans" cxnId="{7BD6E3A7-BFDC-43DE-A3F1-CB1E4526D196}">
      <dgm:prSet/>
      <dgm:spPr/>
      <dgm:t>
        <a:bodyPr/>
        <a:lstStyle/>
        <a:p>
          <a:endParaRPr lang="it-IT"/>
        </a:p>
      </dgm:t>
    </dgm:pt>
    <dgm:pt modelId="{9A3E720C-F196-4295-9C17-750E253B3C59}" type="sibTrans" cxnId="{7BD6E3A7-BFDC-43DE-A3F1-CB1E4526D196}">
      <dgm:prSet/>
      <dgm:spPr/>
      <dgm:t>
        <a:bodyPr/>
        <a:lstStyle/>
        <a:p>
          <a:endParaRPr lang="it-IT"/>
        </a:p>
      </dgm:t>
    </dgm:pt>
    <dgm:pt modelId="{FEE47C48-803F-4965-AD23-4220D38CE7C5}">
      <dgm:prSet phldrT="[Testo]"/>
      <dgm:spPr/>
      <dgm:t>
        <a:bodyPr/>
        <a:lstStyle/>
        <a:p>
          <a:r>
            <a:rPr lang="en-US" dirty="0" smtClean="0"/>
            <a:t>Un </a:t>
          </a:r>
          <a:r>
            <a:rPr lang="en-US" dirty="0" err="1" smtClean="0"/>
            <a:t>classico</a:t>
          </a:r>
          <a:r>
            <a:rPr lang="en-US" dirty="0" smtClean="0"/>
            <a:t> </a:t>
          </a:r>
          <a:r>
            <a:rPr lang="en-US" dirty="0" err="1" smtClean="0"/>
            <a:t>esempio</a:t>
          </a:r>
          <a:r>
            <a:rPr lang="en-US" dirty="0" smtClean="0"/>
            <a:t>:</a:t>
          </a:r>
        </a:p>
        <a:p>
          <a:r>
            <a:rPr lang="en-US" dirty="0" err="1" smtClean="0"/>
            <a:t>Quagga</a:t>
          </a:r>
          <a:r>
            <a:rPr lang="en-US" dirty="0" smtClean="0"/>
            <a:t> Suite – </a:t>
          </a:r>
          <a:r>
            <a:rPr lang="en-US" b="1" dirty="0" err="1" smtClean="0"/>
            <a:t>Bgp</a:t>
          </a:r>
          <a:r>
            <a:rPr lang="en-US" b="1" dirty="0" smtClean="0"/>
            <a:t> Daemon</a:t>
          </a:r>
          <a:endParaRPr lang="it-IT" b="1" dirty="0"/>
        </a:p>
      </dgm:t>
    </dgm:pt>
    <dgm:pt modelId="{9CAF6514-5F4A-41C0-A3FA-136E44E44390}" type="parTrans" cxnId="{9382E4A2-330B-49B5-A20F-1959BB6C2D43}">
      <dgm:prSet/>
      <dgm:spPr/>
      <dgm:t>
        <a:bodyPr/>
        <a:lstStyle/>
        <a:p>
          <a:endParaRPr lang="it-IT"/>
        </a:p>
      </dgm:t>
    </dgm:pt>
    <dgm:pt modelId="{F6BF7006-A367-4F0B-8181-3733391F2C39}" type="sibTrans" cxnId="{9382E4A2-330B-49B5-A20F-1959BB6C2D43}">
      <dgm:prSet/>
      <dgm:spPr/>
      <dgm:t>
        <a:bodyPr/>
        <a:lstStyle/>
        <a:p>
          <a:endParaRPr lang="it-IT"/>
        </a:p>
      </dgm:t>
    </dgm:pt>
    <dgm:pt modelId="{19548BE3-7FE1-483C-9063-D1BB40E9853B}">
      <dgm:prSet phldrT="[Testo]"/>
      <dgm:spPr/>
      <dgm:t>
        <a:bodyPr/>
        <a:lstStyle/>
        <a:p>
          <a:r>
            <a:rPr lang="en-US" dirty="0" smtClean="0"/>
            <a:t>Ma </a:t>
          </a:r>
          <a:r>
            <a:rPr lang="en-US" dirty="0" err="1" smtClean="0"/>
            <a:t>anche</a:t>
          </a:r>
          <a:r>
            <a:rPr lang="en-US" dirty="0" smtClean="0"/>
            <a:t> DNS, </a:t>
          </a:r>
          <a:r>
            <a:rPr lang="en-US" dirty="0" err="1" smtClean="0"/>
            <a:t>WebServer</a:t>
          </a:r>
          <a:r>
            <a:rPr lang="en-US" dirty="0" smtClean="0"/>
            <a:t>, Firewall, </a:t>
          </a:r>
          <a:r>
            <a:rPr lang="en-US" dirty="0" err="1" smtClean="0"/>
            <a:t>ecc</a:t>
          </a:r>
          <a:r>
            <a:rPr lang="en-US" dirty="0" smtClean="0"/>
            <a:t>…</a:t>
          </a:r>
          <a:endParaRPr lang="it-IT" dirty="0"/>
        </a:p>
      </dgm:t>
    </dgm:pt>
    <dgm:pt modelId="{E67AE256-E46F-4C03-93D2-64397F9ABBA4}" type="parTrans" cxnId="{0485498D-2C63-42A4-82E4-1BFEEC69078C}">
      <dgm:prSet/>
      <dgm:spPr/>
      <dgm:t>
        <a:bodyPr/>
        <a:lstStyle/>
        <a:p>
          <a:endParaRPr lang="it-IT"/>
        </a:p>
      </dgm:t>
    </dgm:pt>
    <dgm:pt modelId="{9A2786D3-CE46-4C2B-966D-E0197E17F5E3}" type="sibTrans" cxnId="{0485498D-2C63-42A4-82E4-1BFEEC69078C}">
      <dgm:prSet/>
      <dgm:spPr/>
      <dgm:t>
        <a:bodyPr/>
        <a:lstStyle/>
        <a:p>
          <a:endParaRPr lang="it-IT"/>
        </a:p>
      </dgm:t>
    </dgm:pt>
    <dgm:pt modelId="{FBC1BF16-1979-4FBD-9895-0BF07E835021}" type="pres">
      <dgm:prSet presAssocID="{B5F29565-FC78-455C-979A-63C0C4762ABF}" presName="linear" presStyleCnt="0">
        <dgm:presLayoutVars>
          <dgm:animLvl val="lvl"/>
          <dgm:resizeHandles val="exact"/>
        </dgm:presLayoutVars>
      </dgm:prSet>
      <dgm:spPr/>
    </dgm:pt>
    <dgm:pt modelId="{6CCAF773-7B59-4B19-8C38-736C006F5D9A}" type="pres">
      <dgm:prSet presAssocID="{B7793FE1-A9A9-487B-AF98-E697E9FE1F61}" presName="parentText" presStyleLbl="node1" presStyleIdx="0" presStyleCnt="2" custLinFactNeighborX="-19141" custLinFactNeighborY="-7357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00374E3-A165-4211-A0D8-E8DCFDD9FB92}" type="pres">
      <dgm:prSet presAssocID="{9A3E720C-F196-4295-9C17-750E253B3C59}" presName="spacer" presStyleCnt="0"/>
      <dgm:spPr/>
    </dgm:pt>
    <dgm:pt modelId="{2FC93ACC-4BFE-493A-93A0-31EDB7FC39C1}" type="pres">
      <dgm:prSet presAssocID="{FEE47C48-803F-4965-AD23-4220D38CE7C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1C47AFF-FFBB-4FD2-9E7E-42D325461FC7}" type="pres">
      <dgm:prSet presAssocID="{FEE47C48-803F-4965-AD23-4220D38CE7C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BD6E3A7-BFDC-43DE-A3F1-CB1E4526D196}" srcId="{B5F29565-FC78-455C-979A-63C0C4762ABF}" destId="{B7793FE1-A9A9-487B-AF98-E697E9FE1F61}" srcOrd="0" destOrd="0" parTransId="{29054730-343C-4B6D-B32B-13B5B69B89EC}" sibTransId="{9A3E720C-F196-4295-9C17-750E253B3C59}"/>
    <dgm:cxn modelId="{9382E4A2-330B-49B5-A20F-1959BB6C2D43}" srcId="{B5F29565-FC78-455C-979A-63C0C4762ABF}" destId="{FEE47C48-803F-4965-AD23-4220D38CE7C5}" srcOrd="1" destOrd="0" parTransId="{9CAF6514-5F4A-41C0-A3FA-136E44E44390}" sibTransId="{F6BF7006-A367-4F0B-8181-3733391F2C39}"/>
    <dgm:cxn modelId="{0485498D-2C63-42A4-82E4-1BFEEC69078C}" srcId="{FEE47C48-803F-4965-AD23-4220D38CE7C5}" destId="{19548BE3-7FE1-483C-9063-D1BB40E9853B}" srcOrd="0" destOrd="0" parTransId="{E67AE256-E46F-4C03-93D2-64397F9ABBA4}" sibTransId="{9A2786D3-CE46-4C2B-966D-E0197E17F5E3}"/>
    <dgm:cxn modelId="{B5DBF466-351F-4601-8A9A-3F6BA01C6568}" type="presOf" srcId="{FEE47C48-803F-4965-AD23-4220D38CE7C5}" destId="{2FC93ACC-4BFE-493A-93A0-31EDB7FC39C1}" srcOrd="0" destOrd="0" presId="urn:microsoft.com/office/officeart/2005/8/layout/vList2"/>
    <dgm:cxn modelId="{897DEE14-4F33-40FA-9421-5C8623DFD36E}" type="presOf" srcId="{19548BE3-7FE1-483C-9063-D1BB40E9853B}" destId="{51C47AFF-FFBB-4FD2-9E7E-42D325461FC7}" srcOrd="0" destOrd="0" presId="urn:microsoft.com/office/officeart/2005/8/layout/vList2"/>
    <dgm:cxn modelId="{DFF6A6FF-882D-47FC-A0DC-F7FECEE798BD}" type="presOf" srcId="{B5F29565-FC78-455C-979A-63C0C4762ABF}" destId="{FBC1BF16-1979-4FBD-9895-0BF07E835021}" srcOrd="0" destOrd="0" presId="urn:microsoft.com/office/officeart/2005/8/layout/vList2"/>
    <dgm:cxn modelId="{B8093327-186B-4E09-A063-C1A43C3ECB84}" type="presOf" srcId="{B7793FE1-A9A9-487B-AF98-E697E9FE1F61}" destId="{6CCAF773-7B59-4B19-8C38-736C006F5D9A}" srcOrd="0" destOrd="0" presId="urn:microsoft.com/office/officeart/2005/8/layout/vList2"/>
    <dgm:cxn modelId="{36ADADB8-9C59-4354-AE50-57738144C3A6}" type="presParOf" srcId="{FBC1BF16-1979-4FBD-9895-0BF07E835021}" destId="{6CCAF773-7B59-4B19-8C38-736C006F5D9A}" srcOrd="0" destOrd="0" presId="urn:microsoft.com/office/officeart/2005/8/layout/vList2"/>
    <dgm:cxn modelId="{F5427DBC-2FBF-4C32-AF3B-9439549AE4E8}" type="presParOf" srcId="{FBC1BF16-1979-4FBD-9895-0BF07E835021}" destId="{400374E3-A165-4211-A0D8-E8DCFDD9FB92}" srcOrd="1" destOrd="0" presId="urn:microsoft.com/office/officeart/2005/8/layout/vList2"/>
    <dgm:cxn modelId="{BB25772B-91D1-419B-BDC2-23691D0BE90B}" type="presParOf" srcId="{FBC1BF16-1979-4FBD-9895-0BF07E835021}" destId="{2FC93ACC-4BFE-493A-93A0-31EDB7FC39C1}" srcOrd="2" destOrd="0" presId="urn:microsoft.com/office/officeart/2005/8/layout/vList2"/>
    <dgm:cxn modelId="{52895F2D-296F-47FD-A650-5B76D1EB783F}" type="presParOf" srcId="{FBC1BF16-1979-4FBD-9895-0BF07E835021}" destId="{51C47AFF-FFBB-4FD2-9E7E-42D325461FC7}" srcOrd="3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B55A1-85F2-46BD-B188-6F06F5D4A171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C742048-B828-4B29-B8E8-E763F092B0E9}">
      <dgm:prSet phldrT="[Testo]"/>
      <dgm:spPr/>
      <dgm:t>
        <a:bodyPr/>
        <a:lstStyle/>
        <a:p>
          <a:r>
            <a:rPr lang="en-US" dirty="0" err="1" smtClean="0"/>
            <a:t>MarionNet</a:t>
          </a:r>
          <a:endParaRPr lang="it-IT" dirty="0"/>
        </a:p>
      </dgm:t>
    </dgm:pt>
    <dgm:pt modelId="{0E56E70A-927A-4A3B-B350-6295B4A60749}" type="parTrans" cxnId="{D29BA0D2-2C00-4F66-8163-3F03AB54F76E}">
      <dgm:prSet/>
      <dgm:spPr/>
      <dgm:t>
        <a:bodyPr/>
        <a:lstStyle/>
        <a:p>
          <a:endParaRPr lang="it-IT"/>
        </a:p>
      </dgm:t>
    </dgm:pt>
    <dgm:pt modelId="{781F592B-7330-4BDB-8722-F883830332DF}" type="sibTrans" cxnId="{D29BA0D2-2C00-4F66-8163-3F03AB54F76E}">
      <dgm:prSet/>
      <dgm:spPr/>
      <dgm:t>
        <a:bodyPr/>
        <a:lstStyle/>
        <a:p>
          <a:endParaRPr lang="it-IT"/>
        </a:p>
      </dgm:t>
    </dgm:pt>
    <dgm:pt modelId="{747FF608-217E-438B-BCFC-C198B0161C07}">
      <dgm:prSet phldrT="[Testo]"/>
      <dgm:spPr/>
      <dgm:t>
        <a:bodyPr/>
        <a:lstStyle/>
        <a:p>
          <a:r>
            <a:rPr lang="en-US" dirty="0" err="1" smtClean="0"/>
            <a:t>Nessun</a:t>
          </a:r>
          <a:r>
            <a:rPr lang="en-US" dirty="0" smtClean="0"/>
            <a:t> </a:t>
          </a:r>
          <a:r>
            <a:rPr lang="en-US" dirty="0" err="1" smtClean="0"/>
            <a:t>supporto</a:t>
          </a:r>
          <a:r>
            <a:rPr lang="en-US" dirty="0" smtClean="0"/>
            <a:t> </a:t>
          </a:r>
          <a:r>
            <a:rPr lang="en-US" dirty="0" err="1" smtClean="0"/>
            <a:t>alle</a:t>
          </a:r>
          <a:r>
            <a:rPr lang="en-US" dirty="0" smtClean="0"/>
            <a:t> </a:t>
          </a:r>
          <a:r>
            <a:rPr lang="en-US" dirty="0" err="1" smtClean="0"/>
            <a:t>configurazioni</a:t>
          </a:r>
          <a:r>
            <a:rPr lang="en-US" dirty="0" smtClean="0"/>
            <a:t> </a:t>
          </a:r>
          <a:r>
            <a:rPr lang="en-US" dirty="0" err="1" smtClean="0"/>
            <a:t>avanzate</a:t>
          </a:r>
          <a:endParaRPr lang="it-IT" dirty="0"/>
        </a:p>
      </dgm:t>
    </dgm:pt>
    <dgm:pt modelId="{04B48E1E-054A-4C14-B28E-93E3BD7C4D3A}" type="parTrans" cxnId="{5707514A-2F67-40D1-819C-108179F9C566}">
      <dgm:prSet/>
      <dgm:spPr/>
      <dgm:t>
        <a:bodyPr/>
        <a:lstStyle/>
        <a:p>
          <a:endParaRPr lang="it-IT"/>
        </a:p>
      </dgm:t>
    </dgm:pt>
    <dgm:pt modelId="{0FF173F9-2611-4C01-ACDF-5715C6BAD29A}" type="sibTrans" cxnId="{5707514A-2F67-40D1-819C-108179F9C566}">
      <dgm:prSet/>
      <dgm:spPr/>
      <dgm:t>
        <a:bodyPr/>
        <a:lstStyle/>
        <a:p>
          <a:endParaRPr lang="it-IT"/>
        </a:p>
      </dgm:t>
    </dgm:pt>
    <dgm:pt modelId="{37BE8EAF-4D9C-45F0-ADFD-34D7679B5DCA}">
      <dgm:prSet phldrT="[Testo]"/>
      <dgm:spPr/>
      <dgm:t>
        <a:bodyPr/>
        <a:lstStyle/>
        <a:p>
          <a:r>
            <a:rPr lang="en-US" dirty="0" err="1" smtClean="0"/>
            <a:t>Imunes</a:t>
          </a:r>
          <a:endParaRPr lang="it-IT" dirty="0"/>
        </a:p>
      </dgm:t>
    </dgm:pt>
    <dgm:pt modelId="{5F594A19-68DE-4937-BACF-333B59E5F50E}" type="parTrans" cxnId="{B59AE31E-4C11-482B-A4C5-F591A2AA8440}">
      <dgm:prSet/>
      <dgm:spPr/>
      <dgm:t>
        <a:bodyPr/>
        <a:lstStyle/>
        <a:p>
          <a:endParaRPr lang="it-IT"/>
        </a:p>
      </dgm:t>
    </dgm:pt>
    <dgm:pt modelId="{B6928DFE-C7BE-4838-A530-3C88A8919FF0}" type="sibTrans" cxnId="{B59AE31E-4C11-482B-A4C5-F591A2AA8440}">
      <dgm:prSet/>
      <dgm:spPr/>
      <dgm:t>
        <a:bodyPr/>
        <a:lstStyle/>
        <a:p>
          <a:endParaRPr lang="it-IT"/>
        </a:p>
      </dgm:t>
    </dgm:pt>
    <dgm:pt modelId="{AF6C5FEC-B06D-47E2-8FDA-7DEAC90858E5}">
      <dgm:prSet phldrT="[Testo]"/>
      <dgm:spPr/>
      <dgm:t>
        <a:bodyPr/>
        <a:lstStyle/>
        <a:p>
          <a:r>
            <a:rPr lang="en-US" dirty="0" err="1" smtClean="0"/>
            <a:t>Nessun</a:t>
          </a:r>
          <a:r>
            <a:rPr lang="en-US" dirty="0" smtClean="0"/>
            <a:t> </a:t>
          </a:r>
          <a:r>
            <a:rPr lang="en-US" dirty="0" err="1" smtClean="0"/>
            <a:t>supporto</a:t>
          </a:r>
          <a:r>
            <a:rPr lang="en-US" dirty="0" smtClean="0"/>
            <a:t> </a:t>
          </a:r>
          <a:r>
            <a:rPr lang="en-US" dirty="0" err="1" smtClean="0"/>
            <a:t>alle</a:t>
          </a:r>
          <a:r>
            <a:rPr lang="en-US" dirty="0" smtClean="0"/>
            <a:t> </a:t>
          </a:r>
          <a:r>
            <a:rPr lang="en-US" dirty="0" err="1" smtClean="0"/>
            <a:t>configurazioni</a:t>
          </a:r>
          <a:r>
            <a:rPr lang="en-US" dirty="0" smtClean="0"/>
            <a:t> </a:t>
          </a:r>
          <a:r>
            <a:rPr lang="en-US" dirty="0" err="1" smtClean="0"/>
            <a:t>avanzate</a:t>
          </a:r>
          <a:endParaRPr lang="it-IT" dirty="0"/>
        </a:p>
      </dgm:t>
    </dgm:pt>
    <dgm:pt modelId="{70088A29-2B5C-49B0-A5FC-15A77A24724A}" type="parTrans" cxnId="{34F6A223-7F87-4F5F-AC4F-FC5DFA2A104A}">
      <dgm:prSet/>
      <dgm:spPr/>
      <dgm:t>
        <a:bodyPr/>
        <a:lstStyle/>
        <a:p>
          <a:endParaRPr lang="it-IT"/>
        </a:p>
      </dgm:t>
    </dgm:pt>
    <dgm:pt modelId="{7AACAFFE-D56C-41EA-A721-8940BC06E628}" type="sibTrans" cxnId="{34F6A223-7F87-4F5F-AC4F-FC5DFA2A104A}">
      <dgm:prSet/>
      <dgm:spPr/>
      <dgm:t>
        <a:bodyPr/>
        <a:lstStyle/>
        <a:p>
          <a:endParaRPr lang="it-IT"/>
        </a:p>
      </dgm:t>
    </dgm:pt>
    <dgm:pt modelId="{97831BA3-5392-4C40-9746-6020D803C42A}">
      <dgm:prSet phldrT="[Testo]"/>
      <dgm:spPr/>
      <dgm:t>
        <a:bodyPr/>
        <a:lstStyle/>
        <a:p>
          <a:r>
            <a:rPr lang="en-US" dirty="0" err="1" smtClean="0"/>
            <a:t>VnUmlGUI</a:t>
          </a:r>
          <a:endParaRPr lang="it-IT" dirty="0"/>
        </a:p>
      </dgm:t>
    </dgm:pt>
    <dgm:pt modelId="{0D8D7C03-2873-400C-8032-D645328CDBFE}" type="parTrans" cxnId="{114DE1B5-CA03-403B-A45C-110A9143BABC}">
      <dgm:prSet/>
      <dgm:spPr/>
      <dgm:t>
        <a:bodyPr/>
        <a:lstStyle/>
        <a:p>
          <a:endParaRPr lang="it-IT"/>
        </a:p>
      </dgm:t>
    </dgm:pt>
    <dgm:pt modelId="{412BF68C-0BEB-43D4-8253-EC1FD3D98463}" type="sibTrans" cxnId="{114DE1B5-CA03-403B-A45C-110A9143BABC}">
      <dgm:prSet/>
      <dgm:spPr/>
      <dgm:t>
        <a:bodyPr/>
        <a:lstStyle/>
        <a:p>
          <a:endParaRPr lang="it-IT"/>
        </a:p>
      </dgm:t>
    </dgm:pt>
    <dgm:pt modelId="{BF95EC57-5936-4974-A783-8279AA2DE17D}">
      <dgm:prSet phldrT="[Testo]"/>
      <dgm:spPr/>
      <dgm:t>
        <a:bodyPr/>
        <a:lstStyle/>
        <a:p>
          <a:r>
            <a:rPr lang="en-US" dirty="0" err="1" smtClean="0"/>
            <a:t>Semplice</a:t>
          </a:r>
          <a:r>
            <a:rPr lang="en-US" dirty="0" smtClean="0"/>
            <a:t> </a:t>
          </a:r>
          <a:r>
            <a:rPr lang="en-US" dirty="0" err="1" smtClean="0"/>
            <a:t>strumento</a:t>
          </a:r>
          <a:r>
            <a:rPr lang="en-US" dirty="0" smtClean="0"/>
            <a:t> per la </a:t>
          </a:r>
          <a:r>
            <a:rPr lang="en-US" dirty="0" err="1" smtClean="0"/>
            <a:t>creazione</a:t>
          </a:r>
          <a:r>
            <a:rPr lang="en-US" dirty="0" smtClean="0"/>
            <a:t> </a:t>
          </a:r>
          <a:r>
            <a:rPr lang="en-US" dirty="0" err="1" smtClean="0"/>
            <a:t>assistita</a:t>
          </a:r>
          <a:r>
            <a:rPr lang="en-US" dirty="0" smtClean="0"/>
            <a:t> </a:t>
          </a:r>
          <a:r>
            <a:rPr lang="en-US" dirty="0" err="1" smtClean="0"/>
            <a:t>della</a:t>
          </a:r>
          <a:r>
            <a:rPr lang="en-US" dirty="0" smtClean="0"/>
            <a:t> </a:t>
          </a:r>
          <a:r>
            <a:rPr lang="en-US" dirty="0" err="1" smtClean="0"/>
            <a:t>topologia</a:t>
          </a:r>
          <a:r>
            <a:rPr lang="en-US" dirty="0" smtClean="0"/>
            <a:t> </a:t>
          </a:r>
          <a:r>
            <a:rPr lang="en-US" dirty="0" err="1" smtClean="0"/>
            <a:t>di</a:t>
          </a:r>
          <a:r>
            <a:rPr lang="en-US" dirty="0" smtClean="0"/>
            <a:t> </a:t>
          </a:r>
          <a:r>
            <a:rPr lang="en-US" dirty="0" err="1" smtClean="0"/>
            <a:t>rete</a:t>
          </a:r>
          <a:endParaRPr lang="it-IT" dirty="0"/>
        </a:p>
      </dgm:t>
    </dgm:pt>
    <dgm:pt modelId="{6BAA8F1A-69F8-4D5B-AA49-577C5721987B}" type="parTrans" cxnId="{8BA434BB-916A-43A1-B380-93E273A8380A}">
      <dgm:prSet/>
      <dgm:spPr/>
      <dgm:t>
        <a:bodyPr/>
        <a:lstStyle/>
        <a:p>
          <a:endParaRPr lang="it-IT"/>
        </a:p>
      </dgm:t>
    </dgm:pt>
    <dgm:pt modelId="{084A6669-9820-475D-AA7C-BFD82C623498}" type="sibTrans" cxnId="{8BA434BB-916A-43A1-B380-93E273A8380A}">
      <dgm:prSet/>
      <dgm:spPr/>
      <dgm:t>
        <a:bodyPr/>
        <a:lstStyle/>
        <a:p>
          <a:endParaRPr lang="it-IT"/>
        </a:p>
      </dgm:t>
    </dgm:pt>
    <dgm:pt modelId="{AC875E57-01B9-490D-8E7B-3E4AA2A39890}">
      <dgm:prSet phldrT="[Testo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VisualNetKit</a:t>
          </a:r>
          <a:endParaRPr lang="it-IT" dirty="0"/>
        </a:p>
      </dgm:t>
    </dgm:pt>
    <dgm:pt modelId="{3FCB51C7-7057-4812-8576-53C0A98FEC27}" type="parTrans" cxnId="{C80919B0-AE76-4217-B330-F71595F647F5}">
      <dgm:prSet/>
      <dgm:spPr/>
      <dgm:t>
        <a:bodyPr/>
        <a:lstStyle/>
        <a:p>
          <a:endParaRPr lang="it-IT"/>
        </a:p>
      </dgm:t>
    </dgm:pt>
    <dgm:pt modelId="{70C75D3C-4979-4F88-9356-87250DEAA12F}" type="sibTrans" cxnId="{C80919B0-AE76-4217-B330-F71595F647F5}">
      <dgm:prSet/>
      <dgm:spPr/>
      <dgm:t>
        <a:bodyPr/>
        <a:lstStyle/>
        <a:p>
          <a:endParaRPr lang="it-IT"/>
        </a:p>
      </dgm:t>
    </dgm:pt>
    <dgm:pt modelId="{26A77C95-5DF6-4719-ADEC-5EE891442978}">
      <dgm:prSet phldrT="[Tes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it-IT" dirty="0" smtClean="0"/>
            <a:t>Supporto flessibile alle configurazioni avanzate</a:t>
          </a:r>
          <a:endParaRPr lang="it-IT" dirty="0"/>
        </a:p>
      </dgm:t>
    </dgm:pt>
    <dgm:pt modelId="{DB61F0F5-7D89-4879-B027-6DF244927978}" type="parTrans" cxnId="{AA919A95-63B0-4EF8-82C6-BAD6A90CB6E8}">
      <dgm:prSet/>
      <dgm:spPr/>
      <dgm:t>
        <a:bodyPr/>
        <a:lstStyle/>
        <a:p>
          <a:endParaRPr lang="it-IT"/>
        </a:p>
      </dgm:t>
    </dgm:pt>
    <dgm:pt modelId="{B352306E-8147-4D96-AA3C-C1E01E0A2831}" type="sibTrans" cxnId="{AA919A95-63B0-4EF8-82C6-BAD6A90CB6E8}">
      <dgm:prSet/>
      <dgm:spPr/>
      <dgm:t>
        <a:bodyPr/>
        <a:lstStyle/>
        <a:p>
          <a:endParaRPr lang="it-IT"/>
        </a:p>
      </dgm:t>
    </dgm:pt>
    <dgm:pt modelId="{8707C7F1-5F37-4BF1-9329-5EE09FFDF905}" type="pres">
      <dgm:prSet presAssocID="{235B55A1-85F2-46BD-B188-6F06F5D4A1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27B2C76-E53D-47E6-B83F-9542B00CEDBB}" type="pres">
      <dgm:prSet presAssocID="{6C742048-B828-4B29-B8E8-E763F092B0E9}" presName="linNode" presStyleCnt="0"/>
      <dgm:spPr/>
    </dgm:pt>
    <dgm:pt modelId="{8888310B-D3F2-4AF4-921A-B66FB05564C1}" type="pres">
      <dgm:prSet presAssocID="{6C742048-B828-4B29-B8E8-E763F092B0E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9328291-F94C-465E-BC05-BC968E4029C1}" type="pres">
      <dgm:prSet presAssocID="{6C742048-B828-4B29-B8E8-E763F092B0E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B4F97C-F65E-4EE5-90E5-E6F78359499F}" type="pres">
      <dgm:prSet presAssocID="{781F592B-7330-4BDB-8722-F883830332DF}" presName="sp" presStyleCnt="0"/>
      <dgm:spPr/>
    </dgm:pt>
    <dgm:pt modelId="{C394EB74-CF04-4D3E-A739-1F08FEBF1215}" type="pres">
      <dgm:prSet presAssocID="{37BE8EAF-4D9C-45F0-ADFD-34D7679B5DCA}" presName="linNode" presStyleCnt="0"/>
      <dgm:spPr/>
    </dgm:pt>
    <dgm:pt modelId="{C38FFCE9-262F-4B45-B7B5-04245FD89EFE}" type="pres">
      <dgm:prSet presAssocID="{37BE8EAF-4D9C-45F0-ADFD-34D7679B5DC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FAECC64-C87B-4241-8414-259FAB795432}" type="pres">
      <dgm:prSet presAssocID="{37BE8EAF-4D9C-45F0-ADFD-34D7679B5DC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AAF50DF-CC4E-4A5C-98D0-0AD807959F77}" type="pres">
      <dgm:prSet presAssocID="{B6928DFE-C7BE-4838-A530-3C88A8919FF0}" presName="sp" presStyleCnt="0"/>
      <dgm:spPr/>
    </dgm:pt>
    <dgm:pt modelId="{C91F2D8D-8CC1-4871-A063-7D6D460CA49A}" type="pres">
      <dgm:prSet presAssocID="{97831BA3-5392-4C40-9746-6020D803C42A}" presName="linNode" presStyleCnt="0"/>
      <dgm:spPr/>
    </dgm:pt>
    <dgm:pt modelId="{7A790736-225B-4B7C-84C3-4D835187A6F0}" type="pres">
      <dgm:prSet presAssocID="{97831BA3-5392-4C40-9746-6020D803C42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13A661-E049-49A7-A84B-CDE58BC128C9}" type="pres">
      <dgm:prSet presAssocID="{97831BA3-5392-4C40-9746-6020D803C42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36287F9-664D-40B9-B2A2-8FAF5CC65211}" type="pres">
      <dgm:prSet presAssocID="{412BF68C-0BEB-43D4-8253-EC1FD3D98463}" presName="sp" presStyleCnt="0"/>
      <dgm:spPr/>
    </dgm:pt>
    <dgm:pt modelId="{1597A6FE-FBE5-4A6F-9621-E10D88B0D576}" type="pres">
      <dgm:prSet presAssocID="{AC875E57-01B9-490D-8E7B-3E4AA2A39890}" presName="linNode" presStyleCnt="0"/>
      <dgm:spPr/>
    </dgm:pt>
    <dgm:pt modelId="{8DCB7F05-B335-45AC-93EC-C3A5F5D6A7E0}" type="pres">
      <dgm:prSet presAssocID="{AC875E57-01B9-490D-8E7B-3E4AA2A3989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351229-0CD8-43A8-A43A-2D3D9582E716}" type="pres">
      <dgm:prSet presAssocID="{AC875E57-01B9-490D-8E7B-3E4AA2A3989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7C9EC05-60DC-4B17-8263-586FD8FD257D}" type="presOf" srcId="{97831BA3-5392-4C40-9746-6020D803C42A}" destId="{7A790736-225B-4B7C-84C3-4D835187A6F0}" srcOrd="0" destOrd="0" presId="urn:microsoft.com/office/officeart/2005/8/layout/vList5"/>
    <dgm:cxn modelId="{69D83E30-638B-4C8B-87DC-600FE567AF85}" type="presOf" srcId="{BF95EC57-5936-4974-A783-8279AA2DE17D}" destId="{3513A661-E049-49A7-A84B-CDE58BC128C9}" srcOrd="0" destOrd="0" presId="urn:microsoft.com/office/officeart/2005/8/layout/vList5"/>
    <dgm:cxn modelId="{D29BA0D2-2C00-4F66-8163-3F03AB54F76E}" srcId="{235B55A1-85F2-46BD-B188-6F06F5D4A171}" destId="{6C742048-B828-4B29-B8E8-E763F092B0E9}" srcOrd="0" destOrd="0" parTransId="{0E56E70A-927A-4A3B-B350-6295B4A60749}" sibTransId="{781F592B-7330-4BDB-8722-F883830332DF}"/>
    <dgm:cxn modelId="{30D1160C-EB66-4DA7-AE15-72214F0845CF}" type="presOf" srcId="{26A77C95-5DF6-4719-ADEC-5EE891442978}" destId="{73351229-0CD8-43A8-A43A-2D3D9582E716}" srcOrd="0" destOrd="0" presId="urn:microsoft.com/office/officeart/2005/8/layout/vList5"/>
    <dgm:cxn modelId="{AA919A95-63B0-4EF8-82C6-BAD6A90CB6E8}" srcId="{AC875E57-01B9-490D-8E7B-3E4AA2A39890}" destId="{26A77C95-5DF6-4719-ADEC-5EE891442978}" srcOrd="0" destOrd="0" parTransId="{DB61F0F5-7D89-4879-B027-6DF244927978}" sibTransId="{B352306E-8147-4D96-AA3C-C1E01E0A2831}"/>
    <dgm:cxn modelId="{1B340EE1-B887-4C4F-B0A1-68705024C313}" type="presOf" srcId="{6C742048-B828-4B29-B8E8-E763F092B0E9}" destId="{8888310B-D3F2-4AF4-921A-B66FB05564C1}" srcOrd="0" destOrd="0" presId="urn:microsoft.com/office/officeart/2005/8/layout/vList5"/>
    <dgm:cxn modelId="{B59AE31E-4C11-482B-A4C5-F591A2AA8440}" srcId="{235B55A1-85F2-46BD-B188-6F06F5D4A171}" destId="{37BE8EAF-4D9C-45F0-ADFD-34D7679B5DCA}" srcOrd="1" destOrd="0" parTransId="{5F594A19-68DE-4937-BACF-333B59E5F50E}" sibTransId="{B6928DFE-C7BE-4838-A530-3C88A8919FF0}"/>
    <dgm:cxn modelId="{C80919B0-AE76-4217-B330-F71595F647F5}" srcId="{235B55A1-85F2-46BD-B188-6F06F5D4A171}" destId="{AC875E57-01B9-490D-8E7B-3E4AA2A39890}" srcOrd="3" destOrd="0" parTransId="{3FCB51C7-7057-4812-8576-53C0A98FEC27}" sibTransId="{70C75D3C-4979-4F88-9356-87250DEAA12F}"/>
    <dgm:cxn modelId="{8BA434BB-916A-43A1-B380-93E273A8380A}" srcId="{97831BA3-5392-4C40-9746-6020D803C42A}" destId="{BF95EC57-5936-4974-A783-8279AA2DE17D}" srcOrd="0" destOrd="0" parTransId="{6BAA8F1A-69F8-4D5B-AA49-577C5721987B}" sibTransId="{084A6669-9820-475D-AA7C-BFD82C623498}"/>
    <dgm:cxn modelId="{1468A386-4043-422F-8CFA-1A0564937195}" type="presOf" srcId="{747FF608-217E-438B-BCFC-C198B0161C07}" destId="{B9328291-F94C-465E-BC05-BC968E4029C1}" srcOrd="0" destOrd="0" presId="urn:microsoft.com/office/officeart/2005/8/layout/vList5"/>
    <dgm:cxn modelId="{5707514A-2F67-40D1-819C-108179F9C566}" srcId="{6C742048-B828-4B29-B8E8-E763F092B0E9}" destId="{747FF608-217E-438B-BCFC-C198B0161C07}" srcOrd="0" destOrd="0" parTransId="{04B48E1E-054A-4C14-B28E-93E3BD7C4D3A}" sibTransId="{0FF173F9-2611-4C01-ACDF-5715C6BAD29A}"/>
    <dgm:cxn modelId="{80B564EE-1B67-4165-B8B7-65E3C8B528A3}" type="presOf" srcId="{37BE8EAF-4D9C-45F0-ADFD-34D7679B5DCA}" destId="{C38FFCE9-262F-4B45-B7B5-04245FD89EFE}" srcOrd="0" destOrd="0" presId="urn:microsoft.com/office/officeart/2005/8/layout/vList5"/>
    <dgm:cxn modelId="{34F6A223-7F87-4F5F-AC4F-FC5DFA2A104A}" srcId="{37BE8EAF-4D9C-45F0-ADFD-34D7679B5DCA}" destId="{AF6C5FEC-B06D-47E2-8FDA-7DEAC90858E5}" srcOrd="0" destOrd="0" parTransId="{70088A29-2B5C-49B0-A5FC-15A77A24724A}" sibTransId="{7AACAFFE-D56C-41EA-A721-8940BC06E628}"/>
    <dgm:cxn modelId="{B0A70232-3147-4FFD-AA52-C9C8FC36B77E}" type="presOf" srcId="{AC875E57-01B9-490D-8E7B-3E4AA2A39890}" destId="{8DCB7F05-B335-45AC-93EC-C3A5F5D6A7E0}" srcOrd="0" destOrd="0" presId="urn:microsoft.com/office/officeart/2005/8/layout/vList5"/>
    <dgm:cxn modelId="{114DE1B5-CA03-403B-A45C-110A9143BABC}" srcId="{235B55A1-85F2-46BD-B188-6F06F5D4A171}" destId="{97831BA3-5392-4C40-9746-6020D803C42A}" srcOrd="2" destOrd="0" parTransId="{0D8D7C03-2873-400C-8032-D645328CDBFE}" sibTransId="{412BF68C-0BEB-43D4-8253-EC1FD3D98463}"/>
    <dgm:cxn modelId="{01518609-F9D6-46C9-8F6B-91241E2766B6}" type="presOf" srcId="{AF6C5FEC-B06D-47E2-8FDA-7DEAC90858E5}" destId="{FFAECC64-C87B-4241-8414-259FAB795432}" srcOrd="0" destOrd="0" presId="urn:microsoft.com/office/officeart/2005/8/layout/vList5"/>
    <dgm:cxn modelId="{419903BF-DB0D-4609-B8CC-1F44B96AEA86}" type="presOf" srcId="{235B55A1-85F2-46BD-B188-6F06F5D4A171}" destId="{8707C7F1-5F37-4BF1-9329-5EE09FFDF905}" srcOrd="0" destOrd="0" presId="urn:microsoft.com/office/officeart/2005/8/layout/vList5"/>
    <dgm:cxn modelId="{6B40CB67-857E-4B40-A659-8B8A5ECD8BB6}" type="presParOf" srcId="{8707C7F1-5F37-4BF1-9329-5EE09FFDF905}" destId="{A27B2C76-E53D-47E6-B83F-9542B00CEDBB}" srcOrd="0" destOrd="0" presId="urn:microsoft.com/office/officeart/2005/8/layout/vList5"/>
    <dgm:cxn modelId="{5CBD1588-FC0E-450D-A677-BF86D2B193BA}" type="presParOf" srcId="{A27B2C76-E53D-47E6-B83F-9542B00CEDBB}" destId="{8888310B-D3F2-4AF4-921A-B66FB05564C1}" srcOrd="0" destOrd="0" presId="urn:microsoft.com/office/officeart/2005/8/layout/vList5"/>
    <dgm:cxn modelId="{37B0C893-6983-46A8-9731-DBA890DB6395}" type="presParOf" srcId="{A27B2C76-E53D-47E6-B83F-9542B00CEDBB}" destId="{B9328291-F94C-465E-BC05-BC968E4029C1}" srcOrd="1" destOrd="0" presId="urn:microsoft.com/office/officeart/2005/8/layout/vList5"/>
    <dgm:cxn modelId="{56BB3AA5-06C5-4AD1-9C28-7EB597227D63}" type="presParOf" srcId="{8707C7F1-5F37-4BF1-9329-5EE09FFDF905}" destId="{1CB4F97C-F65E-4EE5-90E5-E6F78359499F}" srcOrd="1" destOrd="0" presId="urn:microsoft.com/office/officeart/2005/8/layout/vList5"/>
    <dgm:cxn modelId="{DFF8480D-13EC-48AC-AAA5-8A9411B82B3D}" type="presParOf" srcId="{8707C7F1-5F37-4BF1-9329-5EE09FFDF905}" destId="{C394EB74-CF04-4D3E-A739-1F08FEBF1215}" srcOrd="2" destOrd="0" presId="urn:microsoft.com/office/officeart/2005/8/layout/vList5"/>
    <dgm:cxn modelId="{612C5742-4715-4128-8B48-576310198E37}" type="presParOf" srcId="{C394EB74-CF04-4D3E-A739-1F08FEBF1215}" destId="{C38FFCE9-262F-4B45-B7B5-04245FD89EFE}" srcOrd="0" destOrd="0" presId="urn:microsoft.com/office/officeart/2005/8/layout/vList5"/>
    <dgm:cxn modelId="{C4AA06B9-C148-4321-9882-274466353ADF}" type="presParOf" srcId="{C394EB74-CF04-4D3E-A739-1F08FEBF1215}" destId="{FFAECC64-C87B-4241-8414-259FAB795432}" srcOrd="1" destOrd="0" presId="urn:microsoft.com/office/officeart/2005/8/layout/vList5"/>
    <dgm:cxn modelId="{1AFA1F41-BABF-42F8-A98B-CCD8F270AE4E}" type="presParOf" srcId="{8707C7F1-5F37-4BF1-9329-5EE09FFDF905}" destId="{BAAF50DF-CC4E-4A5C-98D0-0AD807959F77}" srcOrd="3" destOrd="0" presId="urn:microsoft.com/office/officeart/2005/8/layout/vList5"/>
    <dgm:cxn modelId="{51401C11-E41D-414D-9A3F-AC605C3B6C13}" type="presParOf" srcId="{8707C7F1-5F37-4BF1-9329-5EE09FFDF905}" destId="{C91F2D8D-8CC1-4871-A063-7D6D460CA49A}" srcOrd="4" destOrd="0" presId="urn:microsoft.com/office/officeart/2005/8/layout/vList5"/>
    <dgm:cxn modelId="{4A9B22C2-4ED4-4FEB-AFBA-A96A8CA595F2}" type="presParOf" srcId="{C91F2D8D-8CC1-4871-A063-7D6D460CA49A}" destId="{7A790736-225B-4B7C-84C3-4D835187A6F0}" srcOrd="0" destOrd="0" presId="urn:microsoft.com/office/officeart/2005/8/layout/vList5"/>
    <dgm:cxn modelId="{CA8DDB68-CF71-4B77-90EA-62176F520776}" type="presParOf" srcId="{C91F2D8D-8CC1-4871-A063-7D6D460CA49A}" destId="{3513A661-E049-49A7-A84B-CDE58BC128C9}" srcOrd="1" destOrd="0" presId="urn:microsoft.com/office/officeart/2005/8/layout/vList5"/>
    <dgm:cxn modelId="{6860FD90-E416-4B4C-9326-B5DB16A6D4BA}" type="presParOf" srcId="{8707C7F1-5F37-4BF1-9329-5EE09FFDF905}" destId="{236287F9-664D-40B9-B2A2-8FAF5CC65211}" srcOrd="5" destOrd="0" presId="urn:microsoft.com/office/officeart/2005/8/layout/vList5"/>
    <dgm:cxn modelId="{54326626-0AC8-49C4-9EA8-FC64A626EB45}" type="presParOf" srcId="{8707C7F1-5F37-4BF1-9329-5EE09FFDF905}" destId="{1597A6FE-FBE5-4A6F-9621-E10D88B0D576}" srcOrd="6" destOrd="0" presId="urn:microsoft.com/office/officeart/2005/8/layout/vList5"/>
    <dgm:cxn modelId="{02AF0A23-307E-4469-B1DE-44646186B352}" type="presParOf" srcId="{1597A6FE-FBE5-4A6F-9621-E10D88B0D576}" destId="{8DCB7F05-B335-45AC-93EC-C3A5F5D6A7E0}" srcOrd="0" destOrd="0" presId="urn:microsoft.com/office/officeart/2005/8/layout/vList5"/>
    <dgm:cxn modelId="{5A18D983-D300-4497-96DB-46262FAAFBFF}" type="presParOf" srcId="{1597A6FE-FBE5-4A6F-9621-E10D88B0D576}" destId="{73351229-0CD8-43A8-A43A-2D3D9582E716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93F81-AB1A-49EB-B45D-4C43C205A3D4}" type="datetimeFigureOut">
              <a:rPr lang="it-IT" smtClean="0"/>
              <a:pPr/>
              <a:t>27/09/2008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F3EAD-28AC-4A25-A99D-E102A119568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8" name="Arrotonda angolo stesso lato rettangolo 7"/>
          <p:cNvSpPr/>
          <p:nvPr userDrawn="1"/>
        </p:nvSpPr>
        <p:spPr>
          <a:xfrm>
            <a:off x="0" y="6429396"/>
            <a:ext cx="9144000" cy="428604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10" name="Arrotonda angolo stesso lato rettangolo 9"/>
          <p:cNvSpPr/>
          <p:nvPr userDrawn="1"/>
        </p:nvSpPr>
        <p:spPr>
          <a:xfrm>
            <a:off x="0" y="0"/>
            <a:ext cx="2357422" cy="428604"/>
          </a:xfrm>
          <a:prstGeom prst="round2SameRect">
            <a:avLst>
              <a:gd name="adj1" fmla="val 0"/>
              <a:gd name="adj2" fmla="val 26668"/>
            </a:avLst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357422" cy="428604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  <a:alpha val="47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Anno accademico 2007/2008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Università degli studi di Roma Tre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EEBAB-65FC-4513-B19A-4B06FD56D3C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Università degli studi di Roma Tre</a:t>
            </a:r>
            <a:endParaRPr lang="it-IT" dirty="0"/>
          </a:p>
        </p:txBody>
      </p:sp>
      <p:pic>
        <p:nvPicPr>
          <p:cNvPr id="10" name="Immagine 9" descr="logo_romat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82" y="428604"/>
            <a:ext cx="3560237" cy="2143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sellaDiTesto 10"/>
          <p:cNvSpPr txBox="1"/>
          <p:nvPr/>
        </p:nvSpPr>
        <p:spPr>
          <a:xfrm>
            <a:off x="1199186" y="2786058"/>
            <a:ext cx="6745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Progettazione e </a:t>
            </a:r>
            <a:r>
              <a:rPr lang="it-IT" sz="3600" dirty="0" smtClean="0"/>
              <a:t>Realizzazione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un</a:t>
            </a:r>
          </a:p>
          <a:p>
            <a:pPr algn="ctr"/>
            <a:r>
              <a:rPr lang="en-US" sz="3600" dirty="0" err="1" smtClean="0"/>
              <a:t>Ambiente</a:t>
            </a:r>
            <a:r>
              <a:rPr lang="en-US" sz="3600" dirty="0" smtClean="0"/>
              <a:t> per la </a:t>
            </a:r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</a:p>
          <a:p>
            <a:pPr algn="ctr"/>
            <a:r>
              <a:rPr lang="en-US" sz="3600" dirty="0" err="1" smtClean="0"/>
              <a:t>Avanzata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Reti</a:t>
            </a:r>
            <a:r>
              <a:rPr lang="en-US" sz="3600" dirty="0" smtClean="0"/>
              <a:t> </a:t>
            </a:r>
            <a:r>
              <a:rPr lang="en-US" sz="3600" dirty="0" err="1" smtClean="0"/>
              <a:t>Virtuali</a:t>
            </a:r>
            <a:endParaRPr lang="it-IT" sz="3600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1524000" y="4714884"/>
          <a:ext cx="6096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  <a:tableStyleId>{3C2FFA5D-87B4-456A-9821-1D502468CF0F}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Relatore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Correlatore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Prof. Maurizio </a:t>
                      </a:r>
                      <a:r>
                        <a:rPr lang="en-US" dirty="0" err="1" smtClean="0"/>
                        <a:t>Pizzonia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Dott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Massimo </a:t>
                      </a:r>
                      <a:r>
                        <a:rPr lang="en-US" baseline="0" dirty="0" err="1" smtClean="0"/>
                        <a:t>Rimondini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2743102" y="5715016"/>
            <a:ext cx="3657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err="1" smtClean="0"/>
              <a:t>Laureando</a:t>
            </a:r>
            <a:r>
              <a:rPr lang="en-US" sz="2400" b="1" i="1" dirty="0" smtClean="0"/>
              <a:t>: </a:t>
            </a:r>
            <a:r>
              <a:rPr lang="en-US" sz="2400" b="1" i="1" dirty="0" err="1" smtClean="0"/>
              <a:t>Alessio</a:t>
            </a:r>
            <a:r>
              <a:rPr lang="en-US" sz="2400" b="1" i="1" dirty="0" smtClean="0"/>
              <a:t> Di Fazio</a:t>
            </a:r>
            <a:endParaRPr lang="it-IT" sz="2400" b="1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428860" y="142852"/>
            <a:ext cx="4071966" cy="12858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2400" b="1" dirty="0" smtClean="0"/>
              <a:t>GUI</a:t>
            </a:r>
            <a:endParaRPr lang="it-IT" b="1" dirty="0"/>
          </a:p>
        </p:txBody>
      </p:sp>
      <p:sp>
        <p:nvSpPr>
          <p:cNvPr id="11" name="Ritaglia angolo stesso lato rettangolo 10"/>
          <p:cNvSpPr/>
          <p:nvPr/>
        </p:nvSpPr>
        <p:spPr>
          <a:xfrm>
            <a:off x="2643174" y="642918"/>
            <a:ext cx="1143008" cy="642942"/>
          </a:xfrm>
          <a:prstGeom prst="snip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Property Editor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4572000" y="285728"/>
            <a:ext cx="2428892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Graph Scene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3" name="Rettangolo arrotondato 12"/>
          <p:cNvSpPr/>
          <p:nvPr/>
        </p:nvSpPr>
        <p:spPr>
          <a:xfrm>
            <a:off x="4714876" y="428604"/>
            <a:ext cx="2143140" cy="4286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Graphisc</a:t>
            </a:r>
            <a:r>
              <a:rPr lang="en-US" b="1" dirty="0" smtClean="0">
                <a:solidFill>
                  <a:schemeClr val="tx1"/>
                </a:solidFill>
              </a:rPr>
              <a:t> Items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143504" y="1643050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Graph Scene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4572000" y="2643182"/>
            <a:ext cx="2428892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Handlers</a:t>
            </a:r>
            <a:endParaRPr lang="it-IT" b="1" dirty="0"/>
          </a:p>
        </p:txBody>
      </p:sp>
      <p:sp>
        <p:nvSpPr>
          <p:cNvPr id="16" name="Rettangolo 15"/>
          <p:cNvSpPr/>
          <p:nvPr/>
        </p:nvSpPr>
        <p:spPr>
          <a:xfrm>
            <a:off x="5357818" y="3286124"/>
            <a:ext cx="164307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Redo/Undo Framework</a:t>
            </a:r>
            <a:endParaRPr lang="it-IT" b="1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2643174" y="4286256"/>
            <a:ext cx="4357718" cy="357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Facade Controllers</a:t>
            </a:r>
            <a:endParaRPr lang="it-IT" b="1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2643174" y="5000636"/>
            <a:ext cx="4357718" cy="5715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/>
              <a:t>CORE</a:t>
            </a:r>
            <a:endParaRPr lang="it-IT" b="1" dirty="0"/>
          </a:p>
        </p:txBody>
      </p:sp>
      <p:sp>
        <p:nvSpPr>
          <p:cNvPr id="21" name="Rettangolo arrotondato 20"/>
          <p:cNvSpPr/>
          <p:nvPr/>
        </p:nvSpPr>
        <p:spPr>
          <a:xfrm>
            <a:off x="2643174" y="5715016"/>
            <a:ext cx="4357718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Persistance</a:t>
            </a:r>
            <a:endParaRPr lang="it-IT" b="1" dirty="0"/>
          </a:p>
        </p:txBody>
      </p:sp>
      <p:sp>
        <p:nvSpPr>
          <p:cNvPr id="22" name="Disco magnetico 21"/>
          <p:cNvSpPr/>
          <p:nvPr/>
        </p:nvSpPr>
        <p:spPr>
          <a:xfrm>
            <a:off x="7643834" y="5286388"/>
            <a:ext cx="928694" cy="1000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</a:t>
            </a:r>
          </a:p>
          <a:p>
            <a:pPr algn="ctr"/>
            <a:r>
              <a:rPr lang="en-US" b="1" dirty="0" smtClean="0"/>
              <a:t>System</a:t>
            </a:r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358082" y="1000108"/>
            <a:ext cx="642942" cy="4000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b="1" dirty="0" err="1" smtClean="0"/>
              <a:t>Mappers</a:t>
            </a:r>
            <a:endParaRPr lang="it-IT" b="1" dirty="0"/>
          </a:p>
        </p:txBody>
      </p:sp>
      <p:cxnSp>
        <p:nvCxnSpPr>
          <p:cNvPr id="26" name="Connettore 2 25"/>
          <p:cNvCxnSpPr>
            <a:stCxn id="14" idx="0"/>
            <a:endCxn id="20" idx="2"/>
          </p:cNvCxnSpPr>
          <p:nvPr/>
        </p:nvCxnSpPr>
        <p:spPr>
          <a:xfrm rot="5400000" flipH="1" flipV="1">
            <a:off x="5607851" y="1464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4" idx="2"/>
            <a:endCxn id="15" idx="0"/>
          </p:cNvCxnSpPr>
          <p:nvPr/>
        </p:nvCxnSpPr>
        <p:spPr>
          <a:xfrm rot="5400000">
            <a:off x="5607851" y="2464587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15" idx="2"/>
          </p:cNvCxnSpPr>
          <p:nvPr/>
        </p:nvCxnSpPr>
        <p:spPr>
          <a:xfrm rot="5400000">
            <a:off x="5643570" y="3143248"/>
            <a:ext cx="28575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rot="5400000">
            <a:off x="5537207" y="4035429"/>
            <a:ext cx="50006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7" idx="0"/>
          </p:cNvCxnSpPr>
          <p:nvPr/>
        </p:nvCxnSpPr>
        <p:spPr>
          <a:xfrm rot="16200000" flipV="1">
            <a:off x="4171149" y="3635371"/>
            <a:ext cx="1297396" cy="43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ttore 4 42"/>
          <p:cNvCxnSpPr>
            <a:stCxn id="17" idx="1"/>
            <a:endCxn id="21" idx="1"/>
          </p:cNvCxnSpPr>
          <p:nvPr/>
        </p:nvCxnSpPr>
        <p:spPr>
          <a:xfrm rot="10800000" flipV="1">
            <a:off x="2643174" y="4464851"/>
            <a:ext cx="1588" cy="1500198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17" idx="2"/>
            <a:endCxn id="19" idx="0"/>
          </p:cNvCxnSpPr>
          <p:nvPr/>
        </p:nvCxnSpPr>
        <p:spPr>
          <a:xfrm rot="5400000">
            <a:off x="4643438" y="4822041"/>
            <a:ext cx="35719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rot="5400000" flipH="1" flipV="1">
            <a:off x="4179091" y="2035959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15" idx="3"/>
          </p:cNvCxnSpPr>
          <p:nvPr/>
        </p:nvCxnSpPr>
        <p:spPr>
          <a:xfrm flipV="1">
            <a:off x="7000892" y="2428868"/>
            <a:ext cx="357190" cy="3929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7" idx="3"/>
          </p:cNvCxnSpPr>
          <p:nvPr/>
        </p:nvCxnSpPr>
        <p:spPr>
          <a:xfrm flipV="1">
            <a:off x="7000892" y="4000504"/>
            <a:ext cx="357190" cy="4643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ttore 2 64"/>
          <p:cNvCxnSpPr>
            <a:endCxn id="19" idx="3"/>
          </p:cNvCxnSpPr>
          <p:nvPr/>
        </p:nvCxnSpPr>
        <p:spPr>
          <a:xfrm rot="5400000">
            <a:off x="6893735" y="4822041"/>
            <a:ext cx="571504" cy="3571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13" idx="3"/>
          </p:cNvCxnSpPr>
          <p:nvPr/>
        </p:nvCxnSpPr>
        <p:spPr>
          <a:xfrm rot="16200000" flipV="1">
            <a:off x="6715140" y="785794"/>
            <a:ext cx="785818" cy="5000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21" idx="3"/>
          </p:cNvCxnSpPr>
          <p:nvPr/>
        </p:nvCxnSpPr>
        <p:spPr>
          <a:xfrm flipV="1">
            <a:off x="7000892" y="5964072"/>
            <a:ext cx="669150" cy="9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2357422" y="3071810"/>
            <a:ext cx="171451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Property </a:t>
            </a:r>
            <a:r>
              <a:rPr lang="en-US" b="1" dirty="0" err="1" smtClean="0"/>
              <a:t>Controlers</a:t>
            </a:r>
            <a:endParaRPr lang="it-IT" b="1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2571736" y="1714488"/>
            <a:ext cx="1285884" cy="64294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Tree Model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76" name="Connettore 2 75"/>
          <p:cNvCxnSpPr>
            <a:stCxn id="74" idx="0"/>
            <a:endCxn id="11" idx="1"/>
          </p:cNvCxnSpPr>
          <p:nvPr/>
        </p:nvCxnSpPr>
        <p:spPr>
          <a:xfrm rot="5400000" flipH="1" flipV="1">
            <a:off x="3000364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74" idx="2"/>
            <a:endCxn id="73" idx="0"/>
          </p:cNvCxnSpPr>
          <p:nvPr/>
        </p:nvCxnSpPr>
        <p:spPr>
          <a:xfrm rot="5400000">
            <a:off x="2857488" y="2714620"/>
            <a:ext cx="71438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ttore 4 84"/>
          <p:cNvCxnSpPr>
            <a:stCxn id="73" idx="3"/>
            <a:endCxn id="15" idx="1"/>
          </p:cNvCxnSpPr>
          <p:nvPr/>
        </p:nvCxnSpPr>
        <p:spPr>
          <a:xfrm flipV="1">
            <a:off x="4071934" y="2821777"/>
            <a:ext cx="500066" cy="607223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7929586" y="1714488"/>
            <a:ext cx="928694" cy="32861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err="1" smtClean="0"/>
              <a:t>Plugin</a:t>
            </a:r>
            <a:r>
              <a:rPr lang="en-US" b="1" dirty="0" smtClean="0"/>
              <a:t> Framework</a:t>
            </a:r>
            <a:endParaRPr lang="it-IT" b="1" dirty="0"/>
          </a:p>
        </p:txBody>
      </p:sp>
      <p:sp>
        <p:nvSpPr>
          <p:cNvPr id="91" name="Rettangolo arrotondato 90"/>
          <p:cNvSpPr/>
          <p:nvPr/>
        </p:nvSpPr>
        <p:spPr>
          <a:xfrm>
            <a:off x="8196725" y="1017184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0" name="Rettangolo arrotondato 89"/>
          <p:cNvSpPr/>
          <p:nvPr/>
        </p:nvSpPr>
        <p:spPr>
          <a:xfrm>
            <a:off x="8044325" y="1160060"/>
            <a:ext cx="785818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Proxy</a:t>
            </a:r>
            <a:endParaRPr lang="it-IT" b="1" dirty="0"/>
          </a:p>
        </p:txBody>
      </p:sp>
      <p:sp>
        <p:nvSpPr>
          <p:cNvPr id="92" name="Arrotonda angolo diagonale rettangolo 91"/>
          <p:cNvSpPr/>
          <p:nvPr/>
        </p:nvSpPr>
        <p:spPr>
          <a:xfrm>
            <a:off x="7072330" y="142852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3" name="Arrotonda angolo diagonale rettangolo 92"/>
          <p:cNvSpPr/>
          <p:nvPr/>
        </p:nvSpPr>
        <p:spPr>
          <a:xfrm>
            <a:off x="8215306" y="0"/>
            <a:ext cx="928694" cy="357190"/>
          </a:xfrm>
          <a:prstGeom prst="round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Plugin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95" name="Connettore 7 94"/>
          <p:cNvCxnSpPr>
            <a:stCxn id="92" idx="1"/>
            <a:endCxn id="90" idx="0"/>
          </p:cNvCxnSpPr>
          <p:nvPr/>
        </p:nvCxnSpPr>
        <p:spPr>
          <a:xfrm rot="16200000" flipH="1">
            <a:off x="7656946" y="379772"/>
            <a:ext cx="660018" cy="900557"/>
          </a:xfrm>
          <a:prstGeom prst="curvedConnector3">
            <a:avLst>
              <a:gd name="adj1" fmla="val 50000"/>
            </a:avLst>
          </a:prstGeom>
          <a:ln>
            <a:prstDash val="solid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ttore 7 96"/>
          <p:cNvCxnSpPr>
            <a:stCxn id="91" idx="0"/>
            <a:endCxn id="93" idx="1"/>
          </p:cNvCxnSpPr>
          <p:nvPr/>
        </p:nvCxnSpPr>
        <p:spPr>
          <a:xfrm rot="5400000" flipH="1" flipV="1">
            <a:off x="8304646" y="642178"/>
            <a:ext cx="659994" cy="90019"/>
          </a:xfrm>
          <a:prstGeom prst="curvedConnector3">
            <a:avLst>
              <a:gd name="adj1" fmla="val 50000"/>
            </a:avLst>
          </a:prstGeom>
          <a:ln>
            <a:prstDash val="solid"/>
            <a:headEnd type="oval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ttore 1 102"/>
          <p:cNvCxnSpPr>
            <a:stCxn id="90" idx="2"/>
            <a:endCxn id="89" idx="0"/>
          </p:cNvCxnSpPr>
          <p:nvPr/>
        </p:nvCxnSpPr>
        <p:spPr>
          <a:xfrm rot="5400000">
            <a:off x="8352684" y="1629938"/>
            <a:ext cx="125800" cy="43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0" y="500042"/>
            <a:ext cx="2285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Componenti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err="1" smtClean="0"/>
              <a:t>VisualNetkit</a:t>
            </a:r>
            <a:endParaRPr lang="it-IT" sz="2800" dirty="0"/>
          </a:p>
        </p:txBody>
      </p:sp>
      <p:sp>
        <p:nvSpPr>
          <p:cNvPr id="105" name="CasellaDiTesto 104"/>
          <p:cNvSpPr txBox="1"/>
          <p:nvPr/>
        </p:nvSpPr>
        <p:spPr>
          <a:xfrm>
            <a:off x="0" y="1571612"/>
            <a:ext cx="228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Prima </a:t>
            </a:r>
            <a:r>
              <a:rPr lang="en-US" sz="2000" dirty="0" err="1" smtClean="0"/>
              <a:t>soluzione</a:t>
            </a:r>
            <a:r>
              <a:rPr lang="en-US" sz="2000" dirty="0" smtClean="0"/>
              <a:t> </a:t>
            </a:r>
            <a:r>
              <a:rPr lang="it-IT" sz="2000" dirty="0" smtClean="0"/>
              <a:t> monolitica</a:t>
            </a:r>
          </a:p>
        </p:txBody>
      </p:sp>
      <p:sp>
        <p:nvSpPr>
          <p:cNvPr id="107" name="CasellaDiTesto 106"/>
          <p:cNvSpPr txBox="1"/>
          <p:nvPr/>
        </p:nvSpPr>
        <p:spPr>
          <a:xfrm>
            <a:off x="0" y="2428868"/>
            <a:ext cx="2285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 smtClean="0"/>
              <a:t>Introduzione</a:t>
            </a:r>
            <a:r>
              <a:rPr lang="en-US" sz="2000" dirty="0" smtClean="0"/>
              <a:t> del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framework e </a:t>
            </a:r>
            <a:r>
              <a:rPr lang="en-US" sz="2000" dirty="0" err="1" smtClean="0"/>
              <a:t>aumento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flessibilità</a:t>
            </a:r>
            <a:endParaRPr lang="en-US" sz="2000" dirty="0" smtClean="0"/>
          </a:p>
        </p:txBody>
      </p:sp>
      <p:sp>
        <p:nvSpPr>
          <p:cNvPr id="108" name="CasellaDiTesto 107"/>
          <p:cNvSpPr txBox="1"/>
          <p:nvPr/>
        </p:nvSpPr>
        <p:spPr>
          <a:xfrm>
            <a:off x="0" y="4214818"/>
            <a:ext cx="22859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err="1" smtClean="0"/>
              <a:t>Estensione</a:t>
            </a:r>
            <a:r>
              <a:rPr lang="en-US" sz="2000" dirty="0" smtClean="0"/>
              <a:t> </a:t>
            </a:r>
            <a:r>
              <a:rPr lang="en-US" sz="2000" dirty="0" err="1" smtClean="0"/>
              <a:t>delle</a:t>
            </a:r>
            <a:r>
              <a:rPr lang="en-US" sz="2000" dirty="0" smtClean="0"/>
              <a:t> property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plugin</a:t>
            </a:r>
            <a:r>
              <a:rPr lang="en-US" sz="2000" dirty="0" smtClean="0"/>
              <a:t>. </a:t>
            </a:r>
            <a:r>
              <a:rPr lang="en-US" sz="2000" dirty="0" err="1" smtClean="0"/>
              <a:t>Pieno</a:t>
            </a:r>
            <a:r>
              <a:rPr lang="en-US" sz="2000" dirty="0" smtClean="0"/>
              <a:t> </a:t>
            </a:r>
            <a:r>
              <a:rPr lang="en-US" sz="2000" dirty="0" err="1" smtClean="0"/>
              <a:t>supporto</a:t>
            </a:r>
            <a:r>
              <a:rPr lang="en-US" sz="2000" dirty="0" smtClean="0"/>
              <a:t> </a:t>
            </a: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configurazioni</a:t>
            </a:r>
            <a:r>
              <a:rPr lang="en-US" sz="2000" dirty="0" smtClean="0"/>
              <a:t> </a:t>
            </a:r>
            <a:r>
              <a:rPr lang="en-US" sz="2000" dirty="0" err="1" smtClean="0"/>
              <a:t>avanzate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89" grpId="0" animBg="1"/>
      <p:bldP spid="91" grpId="0" animBg="1"/>
      <p:bldP spid="90" grpId="0" animBg="1"/>
      <p:bldP spid="92" grpId="0" animBg="1"/>
      <p:bldP spid="93" grpId="0" animBg="1"/>
      <p:bldP spid="105" grpId="0"/>
      <p:bldP spid="107" grpId="0"/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endParaRPr lang="it-IT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3107537" y="500042"/>
            <a:ext cx="2928926" cy="742954"/>
          </a:xfrm>
        </p:spPr>
        <p:txBody>
          <a:bodyPr>
            <a:noAutofit/>
          </a:bodyPr>
          <a:lstStyle/>
          <a:p>
            <a:r>
              <a:rPr lang="en-US" dirty="0" smtClean="0"/>
              <a:t>Roadmap</a:t>
            </a:r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pic>
        <p:nvPicPr>
          <p:cNvPr id="9" name="Immagine 8" descr="lan_cable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43636" y="-142900"/>
            <a:ext cx="2786050" cy="2089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CasellaDiTesto 9"/>
          <p:cNvSpPr txBox="1"/>
          <p:nvPr/>
        </p:nvSpPr>
        <p:spPr>
          <a:xfrm>
            <a:off x="214282" y="1071546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emulazione</a:t>
            </a:r>
            <a:endParaRPr lang="en-US" sz="2800" dirty="0" smtClean="0"/>
          </a:p>
          <a:p>
            <a:pPr marL="0"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Complessità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configurazioni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r>
              <a:rPr lang="en-US" sz="2800" dirty="0" smtClean="0"/>
              <a:t> a </a:t>
            </a:r>
            <a:r>
              <a:rPr lang="en-US" sz="2800" dirty="0" err="1" smtClean="0"/>
              <a:t>supporto</a:t>
            </a:r>
            <a:r>
              <a:rPr lang="en-US" sz="2800" dirty="0" smtClean="0"/>
              <a:t> </a:t>
            </a:r>
            <a:r>
              <a:rPr lang="en-US" sz="2800" dirty="0" err="1" smtClean="0"/>
              <a:t>dell’utente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VisualNetkit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Problemi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struttura</a:t>
            </a:r>
            <a:r>
              <a:rPr lang="en-US" sz="2800" dirty="0" smtClean="0"/>
              <a:t> </a:t>
            </a:r>
            <a:r>
              <a:rPr lang="en-US" sz="2800" dirty="0" err="1" smtClean="0"/>
              <a:t>monolitica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Introduzione</a:t>
            </a:r>
            <a:r>
              <a:rPr lang="en-US" sz="2800" dirty="0" smtClean="0"/>
              <a:t> </a:t>
            </a:r>
            <a:r>
              <a:rPr lang="en-US" sz="2800" dirty="0" err="1" smtClean="0"/>
              <a:t>dei</a:t>
            </a:r>
            <a:r>
              <a:rPr lang="en-US" sz="2800" dirty="0" smtClean="0"/>
              <a:t> Plug-In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L’evoluzione</a:t>
            </a:r>
            <a:r>
              <a:rPr lang="en-US" sz="2800" dirty="0" smtClean="0"/>
              <a:t> del Plug-In Framework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Strumenti</a:t>
            </a:r>
            <a:r>
              <a:rPr lang="en-US" sz="2800" dirty="0" smtClean="0"/>
              <a:t> </a:t>
            </a:r>
            <a:r>
              <a:rPr lang="en-US" sz="2800" dirty="0" err="1" smtClean="0"/>
              <a:t>utilizzati</a:t>
            </a:r>
            <a:r>
              <a:rPr lang="en-US" sz="2800" dirty="0" smtClean="0"/>
              <a:t> e </a:t>
            </a:r>
            <a:r>
              <a:rPr lang="en-US" sz="2800" dirty="0" err="1" smtClean="0"/>
              <a:t>svilupi</a:t>
            </a:r>
            <a:r>
              <a:rPr lang="en-US" sz="2800" dirty="0" smtClean="0"/>
              <a:t> </a:t>
            </a:r>
            <a:r>
              <a:rPr lang="en-US" sz="2800" dirty="0" err="1" smtClean="0"/>
              <a:t>futuri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1839505" y="500042"/>
            <a:ext cx="5464991" cy="742954"/>
          </a:xfrm>
        </p:spPr>
        <p:txBody>
          <a:bodyPr>
            <a:noAutofit/>
          </a:bodyPr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emulazione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14282" y="1928802"/>
            <a:ext cx="2571768" cy="10001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NetKit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2071670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VnUML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5" name="Rettangolo arrotondato 14"/>
          <p:cNvSpPr/>
          <p:nvPr/>
        </p:nvSpPr>
        <p:spPr>
          <a:xfrm>
            <a:off x="5715008" y="335756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Imunes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3857620" y="192880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>
                <a:solidFill>
                  <a:schemeClr val="tx1"/>
                </a:solidFill>
              </a:rPr>
              <a:t>MarionNet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4143372" y="4786322"/>
            <a:ext cx="2571768" cy="100013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Qemu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857620" y="4000504"/>
            <a:ext cx="45372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Analizziamo</a:t>
            </a:r>
            <a:r>
              <a:rPr lang="en-US" sz="3200" dirty="0" smtClean="0"/>
              <a:t> la </a:t>
            </a:r>
            <a:r>
              <a:rPr lang="en-US" sz="3200" dirty="0" err="1" smtClean="0"/>
              <a:t>struttura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endParaRPr lang="en-US" sz="3200" dirty="0" smtClean="0"/>
          </a:p>
          <a:p>
            <a:pPr algn="ctr"/>
            <a:r>
              <a:rPr lang="en-US" sz="3200" dirty="0" smtClean="0"/>
              <a:t>un </a:t>
            </a:r>
            <a:r>
              <a:rPr lang="en-US" sz="3200" dirty="0" err="1" smtClean="0"/>
              <a:t>laboratorio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NetKit</a:t>
            </a:r>
            <a:endParaRPr lang="it-IT" sz="3200" dirty="0"/>
          </a:p>
        </p:txBody>
      </p:sp>
      <p:sp>
        <p:nvSpPr>
          <p:cNvPr id="12" name="Freccia a destra 11"/>
          <p:cNvSpPr/>
          <p:nvPr/>
        </p:nvSpPr>
        <p:spPr>
          <a:xfrm rot="2606951">
            <a:off x="2680544" y="3063892"/>
            <a:ext cx="1357322" cy="85725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714356"/>
            <a:ext cx="6851196" cy="5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000" dirty="0" err="1" smtClean="0"/>
              <a:t>Complessit</a:t>
            </a:r>
            <a:r>
              <a:rPr lang="it-IT" sz="3000" dirty="0" smtClean="0"/>
              <a:t>à</a:t>
            </a:r>
            <a:r>
              <a:rPr lang="en-US" sz="3000" dirty="0" smtClean="0"/>
              <a:t> </a:t>
            </a:r>
            <a:r>
              <a:rPr lang="en-US" sz="3000" dirty="0" err="1" smtClean="0"/>
              <a:t>delle</a:t>
            </a:r>
            <a:r>
              <a:rPr lang="en-US" sz="3000" dirty="0" smtClean="0"/>
              <a:t> </a:t>
            </a:r>
            <a:r>
              <a:rPr lang="en-US" sz="3000" dirty="0" err="1" smtClean="0"/>
              <a:t>configurazioni</a:t>
            </a:r>
            <a:r>
              <a:rPr lang="en-US" sz="3000" dirty="0" smtClean="0"/>
              <a:t> </a:t>
            </a:r>
            <a:r>
              <a:rPr lang="en-US" sz="3000" dirty="0" err="1" smtClean="0"/>
              <a:t>avanzate</a:t>
            </a:r>
            <a:endParaRPr lang="it-IT" sz="3000" dirty="0"/>
          </a:p>
        </p:txBody>
      </p:sp>
      <p:pic>
        <p:nvPicPr>
          <p:cNvPr id="12" name="Immagine 11" descr="lab_top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2916495" cy="233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lab_stru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714356"/>
            <a:ext cx="1857388" cy="5633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18" name="Freccia curva 17"/>
          <p:cNvSpPr/>
          <p:nvPr/>
        </p:nvSpPr>
        <p:spPr>
          <a:xfrm flipV="1">
            <a:off x="1214414" y="4000504"/>
            <a:ext cx="1857388" cy="1571636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0" name="Immagine 9" descr="lab_con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2035773"/>
            <a:ext cx="3488731" cy="2786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 descr="startup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27" y="1500174"/>
            <a:ext cx="3500430" cy="63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startup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7" y="5572140"/>
            <a:ext cx="3461011" cy="59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 descr="startup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27" y="4857760"/>
            <a:ext cx="3500430" cy="55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 descr="startup3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3537" y="785794"/>
            <a:ext cx="3461011" cy="56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4866" y="22574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magine 19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7266" y="24098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magine 20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666" y="25622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magine 21" descr="daemon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066" y="2714620"/>
            <a:ext cx="3733814" cy="1776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magine 22" descr="bgpd3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910" y="714356"/>
            <a:ext cx="3409950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magine 23" descr="bgpd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0430" y="1142984"/>
            <a:ext cx="3390900" cy="40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magine 24" descr="bgpd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158" y="2786058"/>
            <a:ext cx="27432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magine 25" descr="bgpd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6446" y="2928934"/>
            <a:ext cx="2571750" cy="340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smtClean="0"/>
              <a:t>Se </a:t>
            </a:r>
            <a:r>
              <a:rPr lang="en-US" sz="3600" dirty="0" err="1" smtClean="0"/>
              <a:t>il</a:t>
            </a:r>
            <a:r>
              <a:rPr lang="en-US" sz="3600" dirty="0" smtClean="0"/>
              <a:t> </a:t>
            </a:r>
            <a:r>
              <a:rPr lang="en-US" sz="3600" dirty="0" err="1" smtClean="0"/>
              <a:t>laboratorio</a:t>
            </a:r>
            <a:r>
              <a:rPr lang="en-US" sz="3600" dirty="0" smtClean="0"/>
              <a:t> fosse </a:t>
            </a:r>
            <a:r>
              <a:rPr lang="en-US" sz="3600" dirty="0" err="1" smtClean="0"/>
              <a:t>questo</a:t>
            </a:r>
            <a:r>
              <a:rPr lang="en-US" sz="3600" dirty="0" smtClean="0"/>
              <a:t>?</a:t>
            </a:r>
            <a:endParaRPr lang="it-IT" sz="3600" dirty="0"/>
          </a:p>
        </p:txBody>
      </p:sp>
      <p:pic>
        <p:nvPicPr>
          <p:cNvPr id="27" name="Immagine 26" descr="big_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6" y="642918"/>
            <a:ext cx="8077768" cy="5715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  <a:r>
              <a:rPr lang="en-US" sz="3600" dirty="0" err="1" smtClean="0"/>
              <a:t>Avanzata</a:t>
            </a:r>
            <a:endParaRPr lang="it-IT" sz="3600" dirty="0"/>
          </a:p>
        </p:txBody>
      </p:sp>
      <p:graphicFrame>
        <p:nvGraphicFramePr>
          <p:cNvPr id="11" name="Diagramma 10"/>
          <p:cNvGraphicFramePr/>
          <p:nvPr/>
        </p:nvGraphicFramePr>
        <p:xfrm>
          <a:off x="285720" y="1285860"/>
          <a:ext cx="8643998" cy="4175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57148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Configurazione</a:t>
            </a:r>
            <a:r>
              <a:rPr lang="en-US" sz="3600" dirty="0" smtClean="0"/>
              <a:t> </a:t>
            </a:r>
            <a:r>
              <a:rPr lang="en-US" sz="3600" dirty="0" err="1" smtClean="0"/>
              <a:t>Avanzata</a:t>
            </a:r>
            <a:endParaRPr lang="it-IT" sz="3600" dirty="0"/>
          </a:p>
        </p:txBody>
      </p:sp>
      <p:pic>
        <p:nvPicPr>
          <p:cNvPr id="10" name="Immagine 9" descr="bgp_conf_sche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642918"/>
            <a:ext cx="3527883" cy="5572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sellaDiTesto 11"/>
          <p:cNvSpPr txBox="1"/>
          <p:nvPr/>
        </p:nvSpPr>
        <p:spPr>
          <a:xfrm>
            <a:off x="214282" y="785794"/>
            <a:ext cx="4929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Un </a:t>
            </a:r>
            <a:r>
              <a:rPr lang="en-US" sz="2400" dirty="0" err="1" smtClean="0"/>
              <a:t>esempio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configurazione</a:t>
            </a:r>
            <a:r>
              <a:rPr lang="en-US" sz="2400" dirty="0" smtClean="0"/>
              <a:t> </a:t>
            </a:r>
            <a:r>
              <a:rPr lang="en-US" sz="2400" dirty="0" err="1" smtClean="0"/>
              <a:t>avanzata</a:t>
            </a:r>
            <a:r>
              <a:rPr lang="en-US" sz="2400" dirty="0" smtClean="0"/>
              <a:t> in BGP (</a:t>
            </a:r>
            <a:r>
              <a:rPr lang="en-US" sz="2400" dirty="0" err="1" smtClean="0"/>
              <a:t>Quagga</a:t>
            </a:r>
            <a:r>
              <a:rPr lang="en-US" sz="2400" dirty="0" smtClean="0"/>
              <a:t> Suite)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complessa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Struttura</a:t>
            </a:r>
            <a:r>
              <a:rPr lang="en-US" sz="2400" dirty="0" smtClean="0"/>
              <a:t> </a:t>
            </a:r>
            <a:r>
              <a:rPr lang="en-US" sz="2400" dirty="0" err="1" smtClean="0"/>
              <a:t>altamente</a:t>
            </a:r>
            <a:r>
              <a:rPr lang="en-US" sz="2400" dirty="0" smtClean="0"/>
              <a:t> </a:t>
            </a:r>
            <a:r>
              <a:rPr lang="en-US" sz="2400" dirty="0" err="1" smtClean="0"/>
              <a:t>dinamica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Concetto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“</a:t>
            </a:r>
            <a:r>
              <a:rPr lang="en-US" sz="2400" dirty="0" err="1" smtClean="0"/>
              <a:t>chiave</a:t>
            </a:r>
            <a:r>
              <a:rPr lang="en-US" sz="2400" dirty="0" smtClean="0"/>
              <a:t> </a:t>
            </a:r>
            <a:r>
              <a:rPr lang="en-US" sz="2400" dirty="0" err="1" smtClean="0"/>
              <a:t>esterna</a:t>
            </a:r>
            <a:r>
              <a:rPr lang="en-US" sz="2400" dirty="0" smtClean="0"/>
              <a:t>”</a:t>
            </a:r>
            <a:endParaRPr lang="it-IT" sz="2400" dirty="0"/>
          </a:p>
        </p:txBody>
      </p:sp>
      <p:sp>
        <p:nvSpPr>
          <p:cNvPr id="13" name="Freccia in giù 12"/>
          <p:cNvSpPr/>
          <p:nvPr/>
        </p:nvSpPr>
        <p:spPr>
          <a:xfrm>
            <a:off x="2393141" y="3929066"/>
            <a:ext cx="571504" cy="785818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321439" y="5000636"/>
            <a:ext cx="4714908" cy="10715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Modello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gerarchico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basato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su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alberi</a:t>
            </a:r>
            <a:r>
              <a:rPr lang="en-US" sz="2000" b="1" dirty="0" smtClean="0">
                <a:solidFill>
                  <a:schemeClr val="tx1"/>
                </a:solidFill>
              </a:rPr>
              <a:t> n-</a:t>
            </a:r>
            <a:r>
              <a:rPr lang="en-US" sz="2000" b="1" dirty="0" err="1" smtClean="0">
                <a:solidFill>
                  <a:schemeClr val="tx1"/>
                </a:solidFill>
              </a:rPr>
              <a:t>ari</a:t>
            </a:r>
            <a:endParaRPr lang="it-IT" sz="2000" b="1" dirty="0">
              <a:solidFill>
                <a:schemeClr val="tx1"/>
              </a:solidFill>
            </a:endParaRPr>
          </a:p>
        </p:txBody>
      </p:sp>
      <p:pic>
        <p:nvPicPr>
          <p:cNvPr id="15" name="Immagine 14" descr="bgp_conf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645272"/>
            <a:ext cx="3214710" cy="556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Freccia a destra con strisce 15"/>
          <p:cNvSpPr/>
          <p:nvPr/>
        </p:nvSpPr>
        <p:spPr>
          <a:xfrm rot="10800000">
            <a:off x="3714744" y="2857484"/>
            <a:ext cx="1428760" cy="1143008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643174" y="0"/>
            <a:ext cx="6500826" cy="571480"/>
          </a:xfrm>
        </p:spPr>
        <p:txBody>
          <a:bodyPr>
            <a:noAutofit/>
          </a:bodyPr>
          <a:lstStyle/>
          <a:p>
            <a:pPr lvl="1"/>
            <a:r>
              <a:rPr lang="en-US" sz="2800" dirty="0" err="1" smtClean="0"/>
              <a:t>Ambienti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configurazione</a:t>
            </a:r>
            <a:endParaRPr lang="en-US" sz="28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55306" y="857232"/>
            <a:ext cx="86333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Assistono</a:t>
            </a:r>
            <a:r>
              <a:rPr lang="en-US" sz="2800" dirty="0" smtClean="0"/>
              <a:t> </a:t>
            </a:r>
            <a:r>
              <a:rPr lang="en-US" sz="2800" dirty="0" err="1" smtClean="0"/>
              <a:t>l’utente</a:t>
            </a:r>
            <a:r>
              <a:rPr lang="en-US" sz="2800" dirty="0" smtClean="0"/>
              <a:t> </a:t>
            </a:r>
            <a:r>
              <a:rPr lang="en-US" sz="2800" dirty="0" err="1" smtClean="0"/>
              <a:t>durante</a:t>
            </a:r>
            <a:r>
              <a:rPr lang="en-US" sz="2800" dirty="0" smtClean="0"/>
              <a:t> la </a:t>
            </a:r>
            <a:r>
              <a:rPr lang="en-US" sz="2800" dirty="0" err="1" smtClean="0"/>
              <a:t>creazione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un </a:t>
            </a:r>
            <a:r>
              <a:rPr lang="en-US" sz="2800" dirty="0" err="1" smtClean="0"/>
              <a:t>laboratorio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Forniscono</a:t>
            </a:r>
            <a:r>
              <a:rPr lang="en-US" sz="2800" dirty="0" smtClean="0"/>
              <a:t> </a:t>
            </a:r>
            <a:r>
              <a:rPr lang="en-US" sz="2800" dirty="0" err="1" smtClean="0"/>
              <a:t>un’interfaccia</a:t>
            </a:r>
            <a:r>
              <a:rPr lang="en-US" sz="2800" dirty="0" smtClean="0"/>
              <a:t> </a:t>
            </a:r>
            <a:r>
              <a:rPr lang="en-US" sz="2800" dirty="0" err="1" smtClean="0"/>
              <a:t>grafica</a:t>
            </a:r>
            <a:r>
              <a:rPr lang="en-US" sz="2800" dirty="0" smtClean="0"/>
              <a:t> </a:t>
            </a:r>
            <a:r>
              <a:rPr lang="en-US" sz="2800" dirty="0" err="1" smtClean="0"/>
              <a:t>intuitiva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L’utente</a:t>
            </a:r>
            <a:r>
              <a:rPr lang="en-US" sz="2800" dirty="0" smtClean="0"/>
              <a:t> ha un feedback </a:t>
            </a:r>
            <a:r>
              <a:rPr lang="en-US" sz="2800" dirty="0" err="1" smtClean="0"/>
              <a:t>visivo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err="1" smtClean="0"/>
              <a:t>Modifiche</a:t>
            </a:r>
            <a:r>
              <a:rPr lang="en-US" sz="2800" dirty="0" smtClean="0"/>
              <a:t> </a:t>
            </a:r>
            <a:r>
              <a:rPr lang="en-US" sz="2800" dirty="0" err="1" smtClean="0"/>
              <a:t>alla</a:t>
            </a:r>
            <a:r>
              <a:rPr lang="en-US" sz="2800" dirty="0" smtClean="0"/>
              <a:t> </a:t>
            </a:r>
            <a:r>
              <a:rPr lang="en-US" sz="2800" dirty="0" err="1" smtClean="0"/>
              <a:t>topologia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rete</a:t>
            </a:r>
            <a:r>
              <a:rPr lang="en-US" sz="2800" dirty="0" smtClean="0"/>
              <a:t> </a:t>
            </a:r>
            <a:r>
              <a:rPr lang="en-US" sz="2800" dirty="0" err="1" smtClean="0"/>
              <a:t>rapide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it-IT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Anno accademico 2007/2008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EBAB-65FC-4513-B19A-4B06FD56D3C9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Università degli studi di Roma Tre</a:t>
            </a:r>
            <a:endParaRPr lang="it-IT" dirty="0"/>
          </a:p>
        </p:txBody>
      </p:sp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2321671" y="0"/>
            <a:ext cx="6822329" cy="742954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Ambienti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configurazione</a:t>
            </a:r>
            <a:endParaRPr lang="it-IT" sz="3600" dirty="0"/>
          </a:p>
        </p:txBody>
      </p:sp>
      <p:graphicFrame>
        <p:nvGraphicFramePr>
          <p:cNvPr id="10" name="Diagramma 9"/>
          <p:cNvGraphicFramePr/>
          <p:nvPr/>
        </p:nvGraphicFramePr>
        <p:xfrm>
          <a:off x="214282" y="785794"/>
          <a:ext cx="8715436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407</TotalTime>
  <Words>382</Words>
  <Application>Microsoft Office PowerPoint</Application>
  <PresentationFormat>Presentazione su schermo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Diapositiva 1</vt:lpstr>
      <vt:lpstr>Roadmap</vt:lpstr>
      <vt:lpstr>Sistemi di emulazione</vt:lpstr>
      <vt:lpstr>Complessità delle configurazioni avanzate</vt:lpstr>
      <vt:lpstr>Se il laboratorio fosse questo?</vt:lpstr>
      <vt:lpstr>Configurazione Avanzata</vt:lpstr>
      <vt:lpstr>Configurazione Avanzata</vt:lpstr>
      <vt:lpstr>Ambienti di configurazione</vt:lpstr>
      <vt:lpstr>Ambienti di configurazione</vt:lpstr>
      <vt:lpstr>Diapositiva 10</vt:lpstr>
      <vt:lpstr>Diapositiva 11</vt:lpstr>
      <vt:lpstr>Diapositiva 12</vt:lpstr>
    </vt:vector>
  </TitlesOfParts>
  <Company>VBOX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Alessio</dc:creator>
  <cp:lastModifiedBy>Alessio</cp:lastModifiedBy>
  <cp:revision>89</cp:revision>
  <dcterms:created xsi:type="dcterms:W3CDTF">2008-09-23T09:29:47Z</dcterms:created>
  <dcterms:modified xsi:type="dcterms:W3CDTF">2008-09-27T09:07:00Z</dcterms:modified>
</cp:coreProperties>
</file>