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71" autoAdjust="0"/>
  </p:normalViewPr>
  <p:slideViewPr>
    <p:cSldViewPr>
      <p:cViewPr varScale="1">
        <p:scale>
          <a:sx n="70" d="100"/>
          <a:sy n="70" d="100"/>
        </p:scale>
        <p:origin x="-60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93F81-AB1A-49EB-B45D-4C43C205A3D4}" type="datetimeFigureOut">
              <a:rPr lang="it-IT" smtClean="0"/>
              <a:pPr/>
              <a:t>25/09/2008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F3EAD-28AC-4A25-A99D-E102A1195681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8" name="Arrotonda angolo stesso lato rettangolo 7"/>
          <p:cNvSpPr/>
          <p:nvPr userDrawn="1"/>
        </p:nvSpPr>
        <p:spPr>
          <a:xfrm>
            <a:off x="0" y="6429396"/>
            <a:ext cx="9144000" cy="428604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BB9EEBAB-65FC-4513-B19A-4B06FD56D3C9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1336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10" name="Arrotonda angolo stesso lato rettangolo 9"/>
          <p:cNvSpPr/>
          <p:nvPr userDrawn="1"/>
        </p:nvSpPr>
        <p:spPr>
          <a:xfrm>
            <a:off x="0" y="0"/>
            <a:ext cx="2357422" cy="428604"/>
          </a:xfrm>
          <a:prstGeom prst="round2SameRect">
            <a:avLst>
              <a:gd name="adj1" fmla="val 0"/>
              <a:gd name="adj2" fmla="val 26668"/>
            </a:avLst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2357422" cy="428604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it-IT" dirty="0" smtClean="0"/>
              <a:t>Università degli studi di Roma Tre</a:t>
            </a:r>
            <a:endParaRPr lang="it-IT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  <a:alpha val="47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1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Università degli studi di Roma Tre</a:t>
            </a:r>
            <a:endParaRPr lang="it-IT" dirty="0"/>
          </a:p>
        </p:txBody>
      </p:sp>
      <p:pic>
        <p:nvPicPr>
          <p:cNvPr id="10" name="Immagine 9" descr="logo_romat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882" y="428604"/>
            <a:ext cx="3560237" cy="2143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asellaDiTesto 10"/>
          <p:cNvSpPr txBox="1"/>
          <p:nvPr/>
        </p:nvSpPr>
        <p:spPr>
          <a:xfrm>
            <a:off x="1199186" y="2786058"/>
            <a:ext cx="67456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Progettazione e </a:t>
            </a:r>
            <a:r>
              <a:rPr lang="it-IT" sz="3600" dirty="0" smtClean="0"/>
              <a:t>Realizzazione</a:t>
            </a:r>
            <a:r>
              <a:rPr lang="en-US" sz="3600" dirty="0" smtClean="0"/>
              <a:t> </a:t>
            </a:r>
            <a:r>
              <a:rPr lang="en-US" sz="3600" dirty="0" err="1" smtClean="0"/>
              <a:t>di</a:t>
            </a:r>
            <a:r>
              <a:rPr lang="en-US" sz="3600" dirty="0" smtClean="0"/>
              <a:t> un</a:t>
            </a:r>
          </a:p>
          <a:p>
            <a:pPr algn="ctr"/>
            <a:r>
              <a:rPr lang="en-US" sz="3600" dirty="0" err="1" smtClean="0"/>
              <a:t>Ambiente</a:t>
            </a:r>
            <a:r>
              <a:rPr lang="en-US" sz="3600" dirty="0" smtClean="0"/>
              <a:t> per la </a:t>
            </a:r>
            <a:r>
              <a:rPr lang="en-US" sz="3600" dirty="0" err="1" smtClean="0"/>
              <a:t>Configurazione</a:t>
            </a:r>
            <a:r>
              <a:rPr lang="en-US" sz="3600" dirty="0" smtClean="0"/>
              <a:t> </a:t>
            </a:r>
          </a:p>
          <a:p>
            <a:pPr algn="ctr"/>
            <a:r>
              <a:rPr lang="en-US" sz="3600" dirty="0" err="1" smtClean="0"/>
              <a:t>Avanzata</a:t>
            </a:r>
            <a:r>
              <a:rPr lang="en-US" sz="3600" dirty="0" smtClean="0"/>
              <a:t> </a:t>
            </a:r>
            <a:r>
              <a:rPr lang="en-US" sz="3600" dirty="0" err="1" smtClean="0"/>
              <a:t>di</a:t>
            </a:r>
            <a:r>
              <a:rPr lang="en-US" sz="3600" dirty="0" smtClean="0"/>
              <a:t> </a:t>
            </a:r>
            <a:r>
              <a:rPr lang="en-US" sz="3600" dirty="0" err="1" smtClean="0"/>
              <a:t>Reti</a:t>
            </a:r>
            <a:r>
              <a:rPr lang="en-US" sz="3600" dirty="0" smtClean="0"/>
              <a:t> </a:t>
            </a:r>
            <a:r>
              <a:rPr lang="en-US" sz="3600" dirty="0" err="1" smtClean="0"/>
              <a:t>Virtuali</a:t>
            </a:r>
            <a:endParaRPr lang="it-IT" sz="3600" dirty="0"/>
          </a:p>
        </p:txBody>
      </p:sp>
      <p:graphicFrame>
        <p:nvGraphicFramePr>
          <p:cNvPr id="12" name="Tabella 11"/>
          <p:cNvGraphicFramePr>
            <a:graphicFrameLocks noGrp="1"/>
          </p:cNvGraphicFramePr>
          <p:nvPr/>
        </p:nvGraphicFramePr>
        <p:xfrm>
          <a:off x="1524000" y="4714884"/>
          <a:ext cx="609600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0000" endA="300" endPos="55000" dir="5400000" sy="-100000" algn="bl" rotWithShape="0"/>
                </a:effectLst>
                <a:tableStyleId>{3C2FFA5D-87B4-456A-9821-1D502468CF0F}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Relatore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Correlatore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Prof. Maurizio </a:t>
                      </a:r>
                      <a:r>
                        <a:rPr lang="en-US" dirty="0" err="1" smtClean="0"/>
                        <a:t>Pizzonia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Dott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Massimo </a:t>
                      </a:r>
                      <a:r>
                        <a:rPr lang="en-US" baseline="0" dirty="0" err="1" smtClean="0"/>
                        <a:t>Rimondini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CasellaDiTesto 12"/>
          <p:cNvSpPr txBox="1"/>
          <p:nvPr/>
        </p:nvSpPr>
        <p:spPr>
          <a:xfrm>
            <a:off x="2743102" y="5715016"/>
            <a:ext cx="3657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err="1" smtClean="0"/>
              <a:t>Laureando</a:t>
            </a:r>
            <a:r>
              <a:rPr lang="en-US" sz="2400" b="1" i="1" dirty="0" smtClean="0"/>
              <a:t>: </a:t>
            </a:r>
            <a:r>
              <a:rPr lang="en-US" sz="2400" b="1" i="1" dirty="0" err="1" smtClean="0"/>
              <a:t>Alessio</a:t>
            </a:r>
            <a:r>
              <a:rPr lang="en-US" sz="2400" b="1" i="1" dirty="0" smtClean="0"/>
              <a:t> Di Fazio</a:t>
            </a:r>
            <a:endParaRPr lang="it-IT" sz="2400" b="1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3107537" y="500042"/>
            <a:ext cx="2928926" cy="742954"/>
          </a:xfrm>
        </p:spPr>
        <p:txBody>
          <a:bodyPr>
            <a:noAutofit/>
          </a:bodyPr>
          <a:lstStyle/>
          <a:p>
            <a:r>
              <a:rPr lang="en-US" dirty="0" smtClean="0"/>
              <a:t>Roadmap</a:t>
            </a:r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pic>
        <p:nvPicPr>
          <p:cNvPr id="9" name="Immagine 8" descr="lan_cable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43636" y="-142900"/>
            <a:ext cx="2786050" cy="20895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0" name="CasellaDiTesto 9"/>
          <p:cNvSpPr txBox="1"/>
          <p:nvPr/>
        </p:nvSpPr>
        <p:spPr>
          <a:xfrm>
            <a:off x="214282" y="1071546"/>
            <a:ext cx="86439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Sistemi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emulazione</a:t>
            </a:r>
            <a:endParaRPr lang="en-US" sz="2800" dirty="0" smtClean="0"/>
          </a:p>
          <a:p>
            <a:pPr marL="0"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Complessità</a:t>
            </a:r>
            <a:r>
              <a:rPr lang="en-US" sz="2800" dirty="0" smtClean="0"/>
              <a:t> </a:t>
            </a:r>
            <a:r>
              <a:rPr lang="en-US" sz="2800" dirty="0" err="1" smtClean="0"/>
              <a:t>delle</a:t>
            </a:r>
            <a:r>
              <a:rPr lang="en-US" sz="2800" dirty="0" smtClean="0"/>
              <a:t> </a:t>
            </a:r>
            <a:r>
              <a:rPr lang="en-US" sz="2800" dirty="0" err="1" smtClean="0"/>
              <a:t>configurazioni</a:t>
            </a:r>
            <a:endParaRPr lang="en-US" sz="2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Ambienti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configurazione</a:t>
            </a:r>
            <a:r>
              <a:rPr lang="en-US" sz="2800" dirty="0" smtClean="0"/>
              <a:t> a </a:t>
            </a:r>
            <a:r>
              <a:rPr lang="en-US" sz="2800" dirty="0" err="1" smtClean="0"/>
              <a:t>supporto</a:t>
            </a:r>
            <a:r>
              <a:rPr lang="en-US" sz="2800" dirty="0" smtClean="0"/>
              <a:t> </a:t>
            </a:r>
            <a:r>
              <a:rPr lang="en-US" sz="2800" dirty="0" err="1" smtClean="0"/>
              <a:t>dell’utente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VisualNetkit</a:t>
            </a:r>
            <a:endParaRPr lang="en-US" sz="2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Problemi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struttura</a:t>
            </a:r>
            <a:r>
              <a:rPr lang="en-US" sz="2800" dirty="0" smtClean="0"/>
              <a:t> </a:t>
            </a:r>
            <a:r>
              <a:rPr lang="en-US" sz="2800" dirty="0" err="1" smtClean="0"/>
              <a:t>monolitica</a:t>
            </a:r>
            <a:endParaRPr lang="en-US" sz="2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Introduzione</a:t>
            </a:r>
            <a:r>
              <a:rPr lang="en-US" sz="2800" dirty="0" smtClean="0"/>
              <a:t> </a:t>
            </a:r>
            <a:r>
              <a:rPr lang="en-US" sz="2800" dirty="0" err="1" smtClean="0"/>
              <a:t>dei</a:t>
            </a:r>
            <a:r>
              <a:rPr lang="en-US" sz="2800" dirty="0" smtClean="0"/>
              <a:t> Plug-In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L’evoluzione</a:t>
            </a:r>
            <a:r>
              <a:rPr lang="en-US" sz="2800" dirty="0" smtClean="0"/>
              <a:t> del Plug-In Framework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Strumenti</a:t>
            </a:r>
            <a:r>
              <a:rPr lang="en-US" sz="2800" dirty="0" smtClean="0"/>
              <a:t> </a:t>
            </a:r>
            <a:r>
              <a:rPr lang="en-US" sz="2800" dirty="0" err="1" smtClean="0"/>
              <a:t>utilizzati</a:t>
            </a:r>
            <a:r>
              <a:rPr lang="en-US" sz="2800" dirty="0" smtClean="0"/>
              <a:t> e </a:t>
            </a:r>
            <a:r>
              <a:rPr lang="en-US" sz="2800" dirty="0" err="1" smtClean="0"/>
              <a:t>svilupi</a:t>
            </a:r>
            <a:r>
              <a:rPr lang="en-US" sz="2800" dirty="0" smtClean="0"/>
              <a:t> </a:t>
            </a:r>
            <a:r>
              <a:rPr lang="en-US" sz="2800" dirty="0" err="1" smtClean="0"/>
              <a:t>futuri</a:t>
            </a:r>
            <a:endParaRPr lang="en-US" sz="2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pic>
        <p:nvPicPr>
          <p:cNvPr id="11" name="Immagine 10" descr="Internet_mar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214282" y="5857892"/>
            <a:ext cx="35763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Internet Graph</a:t>
            </a:r>
            <a:endParaRPr lang="it-IT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1839505" y="500042"/>
            <a:ext cx="5464991" cy="742954"/>
          </a:xfrm>
        </p:spPr>
        <p:txBody>
          <a:bodyPr>
            <a:noAutofit/>
          </a:bodyPr>
          <a:lstStyle/>
          <a:p>
            <a:r>
              <a:rPr lang="en-US" dirty="0" err="1" smtClean="0"/>
              <a:t>Sistemi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emulazione</a:t>
            </a:r>
            <a:endParaRPr lang="it-IT" dirty="0"/>
          </a:p>
        </p:txBody>
      </p:sp>
      <p:sp>
        <p:nvSpPr>
          <p:cNvPr id="10" name="Rettangolo arrotondato 9"/>
          <p:cNvSpPr/>
          <p:nvPr/>
        </p:nvSpPr>
        <p:spPr>
          <a:xfrm>
            <a:off x="214282" y="1928802"/>
            <a:ext cx="2571768" cy="10001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</a:rPr>
              <a:t>NetKit</a:t>
            </a:r>
            <a:endParaRPr lang="it-IT" sz="4000" dirty="0">
              <a:solidFill>
                <a:schemeClr val="tx1"/>
              </a:solidFill>
            </a:endParaRPr>
          </a:p>
        </p:txBody>
      </p:sp>
      <p:sp>
        <p:nvSpPr>
          <p:cNvPr id="14" name="Rettangolo arrotondato 13"/>
          <p:cNvSpPr/>
          <p:nvPr/>
        </p:nvSpPr>
        <p:spPr>
          <a:xfrm>
            <a:off x="2071670" y="3357562"/>
            <a:ext cx="2571768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</a:rPr>
              <a:t>VnUML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15" name="Rettangolo arrotondato 14"/>
          <p:cNvSpPr/>
          <p:nvPr/>
        </p:nvSpPr>
        <p:spPr>
          <a:xfrm>
            <a:off x="5715008" y="3357562"/>
            <a:ext cx="2571768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</a:rPr>
              <a:t>Imunes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16" name="Rettangolo arrotondato 15"/>
          <p:cNvSpPr/>
          <p:nvPr/>
        </p:nvSpPr>
        <p:spPr>
          <a:xfrm>
            <a:off x="3857620" y="1928802"/>
            <a:ext cx="2571768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</a:rPr>
              <a:t>MarionNet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17" name="Rettangolo arrotondato 16"/>
          <p:cNvSpPr/>
          <p:nvPr/>
        </p:nvSpPr>
        <p:spPr>
          <a:xfrm>
            <a:off x="4143372" y="4786322"/>
            <a:ext cx="2571768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Qemu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…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lab_topolog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02" y="714356"/>
            <a:ext cx="6851196" cy="5488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742954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Complessit</a:t>
            </a:r>
            <a:r>
              <a:rPr lang="it-IT" sz="3600" dirty="0" smtClean="0"/>
              <a:t>à</a:t>
            </a:r>
            <a:r>
              <a:rPr lang="en-US" sz="3600" dirty="0" smtClean="0"/>
              <a:t> </a:t>
            </a:r>
            <a:r>
              <a:rPr lang="en-US" sz="3600" dirty="0" err="1" smtClean="0"/>
              <a:t>delle</a:t>
            </a:r>
            <a:r>
              <a:rPr lang="en-US" sz="3600" dirty="0" smtClean="0"/>
              <a:t> </a:t>
            </a:r>
            <a:r>
              <a:rPr lang="en-US" sz="3600" dirty="0" err="1" smtClean="0"/>
              <a:t>configurazioni</a:t>
            </a:r>
            <a:endParaRPr lang="it-IT" sz="3600" dirty="0"/>
          </a:p>
        </p:txBody>
      </p:sp>
      <p:pic>
        <p:nvPicPr>
          <p:cNvPr id="12" name="Immagine 11" descr="lab_topolog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285860"/>
            <a:ext cx="2916495" cy="2336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magine 12" descr="lab_struc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54" y="714356"/>
            <a:ext cx="1857388" cy="5633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sp>
        <p:nvSpPr>
          <p:cNvPr id="18" name="Freccia curva 17"/>
          <p:cNvSpPr/>
          <p:nvPr/>
        </p:nvSpPr>
        <p:spPr>
          <a:xfrm flipV="1">
            <a:off x="1214414" y="4000504"/>
            <a:ext cx="1857388" cy="1571636"/>
          </a:xfrm>
          <a:prstGeom prst="ben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169</TotalTime>
  <Words>124</Words>
  <Application>Microsoft Office PowerPoint</Application>
  <PresentationFormat>Presentazione su schermo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Tema di Office</vt:lpstr>
      <vt:lpstr>Diapositiva 1</vt:lpstr>
      <vt:lpstr>Roadmap</vt:lpstr>
      <vt:lpstr>Diapositiva 3</vt:lpstr>
      <vt:lpstr>Sistemi di emulazione</vt:lpstr>
      <vt:lpstr>Complessità delle configurazioni</vt:lpstr>
    </vt:vector>
  </TitlesOfParts>
  <Company>VBOX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Alessio</dc:creator>
  <cp:lastModifiedBy>Alessio</cp:lastModifiedBy>
  <cp:revision>35</cp:revision>
  <dcterms:created xsi:type="dcterms:W3CDTF">2008-09-23T09:29:47Z</dcterms:created>
  <dcterms:modified xsi:type="dcterms:W3CDTF">2008-09-25T08:19:33Z</dcterms:modified>
</cp:coreProperties>
</file>